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52"/>
  </p:notesMasterIdLst>
  <p:sldIdLst>
    <p:sldId id="261" r:id="rId6"/>
    <p:sldId id="5034" r:id="rId7"/>
    <p:sldId id="5035" r:id="rId8"/>
    <p:sldId id="4469" r:id="rId9"/>
    <p:sldId id="4553" r:id="rId10"/>
    <p:sldId id="5036" r:id="rId11"/>
    <p:sldId id="4548" r:id="rId12"/>
    <p:sldId id="4549" r:id="rId13"/>
    <p:sldId id="4550" r:id="rId14"/>
    <p:sldId id="4555" r:id="rId15"/>
    <p:sldId id="4556" r:id="rId16"/>
    <p:sldId id="4471" r:id="rId17"/>
    <p:sldId id="4674" r:id="rId18"/>
    <p:sldId id="5040" r:id="rId19"/>
    <p:sldId id="4676" r:id="rId20"/>
    <p:sldId id="5041" r:id="rId21"/>
    <p:sldId id="4678" r:id="rId22"/>
    <p:sldId id="5042" r:id="rId23"/>
    <p:sldId id="5045" r:id="rId24"/>
    <p:sldId id="5044" r:id="rId25"/>
    <p:sldId id="5047" r:id="rId26"/>
    <p:sldId id="5048" r:id="rId27"/>
    <p:sldId id="5046" r:id="rId28"/>
    <p:sldId id="5049" r:id="rId29"/>
    <p:sldId id="5050" r:id="rId30"/>
    <p:sldId id="5051" r:id="rId31"/>
    <p:sldId id="5052" r:id="rId32"/>
    <p:sldId id="5059" r:id="rId33"/>
    <p:sldId id="5053" r:id="rId34"/>
    <p:sldId id="5054" r:id="rId35"/>
    <p:sldId id="5055" r:id="rId36"/>
    <p:sldId id="5057" r:id="rId37"/>
    <p:sldId id="5056" r:id="rId38"/>
    <p:sldId id="5058" r:id="rId39"/>
    <p:sldId id="5043" r:id="rId40"/>
    <p:sldId id="5033" r:id="rId41"/>
    <p:sldId id="5024" r:id="rId42"/>
    <p:sldId id="2989" r:id="rId43"/>
    <p:sldId id="5037" r:id="rId44"/>
    <p:sldId id="5038" r:id="rId45"/>
    <p:sldId id="5039" r:id="rId46"/>
    <p:sldId id="5019" r:id="rId47"/>
    <p:sldId id="4456" r:id="rId48"/>
    <p:sldId id="4477" r:id="rId49"/>
    <p:sldId id="4544" r:id="rId50"/>
    <p:sldId id="279" r:id="rId51"/>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8"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4" userDrawn="1">
          <p15:clr>
            <a:srgbClr val="A4A3A4"/>
          </p15:clr>
        </p15:guide>
        <p15:guide id="15" pos="9789" userDrawn="1">
          <p15:clr>
            <a:srgbClr val="A4A3A4"/>
          </p15:clr>
        </p15:guide>
        <p15:guide id="16" pos="9063" userDrawn="1">
          <p15:clr>
            <a:srgbClr val="A4A3A4"/>
          </p15:clr>
        </p15:guide>
        <p15:guide id="17" pos="8631" userDrawn="1">
          <p15:clr>
            <a:srgbClr val="A4A3A4"/>
          </p15:clr>
        </p15:guide>
        <p15:guide id="18" pos="7453" userDrawn="1">
          <p15:clr>
            <a:srgbClr val="A4A3A4"/>
          </p15:clr>
        </p15:guide>
        <p15:guide id="19" pos="7883" userDrawn="1">
          <p15:clr>
            <a:srgbClr val="A4A3A4"/>
          </p15:clr>
        </p15:guide>
        <p15:guide id="20" pos="10242" userDrawn="1">
          <p15:clr>
            <a:srgbClr val="A4A3A4"/>
          </p15:clr>
        </p15:guide>
        <p15:guide id="21" pos="11399" userDrawn="1">
          <p15:clr>
            <a:srgbClr val="A4A3A4"/>
          </p15:clr>
        </p15:guide>
        <p15:guide id="22" pos="10969" userDrawn="1">
          <p15:clr>
            <a:srgbClr val="A4A3A4"/>
          </p15:clr>
        </p15:guide>
        <p15:guide id="23" pos="12125" userDrawn="1">
          <p15:clr>
            <a:srgbClr val="A4A3A4"/>
          </p15:clr>
        </p15:guide>
        <p15:guide id="24" pos="12557"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9AD6"/>
    <a:srgbClr val="0088CE"/>
    <a:srgbClr val="8A358C"/>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7A43E-78F2-4513-97CA-2B41053325B2}" v="105" dt="2025-06-23T07:51:48.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98" y="96"/>
      </p:cViewPr>
      <p:guideLst>
        <p:guide orient="horz" pos="850"/>
        <p:guide pos="853"/>
        <p:guide pos="14483"/>
        <p:guide orient="horz" pos="7767"/>
        <p:guide pos="1556"/>
        <p:guide pos="2032"/>
        <p:guide pos="6728"/>
        <p:guide pos="6296"/>
        <p:guide pos="5548"/>
        <p:guide pos="5117"/>
        <p:guide pos="4346"/>
        <p:guide pos="2758"/>
        <p:guide pos="3212"/>
        <p:guide pos="3914"/>
        <p:guide pos="9789"/>
        <p:guide pos="9063"/>
        <p:guide pos="8631"/>
        <p:guide pos="7453"/>
        <p:guide pos="7883"/>
        <p:guide pos="10242"/>
        <p:guide pos="11399"/>
        <p:guide pos="10969"/>
        <p:guide pos="12125"/>
        <p:guide pos="12557"/>
        <p:guide pos="13327"/>
        <p:guide pos="13758"/>
        <p:guide orient="horz" pos="216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hahiemen, Ebi" userId="f159cad7-f38e-400c-abb9-c47177e4599f" providerId="ADAL" clId="{DCB7A43E-78F2-4513-97CA-2B41053325B2}"/>
    <pc:docChg chg="undo custSel addSld delSld modSld sldOrd">
      <pc:chgData name="Erhahiemen, Ebi" userId="f159cad7-f38e-400c-abb9-c47177e4599f" providerId="ADAL" clId="{DCB7A43E-78F2-4513-97CA-2B41053325B2}" dt="2025-06-23T08:02:13.282" v="3571" actId="1076"/>
      <pc:docMkLst>
        <pc:docMk/>
      </pc:docMkLst>
      <pc:sldChg chg="modSp mod">
        <pc:chgData name="Erhahiemen, Ebi" userId="f159cad7-f38e-400c-abb9-c47177e4599f" providerId="ADAL" clId="{DCB7A43E-78F2-4513-97CA-2B41053325B2}" dt="2025-06-10T07:15:06.974" v="13" actId="6549"/>
        <pc:sldMkLst>
          <pc:docMk/>
          <pc:sldMk cId="620237314" sldId="258"/>
        </pc:sldMkLst>
      </pc:sldChg>
      <pc:sldChg chg="del">
        <pc:chgData name="Erhahiemen, Ebi" userId="f159cad7-f38e-400c-abb9-c47177e4599f" providerId="ADAL" clId="{DCB7A43E-78F2-4513-97CA-2B41053325B2}" dt="2025-06-10T07:15:12.918" v="14" actId="47"/>
        <pc:sldMkLst>
          <pc:docMk/>
          <pc:sldMk cId="3686666491" sldId="259"/>
        </pc:sldMkLst>
      </pc:sldChg>
      <pc:sldChg chg="modSp mod">
        <pc:chgData name="Erhahiemen, Ebi" userId="f159cad7-f38e-400c-abb9-c47177e4599f" providerId="ADAL" clId="{DCB7A43E-78F2-4513-97CA-2B41053325B2}" dt="2025-06-10T09:34:28.698" v="538" actId="1076"/>
        <pc:sldMkLst>
          <pc:docMk/>
          <pc:sldMk cId="789714967" sldId="261"/>
        </pc:sldMkLst>
        <pc:spChg chg="mod">
          <ac:chgData name="Erhahiemen, Ebi" userId="f159cad7-f38e-400c-abb9-c47177e4599f" providerId="ADAL" clId="{DCB7A43E-78F2-4513-97CA-2B41053325B2}" dt="2025-06-10T09:34:28.698" v="538" actId="1076"/>
          <ac:spMkLst>
            <pc:docMk/>
            <pc:sldMk cId="789714967" sldId="261"/>
            <ac:spMk id="3" creationId="{6C14C7F7-D8CD-0AA7-D52B-DAC1FBA97DDE}"/>
          </ac:spMkLst>
        </pc:spChg>
      </pc:sldChg>
      <pc:sldChg chg="del">
        <pc:chgData name="Erhahiemen, Ebi" userId="f159cad7-f38e-400c-abb9-c47177e4599f" providerId="ADAL" clId="{DCB7A43E-78F2-4513-97CA-2B41053325B2}" dt="2025-06-10T07:15:16.706" v="19" actId="47"/>
        <pc:sldMkLst>
          <pc:docMk/>
          <pc:sldMk cId="3265789347" sldId="262"/>
        </pc:sldMkLst>
      </pc:sldChg>
      <pc:sldChg chg="del">
        <pc:chgData name="Erhahiemen, Ebi" userId="f159cad7-f38e-400c-abb9-c47177e4599f" providerId="ADAL" clId="{DCB7A43E-78F2-4513-97CA-2B41053325B2}" dt="2025-06-10T07:15:13.675" v="15" actId="47"/>
        <pc:sldMkLst>
          <pc:docMk/>
          <pc:sldMk cId="3211877560" sldId="264"/>
        </pc:sldMkLst>
      </pc:sldChg>
      <pc:sldChg chg="del">
        <pc:chgData name="Erhahiemen, Ebi" userId="f159cad7-f38e-400c-abb9-c47177e4599f" providerId="ADAL" clId="{DCB7A43E-78F2-4513-97CA-2B41053325B2}" dt="2025-06-10T07:15:14.308" v="16" actId="47"/>
        <pc:sldMkLst>
          <pc:docMk/>
          <pc:sldMk cId="1352142732" sldId="265"/>
        </pc:sldMkLst>
      </pc:sldChg>
      <pc:sldChg chg="del">
        <pc:chgData name="Erhahiemen, Ebi" userId="f159cad7-f38e-400c-abb9-c47177e4599f" providerId="ADAL" clId="{DCB7A43E-78F2-4513-97CA-2B41053325B2}" dt="2025-06-10T07:15:15.412" v="17" actId="47"/>
        <pc:sldMkLst>
          <pc:docMk/>
          <pc:sldMk cId="2399177534" sldId="266"/>
        </pc:sldMkLst>
      </pc:sldChg>
      <pc:sldChg chg="del">
        <pc:chgData name="Erhahiemen, Ebi" userId="f159cad7-f38e-400c-abb9-c47177e4599f" providerId="ADAL" clId="{DCB7A43E-78F2-4513-97CA-2B41053325B2}" dt="2025-06-10T07:15:16.252" v="18" actId="47"/>
        <pc:sldMkLst>
          <pc:docMk/>
          <pc:sldMk cId="1495507178" sldId="267"/>
        </pc:sldMkLst>
      </pc:sldChg>
      <pc:sldChg chg="del">
        <pc:chgData name="Erhahiemen, Ebi" userId="f159cad7-f38e-400c-abb9-c47177e4599f" providerId="ADAL" clId="{DCB7A43E-78F2-4513-97CA-2B41053325B2}" dt="2025-06-10T07:15:26.801" v="30" actId="47"/>
        <pc:sldMkLst>
          <pc:docMk/>
          <pc:sldMk cId="2280084192" sldId="269"/>
        </pc:sldMkLst>
      </pc:sldChg>
      <pc:sldChg chg="del">
        <pc:chgData name="Erhahiemen, Ebi" userId="f159cad7-f38e-400c-abb9-c47177e4599f" providerId="ADAL" clId="{DCB7A43E-78F2-4513-97CA-2B41053325B2}" dt="2025-06-10T07:15:44.694" v="39" actId="47"/>
        <pc:sldMkLst>
          <pc:docMk/>
          <pc:sldMk cId="436411636" sldId="270"/>
        </pc:sldMkLst>
      </pc:sldChg>
      <pc:sldChg chg="del">
        <pc:chgData name="Erhahiemen, Ebi" userId="f159cad7-f38e-400c-abb9-c47177e4599f" providerId="ADAL" clId="{DCB7A43E-78F2-4513-97CA-2B41053325B2}" dt="2025-06-10T07:15:45.049" v="40" actId="47"/>
        <pc:sldMkLst>
          <pc:docMk/>
          <pc:sldMk cId="2372796392" sldId="271"/>
        </pc:sldMkLst>
      </pc:sldChg>
      <pc:sldChg chg="del">
        <pc:chgData name="Erhahiemen, Ebi" userId="f159cad7-f38e-400c-abb9-c47177e4599f" providerId="ADAL" clId="{DCB7A43E-78F2-4513-97CA-2B41053325B2}" dt="2025-06-10T07:15:45.457" v="41" actId="47"/>
        <pc:sldMkLst>
          <pc:docMk/>
          <pc:sldMk cId="1359783603" sldId="272"/>
        </pc:sldMkLst>
      </pc:sldChg>
      <pc:sldChg chg="del">
        <pc:chgData name="Erhahiemen, Ebi" userId="f159cad7-f38e-400c-abb9-c47177e4599f" providerId="ADAL" clId="{DCB7A43E-78F2-4513-97CA-2B41053325B2}" dt="2025-06-10T07:15:45.769" v="42" actId="47"/>
        <pc:sldMkLst>
          <pc:docMk/>
          <pc:sldMk cId="3008422974" sldId="273"/>
        </pc:sldMkLst>
      </pc:sldChg>
      <pc:sldChg chg="del">
        <pc:chgData name="Erhahiemen, Ebi" userId="f159cad7-f38e-400c-abb9-c47177e4599f" providerId="ADAL" clId="{DCB7A43E-78F2-4513-97CA-2B41053325B2}" dt="2025-06-10T07:15:46.164" v="43" actId="47"/>
        <pc:sldMkLst>
          <pc:docMk/>
          <pc:sldMk cId="2164425451" sldId="274"/>
        </pc:sldMkLst>
      </pc:sldChg>
      <pc:sldChg chg="del">
        <pc:chgData name="Erhahiemen, Ebi" userId="f159cad7-f38e-400c-abb9-c47177e4599f" providerId="ADAL" clId="{DCB7A43E-78F2-4513-97CA-2B41053325B2}" dt="2025-06-10T07:15:46.674" v="44" actId="47"/>
        <pc:sldMkLst>
          <pc:docMk/>
          <pc:sldMk cId="93088981" sldId="275"/>
        </pc:sldMkLst>
      </pc:sldChg>
      <pc:sldChg chg="modSp mod">
        <pc:chgData name="Erhahiemen, Ebi" userId="f159cad7-f38e-400c-abb9-c47177e4599f" providerId="ADAL" clId="{DCB7A43E-78F2-4513-97CA-2B41053325B2}" dt="2025-06-10T07:16:27.854" v="114" actId="6549"/>
        <pc:sldMkLst>
          <pc:docMk/>
          <pc:sldMk cId="404672614" sldId="279"/>
        </pc:sldMkLst>
      </pc:sldChg>
      <pc:sldChg chg="modSp mod">
        <pc:chgData name="Erhahiemen, Ebi" userId="f159cad7-f38e-400c-abb9-c47177e4599f" providerId="ADAL" clId="{DCB7A43E-78F2-4513-97CA-2B41053325B2}" dt="2025-06-23T07:48:43.078" v="3534" actId="255"/>
        <pc:sldMkLst>
          <pc:docMk/>
          <pc:sldMk cId="3962998208" sldId="279"/>
        </pc:sldMkLst>
        <pc:spChg chg="mod">
          <ac:chgData name="Erhahiemen, Ebi" userId="f159cad7-f38e-400c-abb9-c47177e4599f" providerId="ADAL" clId="{DCB7A43E-78F2-4513-97CA-2B41053325B2}" dt="2025-06-23T07:48:43.078" v="3534" actId="255"/>
          <ac:spMkLst>
            <pc:docMk/>
            <pc:sldMk cId="3962998208" sldId="279"/>
            <ac:spMk id="3" creationId="{BB47201A-05B8-911A-0688-58A679ECE36E}"/>
          </ac:spMkLst>
        </pc:spChg>
      </pc:sldChg>
      <pc:sldChg chg="addSp delSp modSp new mod modClrScheme chgLayout">
        <pc:chgData name="Erhahiemen, Ebi" userId="f159cad7-f38e-400c-abb9-c47177e4599f" providerId="ADAL" clId="{DCB7A43E-78F2-4513-97CA-2B41053325B2}" dt="2025-06-11T08:25:10.405" v="583" actId="20577"/>
        <pc:sldMkLst>
          <pc:docMk/>
          <pc:sldMk cId="3252576655" sldId="280"/>
        </pc:sldMkLst>
      </pc:sldChg>
      <pc:sldChg chg="modSp new mod">
        <pc:chgData name="Erhahiemen, Ebi" userId="f159cad7-f38e-400c-abb9-c47177e4599f" providerId="ADAL" clId="{DCB7A43E-78F2-4513-97CA-2B41053325B2}" dt="2025-06-10T10:24:30.581" v="539" actId="1076"/>
        <pc:sldMkLst>
          <pc:docMk/>
          <pc:sldMk cId="1032106758" sldId="281"/>
        </pc:sldMkLst>
      </pc:sldChg>
      <pc:sldChg chg="new del">
        <pc:chgData name="Erhahiemen, Ebi" userId="f159cad7-f38e-400c-abb9-c47177e4599f" providerId="ADAL" clId="{DCB7A43E-78F2-4513-97CA-2B41053325B2}" dt="2025-06-10T08:36:30.008" v="256" actId="47"/>
        <pc:sldMkLst>
          <pc:docMk/>
          <pc:sldMk cId="2157418892" sldId="282"/>
        </pc:sldMkLst>
      </pc:sldChg>
      <pc:sldChg chg="modSp add mod">
        <pc:chgData name="Erhahiemen, Ebi" userId="f159cad7-f38e-400c-abb9-c47177e4599f" providerId="ADAL" clId="{DCB7A43E-78F2-4513-97CA-2B41053325B2}" dt="2025-06-11T08:21:05.175" v="557" actId="255"/>
        <pc:sldMkLst>
          <pc:docMk/>
          <pc:sldMk cId="3004170478" sldId="283"/>
        </pc:sldMkLst>
      </pc:sldChg>
      <pc:sldChg chg="addSp delSp modSp new mod chgLayout">
        <pc:chgData name="Erhahiemen, Ebi" userId="f159cad7-f38e-400c-abb9-c47177e4599f" providerId="ADAL" clId="{DCB7A43E-78F2-4513-97CA-2B41053325B2}" dt="2025-06-10T09:31:33.788" v="535" actId="6549"/>
        <pc:sldMkLst>
          <pc:docMk/>
          <pc:sldMk cId="1817381301" sldId="284"/>
        </pc:sldMkLst>
      </pc:sldChg>
      <pc:sldChg chg="modSp add mod">
        <pc:chgData name="Erhahiemen, Ebi" userId="f159cad7-f38e-400c-abb9-c47177e4599f" providerId="ADAL" clId="{DCB7A43E-78F2-4513-97CA-2B41053325B2}" dt="2025-06-11T08:24:18.080" v="581" actId="6549"/>
        <pc:sldMkLst>
          <pc:docMk/>
          <pc:sldMk cId="1486726824" sldId="285"/>
        </pc:sldMkLst>
      </pc:sldChg>
      <pc:sldChg chg="del">
        <pc:chgData name="Erhahiemen, Ebi" userId="f159cad7-f38e-400c-abb9-c47177e4599f" providerId="ADAL" clId="{DCB7A43E-78F2-4513-97CA-2B41053325B2}" dt="2025-06-10T07:15:25.359" v="29" actId="47"/>
        <pc:sldMkLst>
          <pc:docMk/>
          <pc:sldMk cId="2695591912" sldId="286"/>
        </pc:sldMkLst>
      </pc:sldChg>
      <pc:sldChg chg="del">
        <pc:chgData name="Erhahiemen, Ebi" userId="f159cad7-f38e-400c-abb9-c47177e4599f" providerId="ADAL" clId="{DCB7A43E-78F2-4513-97CA-2B41053325B2}" dt="2025-06-10T07:15:17.092" v="20" actId="47"/>
        <pc:sldMkLst>
          <pc:docMk/>
          <pc:sldMk cId="3715485141" sldId="287"/>
        </pc:sldMkLst>
      </pc:sldChg>
      <pc:sldChg chg="del">
        <pc:chgData name="Erhahiemen, Ebi" userId="f159cad7-f38e-400c-abb9-c47177e4599f" providerId="ADAL" clId="{DCB7A43E-78F2-4513-97CA-2B41053325B2}" dt="2025-06-10T07:15:18.166" v="21" actId="47"/>
        <pc:sldMkLst>
          <pc:docMk/>
          <pc:sldMk cId="3276509947" sldId="288"/>
        </pc:sldMkLst>
      </pc:sldChg>
      <pc:sldChg chg="del">
        <pc:chgData name="Erhahiemen, Ebi" userId="f159cad7-f38e-400c-abb9-c47177e4599f" providerId="ADAL" clId="{DCB7A43E-78F2-4513-97CA-2B41053325B2}" dt="2025-06-10T07:15:22.588" v="24" actId="47"/>
        <pc:sldMkLst>
          <pc:docMk/>
          <pc:sldMk cId="1801000856" sldId="289"/>
        </pc:sldMkLst>
      </pc:sldChg>
      <pc:sldChg chg="del">
        <pc:chgData name="Erhahiemen, Ebi" userId="f159cad7-f38e-400c-abb9-c47177e4599f" providerId="ADAL" clId="{DCB7A43E-78F2-4513-97CA-2B41053325B2}" dt="2025-06-10T07:15:22.961" v="25" actId="47"/>
        <pc:sldMkLst>
          <pc:docMk/>
          <pc:sldMk cId="1215068707" sldId="290"/>
        </pc:sldMkLst>
      </pc:sldChg>
      <pc:sldChg chg="del">
        <pc:chgData name="Erhahiemen, Ebi" userId="f159cad7-f38e-400c-abb9-c47177e4599f" providerId="ADAL" clId="{DCB7A43E-78F2-4513-97CA-2B41053325B2}" dt="2025-06-10T07:15:23.578" v="26" actId="47"/>
        <pc:sldMkLst>
          <pc:docMk/>
          <pc:sldMk cId="2928535884" sldId="291"/>
        </pc:sldMkLst>
      </pc:sldChg>
      <pc:sldChg chg="del">
        <pc:chgData name="Erhahiemen, Ebi" userId="f159cad7-f38e-400c-abb9-c47177e4599f" providerId="ADAL" clId="{DCB7A43E-78F2-4513-97CA-2B41053325B2}" dt="2025-06-10T07:15:24.183" v="27" actId="47"/>
        <pc:sldMkLst>
          <pc:docMk/>
          <pc:sldMk cId="3497793351" sldId="292"/>
        </pc:sldMkLst>
      </pc:sldChg>
      <pc:sldChg chg="del">
        <pc:chgData name="Erhahiemen, Ebi" userId="f159cad7-f38e-400c-abb9-c47177e4599f" providerId="ADAL" clId="{DCB7A43E-78F2-4513-97CA-2B41053325B2}" dt="2025-06-10T07:15:24.748" v="28" actId="47"/>
        <pc:sldMkLst>
          <pc:docMk/>
          <pc:sldMk cId="1416629247" sldId="293"/>
        </pc:sldMkLst>
      </pc:sldChg>
      <pc:sldChg chg="del">
        <pc:chgData name="Erhahiemen, Ebi" userId="f159cad7-f38e-400c-abb9-c47177e4599f" providerId="ADAL" clId="{DCB7A43E-78F2-4513-97CA-2B41053325B2}" dt="2025-06-10T07:15:19.068" v="22" actId="47"/>
        <pc:sldMkLst>
          <pc:docMk/>
          <pc:sldMk cId="2859679552" sldId="294"/>
        </pc:sldMkLst>
      </pc:sldChg>
      <pc:sldChg chg="del">
        <pc:chgData name="Erhahiemen, Ebi" userId="f159cad7-f38e-400c-abb9-c47177e4599f" providerId="ADAL" clId="{DCB7A43E-78F2-4513-97CA-2B41053325B2}" dt="2025-06-10T07:15:19.518" v="23" actId="47"/>
        <pc:sldMkLst>
          <pc:docMk/>
          <pc:sldMk cId="3506192506" sldId="295"/>
        </pc:sldMkLst>
      </pc:sldChg>
      <pc:sldChg chg="del">
        <pc:chgData name="Erhahiemen, Ebi" userId="f159cad7-f38e-400c-abb9-c47177e4599f" providerId="ADAL" clId="{DCB7A43E-78F2-4513-97CA-2B41053325B2}" dt="2025-06-10T07:15:27.306" v="31" actId="47"/>
        <pc:sldMkLst>
          <pc:docMk/>
          <pc:sldMk cId="1319701720" sldId="296"/>
        </pc:sldMkLst>
      </pc:sldChg>
      <pc:sldChg chg="del">
        <pc:chgData name="Erhahiemen, Ebi" userId="f159cad7-f38e-400c-abb9-c47177e4599f" providerId="ADAL" clId="{DCB7A43E-78F2-4513-97CA-2B41053325B2}" dt="2025-06-10T07:15:29.518" v="35" actId="47"/>
        <pc:sldMkLst>
          <pc:docMk/>
          <pc:sldMk cId="1757039507" sldId="298"/>
        </pc:sldMkLst>
      </pc:sldChg>
      <pc:sldChg chg="del">
        <pc:chgData name="Erhahiemen, Ebi" userId="f159cad7-f38e-400c-abb9-c47177e4599f" providerId="ADAL" clId="{DCB7A43E-78F2-4513-97CA-2B41053325B2}" dt="2025-06-10T07:15:28.876" v="34" actId="47"/>
        <pc:sldMkLst>
          <pc:docMk/>
          <pc:sldMk cId="3848939302" sldId="299"/>
        </pc:sldMkLst>
      </pc:sldChg>
      <pc:sldChg chg="del">
        <pc:chgData name="Erhahiemen, Ebi" userId="f159cad7-f38e-400c-abb9-c47177e4599f" providerId="ADAL" clId="{DCB7A43E-78F2-4513-97CA-2B41053325B2}" dt="2025-06-10T07:15:28.251" v="33" actId="47"/>
        <pc:sldMkLst>
          <pc:docMk/>
          <pc:sldMk cId="1687700642" sldId="300"/>
        </pc:sldMkLst>
      </pc:sldChg>
      <pc:sldChg chg="del">
        <pc:chgData name="Erhahiemen, Ebi" userId="f159cad7-f38e-400c-abb9-c47177e4599f" providerId="ADAL" clId="{DCB7A43E-78F2-4513-97CA-2B41053325B2}" dt="2025-06-10T07:15:27.718" v="32" actId="47"/>
        <pc:sldMkLst>
          <pc:docMk/>
          <pc:sldMk cId="4269570444" sldId="301"/>
        </pc:sldMkLst>
      </pc:sldChg>
      <pc:sldChg chg="del">
        <pc:chgData name="Erhahiemen, Ebi" userId="f159cad7-f38e-400c-abb9-c47177e4599f" providerId="ADAL" clId="{DCB7A43E-78F2-4513-97CA-2B41053325B2}" dt="2025-06-10T07:15:43.270" v="37" actId="47"/>
        <pc:sldMkLst>
          <pc:docMk/>
          <pc:sldMk cId="3902763228" sldId="302"/>
        </pc:sldMkLst>
      </pc:sldChg>
      <pc:sldChg chg="del">
        <pc:chgData name="Erhahiemen, Ebi" userId="f159cad7-f38e-400c-abb9-c47177e4599f" providerId="ADAL" clId="{DCB7A43E-78F2-4513-97CA-2B41053325B2}" dt="2025-06-10T07:15:44.211" v="38" actId="47"/>
        <pc:sldMkLst>
          <pc:docMk/>
          <pc:sldMk cId="478150214" sldId="303"/>
        </pc:sldMkLst>
      </pc:sldChg>
      <pc:sldChg chg="del">
        <pc:chgData name="Erhahiemen, Ebi" userId="f159cad7-f38e-400c-abb9-c47177e4599f" providerId="ADAL" clId="{DCB7A43E-78F2-4513-97CA-2B41053325B2}" dt="2025-06-10T07:15:42.681" v="36" actId="47"/>
        <pc:sldMkLst>
          <pc:docMk/>
          <pc:sldMk cId="3089571031" sldId="304"/>
        </pc:sldMkLst>
      </pc:sldChg>
      <pc:sldChg chg="del">
        <pc:chgData name="Erhahiemen, Ebi" userId="f159cad7-f38e-400c-abb9-c47177e4599f" providerId="ADAL" clId="{DCB7A43E-78F2-4513-97CA-2B41053325B2}" dt="2025-06-12T08:19:04.055" v="732" actId="47"/>
        <pc:sldMkLst>
          <pc:docMk/>
          <pc:sldMk cId="4225508912" sldId="2382"/>
        </pc:sldMkLst>
      </pc:sldChg>
      <pc:sldChg chg="modSp mod">
        <pc:chgData name="Erhahiemen, Ebi" userId="f159cad7-f38e-400c-abb9-c47177e4599f" providerId="ADAL" clId="{DCB7A43E-78F2-4513-97CA-2B41053325B2}" dt="2025-06-12T08:38:17.435" v="889" actId="20577"/>
        <pc:sldMkLst>
          <pc:docMk/>
          <pc:sldMk cId="999761087" sldId="2989"/>
        </pc:sldMkLst>
        <pc:spChg chg="mod">
          <ac:chgData name="Erhahiemen, Ebi" userId="f159cad7-f38e-400c-abb9-c47177e4599f" providerId="ADAL" clId="{DCB7A43E-78F2-4513-97CA-2B41053325B2}" dt="2025-06-12T08:38:17.435" v="889" actId="20577"/>
          <ac:spMkLst>
            <pc:docMk/>
            <pc:sldMk cId="999761087" sldId="2989"/>
            <ac:spMk id="2" creationId="{D65E10F3-E3A9-8350-594C-D54605FE5150}"/>
          </ac:spMkLst>
        </pc:spChg>
      </pc:sldChg>
      <pc:sldChg chg="del">
        <pc:chgData name="Erhahiemen, Ebi" userId="f159cad7-f38e-400c-abb9-c47177e4599f" providerId="ADAL" clId="{DCB7A43E-78F2-4513-97CA-2B41053325B2}" dt="2025-06-12T08:37:50.813" v="848" actId="47"/>
        <pc:sldMkLst>
          <pc:docMk/>
          <pc:sldMk cId="3982157518" sldId="2990"/>
        </pc:sldMkLst>
      </pc:sldChg>
      <pc:sldChg chg="del">
        <pc:chgData name="Erhahiemen, Ebi" userId="f159cad7-f38e-400c-abb9-c47177e4599f" providerId="ADAL" clId="{DCB7A43E-78F2-4513-97CA-2B41053325B2}" dt="2025-06-20T14:55:58.281" v="2270" actId="47"/>
        <pc:sldMkLst>
          <pc:docMk/>
          <pc:sldMk cId="2327210996" sldId="2992"/>
        </pc:sldMkLst>
      </pc:sldChg>
      <pc:sldChg chg="del">
        <pc:chgData name="Erhahiemen, Ebi" userId="f159cad7-f38e-400c-abb9-c47177e4599f" providerId="ADAL" clId="{DCB7A43E-78F2-4513-97CA-2B41053325B2}" dt="2025-06-23T07:47:53.950" v="3482" actId="47"/>
        <pc:sldMkLst>
          <pc:docMk/>
          <pc:sldMk cId="1922443743" sldId="4451"/>
        </pc:sldMkLst>
      </pc:sldChg>
      <pc:sldChg chg="addSp delSp modSp del mod modClrScheme chgLayout">
        <pc:chgData name="Erhahiemen, Ebi" userId="f159cad7-f38e-400c-abb9-c47177e4599f" providerId="ADAL" clId="{DCB7A43E-78F2-4513-97CA-2B41053325B2}" dt="2025-06-12T08:17:02.201" v="709" actId="47"/>
        <pc:sldMkLst>
          <pc:docMk/>
          <pc:sldMk cId="602426272" sldId="4453"/>
        </pc:sldMkLst>
      </pc:sldChg>
      <pc:sldChg chg="del">
        <pc:chgData name="Erhahiemen, Ebi" userId="f159cad7-f38e-400c-abb9-c47177e4599f" providerId="ADAL" clId="{DCB7A43E-78F2-4513-97CA-2B41053325B2}" dt="2025-06-12T08:19:03.053" v="731" actId="47"/>
        <pc:sldMkLst>
          <pc:docMk/>
          <pc:sldMk cId="3108397447" sldId="4454"/>
        </pc:sldMkLst>
      </pc:sldChg>
      <pc:sldChg chg="modSp mod modClrScheme chgLayout">
        <pc:chgData name="Erhahiemen, Ebi" userId="f159cad7-f38e-400c-abb9-c47177e4599f" providerId="ADAL" clId="{DCB7A43E-78F2-4513-97CA-2B41053325B2}" dt="2025-06-23T07:49:17.984" v="3535" actId="113"/>
        <pc:sldMkLst>
          <pc:docMk/>
          <pc:sldMk cId="8906730" sldId="4456"/>
        </pc:sldMkLst>
        <pc:spChg chg="mod ord">
          <ac:chgData name="Erhahiemen, Ebi" userId="f159cad7-f38e-400c-abb9-c47177e4599f" providerId="ADAL" clId="{DCB7A43E-78F2-4513-97CA-2B41053325B2}" dt="2025-06-23T07:49:17.984" v="3535" actId="113"/>
          <ac:spMkLst>
            <pc:docMk/>
            <pc:sldMk cId="8906730" sldId="4456"/>
            <ac:spMk id="2" creationId="{FDB6203A-C05F-5B30-D1CA-935CE49FC3CC}"/>
          </ac:spMkLst>
        </pc:spChg>
        <pc:spChg chg="mod ord">
          <ac:chgData name="Erhahiemen, Ebi" userId="f159cad7-f38e-400c-abb9-c47177e4599f" providerId="ADAL" clId="{DCB7A43E-78F2-4513-97CA-2B41053325B2}" dt="2025-06-23T07:42:16.538" v="3425" actId="113"/>
          <ac:spMkLst>
            <pc:docMk/>
            <pc:sldMk cId="8906730" sldId="4456"/>
            <ac:spMk id="3" creationId="{2D2FB61F-52A0-5D2E-EFE4-8C79B79552A0}"/>
          </ac:spMkLst>
        </pc:spChg>
      </pc:sldChg>
      <pc:sldChg chg="addSp modSp mod modClrScheme chgLayout">
        <pc:chgData name="Erhahiemen, Ebi" userId="f159cad7-f38e-400c-abb9-c47177e4599f" providerId="ADAL" clId="{DCB7A43E-78F2-4513-97CA-2B41053325B2}" dt="2025-06-12T08:20:06.685" v="764" actId="207"/>
        <pc:sldMkLst>
          <pc:docMk/>
          <pc:sldMk cId="2966241190" sldId="4469"/>
        </pc:sldMkLst>
        <pc:spChg chg="mod ord">
          <ac:chgData name="Erhahiemen, Ebi" userId="f159cad7-f38e-400c-abb9-c47177e4599f" providerId="ADAL" clId="{DCB7A43E-78F2-4513-97CA-2B41053325B2}" dt="2025-06-12T08:20:06.685" v="764" actId="207"/>
          <ac:spMkLst>
            <pc:docMk/>
            <pc:sldMk cId="2966241190" sldId="4469"/>
            <ac:spMk id="2" creationId="{7FDAC77B-9007-CD34-1997-B86FB7E772E3}"/>
          </ac:spMkLst>
        </pc:spChg>
        <pc:spChg chg="add mod ord">
          <ac:chgData name="Erhahiemen, Ebi" userId="f159cad7-f38e-400c-abb9-c47177e4599f" providerId="ADAL" clId="{DCB7A43E-78F2-4513-97CA-2B41053325B2}" dt="2025-06-12T08:19:35.373" v="756"/>
          <ac:spMkLst>
            <pc:docMk/>
            <pc:sldMk cId="2966241190" sldId="4469"/>
            <ac:spMk id="3" creationId="{D93B82EA-B437-4035-4BC0-DBB235F0AD44}"/>
          </ac:spMkLst>
        </pc:spChg>
        <pc:picChg chg="mod">
          <ac:chgData name="Erhahiemen, Ebi" userId="f159cad7-f38e-400c-abb9-c47177e4599f" providerId="ADAL" clId="{DCB7A43E-78F2-4513-97CA-2B41053325B2}" dt="2025-06-12T08:19:55.284" v="761" actId="14100"/>
          <ac:picMkLst>
            <pc:docMk/>
            <pc:sldMk cId="2966241190" sldId="4469"/>
            <ac:picMk id="5" creationId="{447E7C3C-C287-4DDA-AF7D-C1EB45DFF8DF}"/>
          </ac:picMkLst>
        </pc:picChg>
      </pc:sldChg>
      <pc:sldChg chg="addSp delSp modSp mod modClrScheme chgLayout">
        <pc:chgData name="Erhahiemen, Ebi" userId="f159cad7-f38e-400c-abb9-c47177e4599f" providerId="ADAL" clId="{DCB7A43E-78F2-4513-97CA-2B41053325B2}" dt="2025-06-23T07:43:46.042" v="3441" actId="20577"/>
        <pc:sldMkLst>
          <pc:docMk/>
          <pc:sldMk cId="3354359016" sldId="4477"/>
        </pc:sldMkLst>
        <pc:spChg chg="mod ord">
          <ac:chgData name="Erhahiemen, Ebi" userId="f159cad7-f38e-400c-abb9-c47177e4599f" providerId="ADAL" clId="{DCB7A43E-78F2-4513-97CA-2B41053325B2}" dt="2025-06-23T07:42:39.071" v="3426" actId="700"/>
          <ac:spMkLst>
            <pc:docMk/>
            <pc:sldMk cId="3354359016" sldId="4477"/>
            <ac:spMk id="2" creationId="{A4A717C3-054F-5AE4-B844-118BCC50A9EA}"/>
          </ac:spMkLst>
        </pc:spChg>
        <pc:spChg chg="mod">
          <ac:chgData name="Erhahiemen, Ebi" userId="f159cad7-f38e-400c-abb9-c47177e4599f" providerId="ADAL" clId="{DCB7A43E-78F2-4513-97CA-2B41053325B2}" dt="2025-06-23T07:43:17.706" v="3434" actId="27636"/>
          <ac:spMkLst>
            <pc:docMk/>
            <pc:sldMk cId="3354359016" sldId="4477"/>
            <ac:spMk id="3" creationId="{55129621-BD6A-5E95-56C8-9EC34B452A3F}"/>
          </ac:spMkLst>
        </pc:spChg>
        <pc:spChg chg="mod">
          <ac:chgData name="Erhahiemen, Ebi" userId="f159cad7-f38e-400c-abb9-c47177e4599f" providerId="ADAL" clId="{DCB7A43E-78F2-4513-97CA-2B41053325B2}" dt="2025-06-23T07:43:31.243" v="3436" actId="207"/>
          <ac:spMkLst>
            <pc:docMk/>
            <pc:sldMk cId="3354359016" sldId="4477"/>
            <ac:spMk id="6" creationId="{DC73DFD1-5EA8-15D7-B94D-511426690DB2}"/>
          </ac:spMkLst>
        </pc:spChg>
        <pc:spChg chg="mod">
          <ac:chgData name="Erhahiemen, Ebi" userId="f159cad7-f38e-400c-abb9-c47177e4599f" providerId="ADAL" clId="{DCB7A43E-78F2-4513-97CA-2B41053325B2}" dt="2025-06-23T07:43:46.042" v="3441" actId="20577"/>
          <ac:spMkLst>
            <pc:docMk/>
            <pc:sldMk cId="3354359016" sldId="4477"/>
            <ac:spMk id="8" creationId="{06305A00-2388-60D3-73DE-107BAFCD6E2E}"/>
          </ac:spMkLst>
        </pc:spChg>
        <pc:spChg chg="add del mod ord">
          <ac:chgData name="Erhahiemen, Ebi" userId="f159cad7-f38e-400c-abb9-c47177e4599f" providerId="ADAL" clId="{DCB7A43E-78F2-4513-97CA-2B41053325B2}" dt="2025-06-23T07:42:42.421" v="3427" actId="478"/>
          <ac:spMkLst>
            <pc:docMk/>
            <pc:sldMk cId="3354359016" sldId="4477"/>
            <ac:spMk id="15" creationId="{EC7DF94F-3926-BE16-AE5B-1336E6B6EDD1}"/>
          </ac:spMkLst>
        </pc:spChg>
      </pc:sldChg>
      <pc:sldChg chg="addSp delSp modSp mod modClrScheme chgLayout">
        <pc:chgData name="Erhahiemen, Ebi" userId="f159cad7-f38e-400c-abb9-c47177e4599f" providerId="ADAL" clId="{DCB7A43E-78F2-4513-97CA-2B41053325B2}" dt="2025-06-23T07:51:55.648" v="3551" actId="1076"/>
        <pc:sldMkLst>
          <pc:docMk/>
          <pc:sldMk cId="4047896888" sldId="4544"/>
        </pc:sldMkLst>
        <pc:spChg chg="del mod ord">
          <ac:chgData name="Erhahiemen, Ebi" userId="f159cad7-f38e-400c-abb9-c47177e4599f" providerId="ADAL" clId="{DCB7A43E-78F2-4513-97CA-2B41053325B2}" dt="2025-06-23T07:44:44.690" v="3443" actId="700"/>
          <ac:spMkLst>
            <pc:docMk/>
            <pc:sldMk cId="4047896888" sldId="4544"/>
            <ac:spMk id="2" creationId="{CF3A1823-A9A4-1220-C0E9-FF00B19F807E}"/>
          </ac:spMkLst>
        </pc:spChg>
        <pc:spChg chg="mod ord">
          <ac:chgData name="Erhahiemen, Ebi" userId="f159cad7-f38e-400c-abb9-c47177e4599f" providerId="ADAL" clId="{DCB7A43E-78F2-4513-97CA-2B41053325B2}" dt="2025-06-23T07:47:43.618" v="3481" actId="20577"/>
          <ac:spMkLst>
            <pc:docMk/>
            <pc:sldMk cId="4047896888" sldId="4544"/>
            <ac:spMk id="3" creationId="{9BD38D6F-25D5-6579-A0E2-600EF073EE70}"/>
          </ac:spMkLst>
        </pc:spChg>
        <pc:spChg chg="add del mod ord">
          <ac:chgData name="Erhahiemen, Ebi" userId="f159cad7-f38e-400c-abb9-c47177e4599f" providerId="ADAL" clId="{DCB7A43E-78F2-4513-97CA-2B41053325B2}" dt="2025-06-23T07:44:53.639" v="3444" actId="700"/>
          <ac:spMkLst>
            <pc:docMk/>
            <pc:sldMk cId="4047896888" sldId="4544"/>
            <ac:spMk id="4" creationId="{3A7D1F09-DD65-E078-2A9A-243B0878F17D}"/>
          </ac:spMkLst>
        </pc:spChg>
        <pc:spChg chg="add mod ord">
          <ac:chgData name="Erhahiemen, Ebi" userId="f159cad7-f38e-400c-abb9-c47177e4599f" providerId="ADAL" clId="{DCB7A43E-78F2-4513-97CA-2B41053325B2}" dt="2025-06-23T07:49:35.226" v="3536" actId="255"/>
          <ac:spMkLst>
            <pc:docMk/>
            <pc:sldMk cId="4047896888" sldId="4544"/>
            <ac:spMk id="6" creationId="{14F10180-4295-A8F2-8FA0-BCEB550770C9}"/>
          </ac:spMkLst>
        </pc:spChg>
        <pc:picChg chg="del">
          <ac:chgData name="Erhahiemen, Ebi" userId="f159cad7-f38e-400c-abb9-c47177e4599f" providerId="ADAL" clId="{DCB7A43E-78F2-4513-97CA-2B41053325B2}" dt="2025-06-23T07:44:25.025" v="3442" actId="478"/>
          <ac:picMkLst>
            <pc:docMk/>
            <pc:sldMk cId="4047896888" sldId="4544"/>
            <ac:picMk id="5" creationId="{E2414CF9-EBAA-53EE-7529-A296F7740C29}"/>
          </ac:picMkLst>
        </pc:picChg>
        <pc:picChg chg="add mod">
          <ac:chgData name="Erhahiemen, Ebi" userId="f159cad7-f38e-400c-abb9-c47177e4599f" providerId="ADAL" clId="{DCB7A43E-78F2-4513-97CA-2B41053325B2}" dt="2025-06-23T07:50:18.721" v="3541" actId="1076"/>
          <ac:picMkLst>
            <pc:docMk/>
            <pc:sldMk cId="4047896888" sldId="4544"/>
            <ac:picMk id="7" creationId="{CBFF0A73-7AE0-3363-F094-1E175FAFB5C3}"/>
          </ac:picMkLst>
        </pc:picChg>
        <pc:picChg chg="add mod modCrop">
          <ac:chgData name="Erhahiemen, Ebi" userId="f159cad7-f38e-400c-abb9-c47177e4599f" providerId="ADAL" clId="{DCB7A43E-78F2-4513-97CA-2B41053325B2}" dt="2025-06-23T07:51:19.127" v="3549" actId="1076"/>
          <ac:picMkLst>
            <pc:docMk/>
            <pc:sldMk cId="4047896888" sldId="4544"/>
            <ac:picMk id="8" creationId="{962F8E16-D75D-B8C0-E9A0-74D9BC52BA98}"/>
          </ac:picMkLst>
        </pc:picChg>
        <pc:picChg chg="add mod">
          <ac:chgData name="Erhahiemen, Ebi" userId="f159cad7-f38e-400c-abb9-c47177e4599f" providerId="ADAL" clId="{DCB7A43E-78F2-4513-97CA-2B41053325B2}" dt="2025-06-23T07:51:05.487" v="3547" actId="1076"/>
          <ac:picMkLst>
            <pc:docMk/>
            <pc:sldMk cId="4047896888" sldId="4544"/>
            <ac:picMk id="9" creationId="{17595E48-E599-EE41-4A15-9C2D00D53618}"/>
          </ac:picMkLst>
        </pc:picChg>
        <pc:picChg chg="add mod">
          <ac:chgData name="Erhahiemen, Ebi" userId="f159cad7-f38e-400c-abb9-c47177e4599f" providerId="ADAL" clId="{DCB7A43E-78F2-4513-97CA-2B41053325B2}" dt="2025-06-23T07:49:45.447" v="3538" actId="1076"/>
          <ac:picMkLst>
            <pc:docMk/>
            <pc:sldMk cId="4047896888" sldId="4544"/>
            <ac:picMk id="10" creationId="{315F09FD-2AAF-A438-E61E-A80EC3553749}"/>
          </ac:picMkLst>
        </pc:picChg>
        <pc:picChg chg="add mod">
          <ac:chgData name="Erhahiemen, Ebi" userId="f159cad7-f38e-400c-abb9-c47177e4599f" providerId="ADAL" clId="{DCB7A43E-78F2-4513-97CA-2B41053325B2}" dt="2025-06-23T07:51:55.648" v="3551" actId="1076"/>
          <ac:picMkLst>
            <pc:docMk/>
            <pc:sldMk cId="4047896888" sldId="4544"/>
            <ac:picMk id="11" creationId="{59D06BD3-178C-6462-F532-00AA5008832E}"/>
          </ac:picMkLst>
        </pc:picChg>
      </pc:sldChg>
      <pc:sldChg chg="addSp delSp modSp del mod modClrScheme chgLayout">
        <pc:chgData name="Erhahiemen, Ebi" userId="f159cad7-f38e-400c-abb9-c47177e4599f" providerId="ADAL" clId="{DCB7A43E-78F2-4513-97CA-2B41053325B2}" dt="2025-06-12T08:22:59.765" v="786" actId="47"/>
        <pc:sldMkLst>
          <pc:docMk/>
          <pc:sldMk cId="924288381" sldId="4547"/>
        </pc:sldMkLst>
      </pc:sldChg>
      <pc:sldChg chg="addSp modSp mod modClrScheme chgLayout">
        <pc:chgData name="Erhahiemen, Ebi" userId="f159cad7-f38e-400c-abb9-c47177e4599f" providerId="ADAL" clId="{DCB7A43E-78F2-4513-97CA-2B41053325B2}" dt="2025-06-20T10:17:19.638" v="1160" actId="1076"/>
        <pc:sldMkLst>
          <pc:docMk/>
          <pc:sldMk cId="1161230" sldId="4548"/>
        </pc:sldMkLst>
        <pc:spChg chg="mod ord">
          <ac:chgData name="Erhahiemen, Ebi" userId="f159cad7-f38e-400c-abb9-c47177e4599f" providerId="ADAL" clId="{DCB7A43E-78F2-4513-97CA-2B41053325B2}" dt="2025-06-20T10:16:24.647" v="1155" actId="700"/>
          <ac:spMkLst>
            <pc:docMk/>
            <pc:sldMk cId="1161230" sldId="4548"/>
            <ac:spMk id="2" creationId="{2452FFB9-5813-C29B-4418-4516B3A173C8}"/>
          </ac:spMkLst>
        </pc:spChg>
        <pc:spChg chg="mod">
          <ac:chgData name="Erhahiemen, Ebi" userId="f159cad7-f38e-400c-abb9-c47177e4599f" providerId="ADAL" clId="{DCB7A43E-78F2-4513-97CA-2B41053325B2}" dt="2025-06-20T10:17:19.638" v="1160" actId="1076"/>
          <ac:spMkLst>
            <pc:docMk/>
            <pc:sldMk cId="1161230" sldId="4548"/>
            <ac:spMk id="3" creationId="{3211E413-D6A2-8173-A079-60ADC4CAE9A0}"/>
          </ac:spMkLst>
        </pc:spChg>
        <pc:spChg chg="add mod">
          <ac:chgData name="Erhahiemen, Ebi" userId="f159cad7-f38e-400c-abb9-c47177e4599f" providerId="ADAL" clId="{DCB7A43E-78F2-4513-97CA-2B41053325B2}" dt="2025-06-20T10:17:03.924" v="1159" actId="1076"/>
          <ac:spMkLst>
            <pc:docMk/>
            <pc:sldMk cId="1161230" sldId="4548"/>
            <ac:spMk id="4" creationId="{BE686210-09E5-9A83-8061-A2BF2ACE3999}"/>
          </ac:spMkLst>
        </pc:spChg>
        <pc:spChg chg="add mod ord">
          <ac:chgData name="Erhahiemen, Ebi" userId="f159cad7-f38e-400c-abb9-c47177e4599f" providerId="ADAL" clId="{DCB7A43E-78F2-4513-97CA-2B41053325B2}" dt="2025-06-20T10:16:24.647" v="1155" actId="700"/>
          <ac:spMkLst>
            <pc:docMk/>
            <pc:sldMk cId="1161230" sldId="4548"/>
            <ac:spMk id="6" creationId="{734F95BC-FDBA-949A-498B-266273384A08}"/>
          </ac:spMkLst>
        </pc:spChg>
        <pc:picChg chg="mod">
          <ac:chgData name="Erhahiemen, Ebi" userId="f159cad7-f38e-400c-abb9-c47177e4599f" providerId="ADAL" clId="{DCB7A43E-78F2-4513-97CA-2B41053325B2}" dt="2025-06-20T10:16:44.924" v="1157" actId="1076"/>
          <ac:picMkLst>
            <pc:docMk/>
            <pc:sldMk cId="1161230" sldId="4548"/>
            <ac:picMk id="5" creationId="{DA83E5D5-0A14-AD4D-60F5-7C0E65E141EB}"/>
          </ac:picMkLst>
        </pc:picChg>
      </pc:sldChg>
      <pc:sldChg chg="addSp delSp modSp mod modClrScheme chgLayout">
        <pc:chgData name="Erhahiemen, Ebi" userId="f159cad7-f38e-400c-abb9-c47177e4599f" providerId="ADAL" clId="{DCB7A43E-78F2-4513-97CA-2B41053325B2}" dt="2025-06-23T08:00:12.697" v="3559" actId="14100"/>
        <pc:sldMkLst>
          <pc:docMk/>
          <pc:sldMk cId="110810047" sldId="4549"/>
        </pc:sldMkLst>
        <pc:spChg chg="mod ord">
          <ac:chgData name="Erhahiemen, Ebi" userId="f159cad7-f38e-400c-abb9-c47177e4599f" providerId="ADAL" clId="{DCB7A43E-78F2-4513-97CA-2B41053325B2}" dt="2025-06-20T10:17:40.034" v="1161" actId="700"/>
          <ac:spMkLst>
            <pc:docMk/>
            <pc:sldMk cId="110810047" sldId="4549"/>
            <ac:spMk id="2" creationId="{A7312C5B-9414-578B-EC67-E8F262FDF8F0}"/>
          </ac:spMkLst>
        </pc:spChg>
        <pc:spChg chg="mod">
          <ac:chgData name="Erhahiemen, Ebi" userId="f159cad7-f38e-400c-abb9-c47177e4599f" providerId="ADAL" clId="{DCB7A43E-78F2-4513-97CA-2B41053325B2}" dt="2025-06-20T10:17:56.676" v="1164" actId="1076"/>
          <ac:spMkLst>
            <pc:docMk/>
            <pc:sldMk cId="110810047" sldId="4549"/>
            <ac:spMk id="3" creationId="{C08D1C90-E7F4-AB95-2578-97A6A29420DA}"/>
          </ac:spMkLst>
        </pc:spChg>
        <pc:picChg chg="add mod">
          <ac:chgData name="Erhahiemen, Ebi" userId="f159cad7-f38e-400c-abb9-c47177e4599f" providerId="ADAL" clId="{DCB7A43E-78F2-4513-97CA-2B41053325B2}" dt="2025-06-20T10:13:10.767" v="1152" actId="1076"/>
          <ac:picMkLst>
            <pc:docMk/>
            <pc:sldMk cId="110810047" sldId="4549"/>
            <ac:picMk id="4" creationId="{C5223354-5A43-230F-954D-741F3B0C644C}"/>
          </ac:picMkLst>
        </pc:picChg>
        <pc:picChg chg="add mod">
          <ac:chgData name="Erhahiemen, Ebi" userId="f159cad7-f38e-400c-abb9-c47177e4599f" providerId="ADAL" clId="{DCB7A43E-78F2-4513-97CA-2B41053325B2}" dt="2025-06-23T08:00:12.697" v="3559" actId="14100"/>
          <ac:picMkLst>
            <pc:docMk/>
            <pc:sldMk cId="110810047" sldId="4549"/>
            <ac:picMk id="6" creationId="{B8973318-E7DD-FB8C-F9B3-1E079519E0ED}"/>
          </ac:picMkLst>
        </pc:picChg>
        <pc:picChg chg="del mod">
          <ac:chgData name="Erhahiemen, Ebi" userId="f159cad7-f38e-400c-abb9-c47177e4599f" providerId="ADAL" clId="{DCB7A43E-78F2-4513-97CA-2B41053325B2}" dt="2025-06-23T07:59:03.432" v="3552" actId="478"/>
          <ac:picMkLst>
            <pc:docMk/>
            <pc:sldMk cId="110810047" sldId="4549"/>
            <ac:picMk id="8" creationId="{D4947039-8F65-94D3-3904-B20FA79C9E4A}"/>
          </ac:picMkLst>
        </pc:picChg>
      </pc:sldChg>
      <pc:sldChg chg="addSp delSp modSp mod modClrScheme chgLayout">
        <pc:chgData name="Erhahiemen, Ebi" userId="f159cad7-f38e-400c-abb9-c47177e4599f" providerId="ADAL" clId="{DCB7A43E-78F2-4513-97CA-2B41053325B2}" dt="2025-06-20T10:21:18.734" v="1227" actId="12"/>
        <pc:sldMkLst>
          <pc:docMk/>
          <pc:sldMk cId="1463648730" sldId="4550"/>
        </pc:sldMkLst>
        <pc:spChg chg="mod ord">
          <ac:chgData name="Erhahiemen, Ebi" userId="f159cad7-f38e-400c-abb9-c47177e4599f" providerId="ADAL" clId="{DCB7A43E-78F2-4513-97CA-2B41053325B2}" dt="2025-06-20T10:18:59.230" v="1206" actId="6549"/>
          <ac:spMkLst>
            <pc:docMk/>
            <pc:sldMk cId="1463648730" sldId="4550"/>
            <ac:spMk id="2" creationId="{E062C22E-D3C6-A4AF-7E59-8DFEE0C5303A}"/>
          </ac:spMkLst>
        </pc:spChg>
        <pc:spChg chg="mod">
          <ac:chgData name="Erhahiemen, Ebi" userId="f159cad7-f38e-400c-abb9-c47177e4599f" providerId="ADAL" clId="{DCB7A43E-78F2-4513-97CA-2B41053325B2}" dt="2025-06-20T10:21:18.734" v="1227" actId="12"/>
          <ac:spMkLst>
            <pc:docMk/>
            <pc:sldMk cId="1463648730" sldId="4550"/>
            <ac:spMk id="3" creationId="{262F5B1A-70E7-0325-65CE-904B3BCD5820}"/>
          </ac:spMkLst>
        </pc:spChg>
        <pc:picChg chg="mod">
          <ac:chgData name="Erhahiemen, Ebi" userId="f159cad7-f38e-400c-abb9-c47177e4599f" providerId="ADAL" clId="{DCB7A43E-78F2-4513-97CA-2B41053325B2}" dt="2025-06-20T10:19:13.787" v="1210" actId="1076"/>
          <ac:picMkLst>
            <pc:docMk/>
            <pc:sldMk cId="1463648730" sldId="4550"/>
            <ac:picMk id="5" creationId="{056FE744-F202-9458-8128-7B2937B46B01}"/>
          </ac:picMkLst>
        </pc:picChg>
      </pc:sldChg>
      <pc:sldChg chg="addSp delSp modSp mod modClrScheme chgLayout">
        <pc:chgData name="Erhahiemen, Ebi" userId="f159cad7-f38e-400c-abb9-c47177e4599f" providerId="ADAL" clId="{DCB7A43E-78F2-4513-97CA-2B41053325B2}" dt="2025-06-20T10:23:17.200" v="1256" actId="113"/>
        <pc:sldMkLst>
          <pc:docMk/>
          <pc:sldMk cId="1015193797" sldId="4555"/>
        </pc:sldMkLst>
        <pc:spChg chg="mod ord">
          <ac:chgData name="Erhahiemen, Ebi" userId="f159cad7-f38e-400c-abb9-c47177e4599f" providerId="ADAL" clId="{DCB7A43E-78F2-4513-97CA-2B41053325B2}" dt="2025-06-20T10:21:38.577" v="1228" actId="700"/>
          <ac:spMkLst>
            <pc:docMk/>
            <pc:sldMk cId="1015193797" sldId="4555"/>
            <ac:spMk id="2" creationId="{3FA6045E-0444-2E1D-9B0E-1BB8B476010B}"/>
          </ac:spMkLst>
        </pc:spChg>
        <pc:spChg chg="mod">
          <ac:chgData name="Erhahiemen, Ebi" userId="f159cad7-f38e-400c-abb9-c47177e4599f" providerId="ADAL" clId="{DCB7A43E-78F2-4513-97CA-2B41053325B2}" dt="2025-06-20T10:23:17.200" v="1256" actId="113"/>
          <ac:spMkLst>
            <pc:docMk/>
            <pc:sldMk cId="1015193797" sldId="4555"/>
            <ac:spMk id="3" creationId="{7F09ED17-4BA1-9729-6D46-152411D8FBEE}"/>
          </ac:spMkLst>
        </pc:spChg>
        <pc:picChg chg="mod">
          <ac:chgData name="Erhahiemen, Ebi" userId="f159cad7-f38e-400c-abb9-c47177e4599f" providerId="ADAL" clId="{DCB7A43E-78F2-4513-97CA-2B41053325B2}" dt="2025-06-20T10:22:04.404" v="1233" actId="14100"/>
          <ac:picMkLst>
            <pc:docMk/>
            <pc:sldMk cId="1015193797" sldId="4555"/>
            <ac:picMk id="5" creationId="{40D89E03-247C-8577-513F-7767C53EFA68}"/>
          </ac:picMkLst>
        </pc:picChg>
      </pc:sldChg>
      <pc:sldChg chg="addSp delSp modSp mod modClrScheme chgLayout">
        <pc:chgData name="Erhahiemen, Ebi" userId="f159cad7-f38e-400c-abb9-c47177e4599f" providerId="ADAL" clId="{DCB7A43E-78F2-4513-97CA-2B41053325B2}" dt="2025-06-23T08:02:13.282" v="3571" actId="1076"/>
        <pc:sldMkLst>
          <pc:docMk/>
          <pc:sldMk cId="2236050665" sldId="4556"/>
        </pc:sldMkLst>
        <pc:spChg chg="mod ord">
          <ac:chgData name="Erhahiemen, Ebi" userId="f159cad7-f38e-400c-abb9-c47177e4599f" providerId="ADAL" clId="{DCB7A43E-78F2-4513-97CA-2B41053325B2}" dt="2025-06-23T08:02:13.282" v="3571" actId="1076"/>
          <ac:spMkLst>
            <pc:docMk/>
            <pc:sldMk cId="2236050665" sldId="4556"/>
            <ac:spMk id="2" creationId="{2F09DF55-0995-334B-C8AA-A555A30FDB84}"/>
          </ac:spMkLst>
        </pc:spChg>
        <pc:spChg chg="mod ord">
          <ac:chgData name="Erhahiemen, Ebi" userId="f159cad7-f38e-400c-abb9-c47177e4599f" providerId="ADAL" clId="{DCB7A43E-78F2-4513-97CA-2B41053325B2}" dt="2025-06-23T08:01:40.270" v="3567" actId="14100"/>
          <ac:spMkLst>
            <pc:docMk/>
            <pc:sldMk cId="2236050665" sldId="4556"/>
            <ac:spMk id="11" creationId="{376D0284-2A45-A215-246D-0F2647911758}"/>
          </ac:spMkLst>
        </pc:spChg>
        <pc:picChg chg="del mod modCrop">
          <ac:chgData name="Erhahiemen, Ebi" userId="f159cad7-f38e-400c-abb9-c47177e4599f" providerId="ADAL" clId="{DCB7A43E-78F2-4513-97CA-2B41053325B2}" dt="2025-06-23T08:00:46.648" v="3560" actId="478"/>
          <ac:picMkLst>
            <pc:docMk/>
            <pc:sldMk cId="2236050665" sldId="4556"/>
            <ac:picMk id="4" creationId="{58A88518-BB0F-7048-8F91-54973FD19749}"/>
          </ac:picMkLst>
        </pc:picChg>
        <pc:picChg chg="add mod">
          <ac:chgData name="Erhahiemen, Ebi" userId="f159cad7-f38e-400c-abb9-c47177e4599f" providerId="ADAL" clId="{DCB7A43E-78F2-4513-97CA-2B41053325B2}" dt="2025-06-23T08:01:50.939" v="3570" actId="14100"/>
          <ac:picMkLst>
            <pc:docMk/>
            <pc:sldMk cId="2236050665" sldId="4556"/>
            <ac:picMk id="5" creationId="{D8AF6196-5CEE-22EB-D4F7-A02519C23779}"/>
          </ac:picMkLst>
        </pc:picChg>
        <pc:picChg chg="mod ord">
          <ac:chgData name="Erhahiemen, Ebi" userId="f159cad7-f38e-400c-abb9-c47177e4599f" providerId="ADAL" clId="{DCB7A43E-78F2-4513-97CA-2B41053325B2}" dt="2025-06-20T10:26:47.605" v="1275" actId="700"/>
          <ac:picMkLst>
            <pc:docMk/>
            <pc:sldMk cId="2236050665" sldId="4556"/>
            <ac:picMk id="8" creationId="{7D997D1B-1776-FED0-FA60-195D25815BF1}"/>
          </ac:picMkLst>
        </pc:picChg>
      </pc:sldChg>
      <pc:sldChg chg="modSp del mod">
        <pc:chgData name="Erhahiemen, Ebi" userId="f159cad7-f38e-400c-abb9-c47177e4599f" providerId="ADAL" clId="{DCB7A43E-78F2-4513-97CA-2B41053325B2}" dt="2025-06-20T10:32:55.461" v="1325" actId="47"/>
        <pc:sldMkLst>
          <pc:docMk/>
          <pc:sldMk cId="1114703348" sldId="4675"/>
        </pc:sldMkLst>
      </pc:sldChg>
      <pc:sldChg chg="modSp mod ord">
        <pc:chgData name="Erhahiemen, Ebi" userId="f159cad7-f38e-400c-abb9-c47177e4599f" providerId="ADAL" clId="{DCB7A43E-78F2-4513-97CA-2B41053325B2}" dt="2025-06-20T10:44:51.416" v="1440" actId="20577"/>
        <pc:sldMkLst>
          <pc:docMk/>
          <pc:sldMk cId="2189218773" sldId="4676"/>
        </pc:sldMkLst>
        <pc:spChg chg="mod">
          <ac:chgData name="Erhahiemen, Ebi" userId="f159cad7-f38e-400c-abb9-c47177e4599f" providerId="ADAL" clId="{DCB7A43E-78F2-4513-97CA-2B41053325B2}" dt="2025-06-20T10:43:13.958" v="1417" actId="14100"/>
          <ac:spMkLst>
            <pc:docMk/>
            <pc:sldMk cId="2189218773" sldId="4676"/>
            <ac:spMk id="2" creationId="{27FA3797-3352-B55B-D878-87D3D07ECC8F}"/>
          </ac:spMkLst>
        </pc:spChg>
        <pc:spChg chg="mod">
          <ac:chgData name="Erhahiemen, Ebi" userId="f159cad7-f38e-400c-abb9-c47177e4599f" providerId="ADAL" clId="{DCB7A43E-78F2-4513-97CA-2B41053325B2}" dt="2025-06-20T10:44:51.416" v="1440" actId="20577"/>
          <ac:spMkLst>
            <pc:docMk/>
            <pc:sldMk cId="2189218773" sldId="4676"/>
            <ac:spMk id="3" creationId="{421ED37A-EE71-64DB-D24D-CE31F6F5AE87}"/>
          </ac:spMkLst>
        </pc:spChg>
      </pc:sldChg>
      <pc:sldChg chg="del">
        <pc:chgData name="Erhahiemen, Ebi" userId="f159cad7-f38e-400c-abb9-c47177e4599f" providerId="ADAL" clId="{DCB7A43E-78F2-4513-97CA-2B41053325B2}" dt="2025-06-20T10:48:33.143" v="1561" actId="47"/>
        <pc:sldMkLst>
          <pc:docMk/>
          <pc:sldMk cId="2368914577" sldId="4677"/>
        </pc:sldMkLst>
      </pc:sldChg>
      <pc:sldChg chg="del">
        <pc:chgData name="Erhahiemen, Ebi" userId="f159cad7-f38e-400c-abb9-c47177e4599f" providerId="ADAL" clId="{DCB7A43E-78F2-4513-97CA-2B41053325B2}" dt="2025-06-20T10:57:51.935" v="2169" actId="47"/>
        <pc:sldMkLst>
          <pc:docMk/>
          <pc:sldMk cId="3864659215" sldId="4679"/>
        </pc:sldMkLst>
      </pc:sldChg>
      <pc:sldChg chg="del">
        <pc:chgData name="Erhahiemen, Ebi" userId="f159cad7-f38e-400c-abb9-c47177e4599f" providerId="ADAL" clId="{DCB7A43E-78F2-4513-97CA-2B41053325B2}" dt="2025-06-20T10:57:58.986" v="2170" actId="47"/>
        <pc:sldMkLst>
          <pc:docMk/>
          <pc:sldMk cId="3755660828" sldId="4680"/>
        </pc:sldMkLst>
      </pc:sldChg>
      <pc:sldChg chg="del">
        <pc:chgData name="Erhahiemen, Ebi" userId="f159cad7-f38e-400c-abb9-c47177e4599f" providerId="ADAL" clId="{DCB7A43E-78F2-4513-97CA-2B41053325B2}" dt="2025-06-20T10:58:15.698" v="2172" actId="47"/>
        <pc:sldMkLst>
          <pc:docMk/>
          <pc:sldMk cId="3246011570" sldId="4681"/>
        </pc:sldMkLst>
      </pc:sldChg>
      <pc:sldChg chg="del">
        <pc:chgData name="Erhahiemen, Ebi" userId="f159cad7-f38e-400c-abb9-c47177e4599f" providerId="ADAL" clId="{DCB7A43E-78F2-4513-97CA-2B41053325B2}" dt="2025-06-20T10:58:19.538" v="2173" actId="47"/>
        <pc:sldMkLst>
          <pc:docMk/>
          <pc:sldMk cId="155669944" sldId="4682"/>
        </pc:sldMkLst>
      </pc:sldChg>
      <pc:sldChg chg="del">
        <pc:chgData name="Erhahiemen, Ebi" userId="f159cad7-f38e-400c-abb9-c47177e4599f" providerId="ADAL" clId="{DCB7A43E-78F2-4513-97CA-2B41053325B2}" dt="2025-06-20T10:58:21.126" v="2174" actId="47"/>
        <pc:sldMkLst>
          <pc:docMk/>
          <pc:sldMk cId="3193601846" sldId="4683"/>
        </pc:sldMkLst>
      </pc:sldChg>
      <pc:sldChg chg="modSp del mod">
        <pc:chgData name="Erhahiemen, Ebi" userId="f159cad7-f38e-400c-abb9-c47177e4599f" providerId="ADAL" clId="{DCB7A43E-78F2-4513-97CA-2B41053325B2}" dt="2025-06-23T06:46:42.392" v="3363" actId="2696"/>
        <pc:sldMkLst>
          <pc:docMk/>
          <pc:sldMk cId="2087912867" sldId="5012"/>
        </pc:sldMkLst>
        <pc:spChg chg="mod">
          <ac:chgData name="Erhahiemen, Ebi" userId="f159cad7-f38e-400c-abb9-c47177e4599f" providerId="ADAL" clId="{DCB7A43E-78F2-4513-97CA-2B41053325B2}" dt="2025-06-23T06:45:59.267" v="3361" actId="1076"/>
          <ac:spMkLst>
            <pc:docMk/>
            <pc:sldMk cId="2087912867" sldId="5012"/>
            <ac:spMk id="14" creationId="{F7B446A9-0DA8-1B67-5CA7-D08861B208BC}"/>
          </ac:spMkLst>
        </pc:spChg>
        <pc:picChg chg="mod">
          <ac:chgData name="Erhahiemen, Ebi" userId="f159cad7-f38e-400c-abb9-c47177e4599f" providerId="ADAL" clId="{DCB7A43E-78F2-4513-97CA-2B41053325B2}" dt="2025-06-23T06:46:08.518" v="3362" actId="1076"/>
          <ac:picMkLst>
            <pc:docMk/>
            <pc:sldMk cId="2087912867" sldId="5012"/>
            <ac:picMk id="4" creationId="{CF48B47E-768F-3228-7260-81A3291A5C93}"/>
          </ac:picMkLst>
        </pc:picChg>
      </pc:sldChg>
      <pc:sldChg chg="modSp del mod">
        <pc:chgData name="Erhahiemen, Ebi" userId="f159cad7-f38e-400c-abb9-c47177e4599f" providerId="ADAL" clId="{DCB7A43E-78F2-4513-97CA-2B41053325B2}" dt="2025-06-23T06:46:59.212" v="3364" actId="2696"/>
        <pc:sldMkLst>
          <pc:docMk/>
          <pc:sldMk cId="524080619" sldId="5018"/>
        </pc:sldMkLst>
      </pc:sldChg>
      <pc:sldChg chg="modSp mod modClrScheme chgLayout">
        <pc:chgData name="Erhahiemen, Ebi" userId="f159cad7-f38e-400c-abb9-c47177e4599f" providerId="ADAL" clId="{DCB7A43E-78F2-4513-97CA-2B41053325B2}" dt="2025-06-23T07:41:28.689" v="3418" actId="6549"/>
        <pc:sldMkLst>
          <pc:docMk/>
          <pc:sldMk cId="676978936" sldId="5019"/>
        </pc:sldMkLst>
        <pc:spChg chg="mod ord">
          <ac:chgData name="Erhahiemen, Ebi" userId="f159cad7-f38e-400c-abb9-c47177e4599f" providerId="ADAL" clId="{DCB7A43E-78F2-4513-97CA-2B41053325B2}" dt="2025-06-23T07:41:28.689" v="3418" actId="6549"/>
          <ac:spMkLst>
            <pc:docMk/>
            <pc:sldMk cId="676978936" sldId="5019"/>
            <ac:spMk id="2" creationId="{8F02B352-C0C5-B157-2F4B-216AC18C55B4}"/>
          </ac:spMkLst>
        </pc:spChg>
        <pc:spChg chg="mod ord">
          <ac:chgData name="Erhahiemen, Ebi" userId="f159cad7-f38e-400c-abb9-c47177e4599f" providerId="ADAL" clId="{DCB7A43E-78F2-4513-97CA-2B41053325B2}" dt="2025-06-23T07:41:20.152" v="3403" actId="1076"/>
          <ac:spMkLst>
            <pc:docMk/>
            <pc:sldMk cId="676978936" sldId="5019"/>
            <ac:spMk id="3" creationId="{DD58B44A-9111-1D3C-FF77-AE8ED6A6505A}"/>
          </ac:spMkLst>
        </pc:spChg>
      </pc:sldChg>
      <pc:sldChg chg="del">
        <pc:chgData name="Erhahiemen, Ebi" userId="f159cad7-f38e-400c-abb9-c47177e4599f" providerId="ADAL" clId="{DCB7A43E-78F2-4513-97CA-2B41053325B2}" dt="2025-06-12T08:37:44.568" v="846" actId="47"/>
        <pc:sldMkLst>
          <pc:docMk/>
          <pc:sldMk cId="3835592722" sldId="5020"/>
        </pc:sldMkLst>
      </pc:sldChg>
      <pc:sldChg chg="del">
        <pc:chgData name="Erhahiemen, Ebi" userId="f159cad7-f38e-400c-abb9-c47177e4599f" providerId="ADAL" clId="{DCB7A43E-78F2-4513-97CA-2B41053325B2}" dt="2025-06-12T08:37:46.841" v="847" actId="47"/>
        <pc:sldMkLst>
          <pc:docMk/>
          <pc:sldMk cId="458331208" sldId="5021"/>
        </pc:sldMkLst>
      </pc:sldChg>
      <pc:sldChg chg="addSp delSp modSp mod modClrScheme chgLayout">
        <pc:chgData name="Erhahiemen, Ebi" userId="f159cad7-f38e-400c-abb9-c47177e4599f" providerId="ADAL" clId="{DCB7A43E-78F2-4513-97CA-2B41053325B2}" dt="2025-06-23T06:51:45.846" v="3372"/>
        <pc:sldMkLst>
          <pc:docMk/>
          <pc:sldMk cId="3182675888" sldId="5024"/>
        </pc:sldMkLst>
        <pc:spChg chg="mod ord">
          <ac:chgData name="Erhahiemen, Ebi" userId="f159cad7-f38e-400c-abb9-c47177e4599f" providerId="ADAL" clId="{DCB7A43E-78F2-4513-97CA-2B41053325B2}" dt="2025-06-20T14:58:37.518" v="2307" actId="27636"/>
          <ac:spMkLst>
            <pc:docMk/>
            <pc:sldMk cId="3182675888" sldId="5024"/>
            <ac:spMk id="2" creationId="{0C3D0DFD-7CA7-61B8-DC34-52436654C5F4}"/>
          </ac:spMkLst>
        </pc:spChg>
        <pc:graphicFrameChg chg="mod ord">
          <ac:chgData name="Erhahiemen, Ebi" userId="f159cad7-f38e-400c-abb9-c47177e4599f" providerId="ADAL" clId="{DCB7A43E-78F2-4513-97CA-2B41053325B2}" dt="2025-06-23T06:51:45.846" v="3372"/>
          <ac:graphicFrameMkLst>
            <pc:docMk/>
            <pc:sldMk cId="3182675888" sldId="5024"/>
            <ac:graphicFrameMk id="5" creationId="{6D050726-E1DD-E217-4CB2-4D93BD45C8AE}"/>
          </ac:graphicFrameMkLst>
        </pc:graphicFrameChg>
      </pc:sldChg>
      <pc:sldChg chg="delSp modSp mod modClrScheme chgLayout">
        <pc:chgData name="Erhahiemen, Ebi" userId="f159cad7-f38e-400c-abb9-c47177e4599f" providerId="ADAL" clId="{DCB7A43E-78F2-4513-97CA-2B41053325B2}" dt="2025-06-20T14:58:23.459" v="2305" actId="14100"/>
        <pc:sldMkLst>
          <pc:docMk/>
          <pc:sldMk cId="2334792661" sldId="5033"/>
        </pc:sldMkLst>
        <pc:spChg chg="mod ord">
          <ac:chgData name="Erhahiemen, Ebi" userId="f159cad7-f38e-400c-abb9-c47177e4599f" providerId="ADAL" clId="{DCB7A43E-78F2-4513-97CA-2B41053325B2}" dt="2025-06-20T14:57:53.828" v="2286" actId="700"/>
          <ac:spMkLst>
            <pc:docMk/>
            <pc:sldMk cId="2334792661" sldId="5033"/>
            <ac:spMk id="8" creationId="{CF8BBEC0-FF09-E154-4BB1-54BD91F8CEBE}"/>
          </ac:spMkLst>
        </pc:spChg>
        <pc:picChg chg="mod">
          <ac:chgData name="Erhahiemen, Ebi" userId="f159cad7-f38e-400c-abb9-c47177e4599f" providerId="ADAL" clId="{DCB7A43E-78F2-4513-97CA-2B41053325B2}" dt="2025-06-20T14:58:23.459" v="2305" actId="14100"/>
          <ac:picMkLst>
            <pc:docMk/>
            <pc:sldMk cId="2334792661" sldId="5033"/>
            <ac:picMk id="3" creationId="{448153BC-80F2-1A13-B925-5FCA23C424D1}"/>
          </ac:picMkLst>
        </pc:picChg>
        <pc:picChg chg="mod">
          <ac:chgData name="Erhahiemen, Ebi" userId="f159cad7-f38e-400c-abb9-c47177e4599f" providerId="ADAL" clId="{DCB7A43E-78F2-4513-97CA-2B41053325B2}" dt="2025-06-20T14:58:14.235" v="2302" actId="1076"/>
          <ac:picMkLst>
            <pc:docMk/>
            <pc:sldMk cId="2334792661" sldId="5033"/>
            <ac:picMk id="16" creationId="{3EFC59C2-FBD8-314A-AC10-05E88FE0640C}"/>
          </ac:picMkLst>
        </pc:picChg>
      </pc:sldChg>
      <pc:sldChg chg="modSp new mod">
        <pc:chgData name="Erhahiemen, Ebi" userId="f159cad7-f38e-400c-abb9-c47177e4599f" providerId="ADAL" clId="{DCB7A43E-78F2-4513-97CA-2B41053325B2}" dt="2025-06-20T10:06:56.431" v="948" actId="6549"/>
        <pc:sldMkLst>
          <pc:docMk/>
          <pc:sldMk cId="3393030474" sldId="5034"/>
        </pc:sldMkLst>
        <pc:spChg chg="mod">
          <ac:chgData name="Erhahiemen, Ebi" userId="f159cad7-f38e-400c-abb9-c47177e4599f" providerId="ADAL" clId="{DCB7A43E-78F2-4513-97CA-2B41053325B2}" dt="2025-06-12T08:17:51.987" v="714" actId="21"/>
          <ac:spMkLst>
            <pc:docMk/>
            <pc:sldMk cId="3393030474" sldId="5034"/>
            <ac:spMk id="2" creationId="{9F017E0A-5DC2-A395-D6EF-969C44A048BA}"/>
          </ac:spMkLst>
        </pc:spChg>
        <pc:spChg chg="mod">
          <ac:chgData name="Erhahiemen, Ebi" userId="f159cad7-f38e-400c-abb9-c47177e4599f" providerId="ADAL" clId="{DCB7A43E-78F2-4513-97CA-2B41053325B2}" dt="2025-06-20T10:06:56.431" v="948" actId="6549"/>
          <ac:spMkLst>
            <pc:docMk/>
            <pc:sldMk cId="3393030474" sldId="5034"/>
            <ac:spMk id="3" creationId="{59DB0EEC-4148-8DFD-ED14-29786189A356}"/>
          </ac:spMkLst>
        </pc:spChg>
      </pc:sldChg>
      <pc:sldChg chg="addSp delSp modSp new mod modClrScheme chgLayout">
        <pc:chgData name="Erhahiemen, Ebi" userId="f159cad7-f38e-400c-abb9-c47177e4599f" providerId="ADAL" clId="{DCB7A43E-78F2-4513-97CA-2B41053325B2}" dt="2025-06-12T08:18:59.853" v="730" actId="14100"/>
        <pc:sldMkLst>
          <pc:docMk/>
          <pc:sldMk cId="1026861714" sldId="5035"/>
        </pc:sldMkLst>
        <pc:spChg chg="add mod ord">
          <ac:chgData name="Erhahiemen, Ebi" userId="f159cad7-f38e-400c-abb9-c47177e4599f" providerId="ADAL" clId="{DCB7A43E-78F2-4513-97CA-2B41053325B2}" dt="2025-06-12T08:17:58.814" v="718" actId="20577"/>
          <ac:spMkLst>
            <pc:docMk/>
            <pc:sldMk cId="1026861714" sldId="5035"/>
            <ac:spMk id="4" creationId="{868B38E0-E5F5-E8E3-C744-E508B781A6C8}"/>
          </ac:spMkLst>
        </pc:spChg>
        <pc:spChg chg="add mod ord">
          <ac:chgData name="Erhahiemen, Ebi" userId="f159cad7-f38e-400c-abb9-c47177e4599f" providerId="ADAL" clId="{DCB7A43E-78F2-4513-97CA-2B41053325B2}" dt="2025-06-12T08:18:36.132" v="725" actId="1076"/>
          <ac:spMkLst>
            <pc:docMk/>
            <pc:sldMk cId="1026861714" sldId="5035"/>
            <ac:spMk id="5" creationId="{E7292455-4F98-5CA6-5B07-17500C069CA9}"/>
          </ac:spMkLst>
        </pc:spChg>
        <pc:picChg chg="add mod">
          <ac:chgData name="Erhahiemen, Ebi" userId="f159cad7-f38e-400c-abb9-c47177e4599f" providerId="ADAL" clId="{DCB7A43E-78F2-4513-97CA-2B41053325B2}" dt="2025-06-12T08:18:42.855" v="727" actId="1076"/>
          <ac:picMkLst>
            <pc:docMk/>
            <pc:sldMk cId="1026861714" sldId="5035"/>
            <ac:picMk id="6" creationId="{4667CBA9-BFB6-93D9-7F9F-323435EA81FB}"/>
          </ac:picMkLst>
        </pc:picChg>
        <pc:picChg chg="add mod">
          <ac:chgData name="Erhahiemen, Ebi" userId="f159cad7-f38e-400c-abb9-c47177e4599f" providerId="ADAL" clId="{DCB7A43E-78F2-4513-97CA-2B41053325B2}" dt="2025-06-12T08:18:59.853" v="730" actId="14100"/>
          <ac:picMkLst>
            <pc:docMk/>
            <pc:sldMk cId="1026861714" sldId="5035"/>
            <ac:picMk id="7" creationId="{4D5C3E38-8D93-4DF2-F89B-3FC10C70D1BF}"/>
          </ac:picMkLst>
        </pc:picChg>
      </pc:sldChg>
      <pc:sldChg chg="new del">
        <pc:chgData name="Erhahiemen, Ebi" userId="f159cad7-f38e-400c-abb9-c47177e4599f" providerId="ADAL" clId="{DCB7A43E-78F2-4513-97CA-2B41053325B2}" dt="2025-06-12T08:17:37.954" v="712" actId="680"/>
        <pc:sldMkLst>
          <pc:docMk/>
          <pc:sldMk cId="1635962210" sldId="5036"/>
        </pc:sldMkLst>
      </pc:sldChg>
      <pc:sldChg chg="addSp delSp modSp new mod modClrScheme chgLayout">
        <pc:chgData name="Erhahiemen, Ebi" userId="f159cad7-f38e-400c-abb9-c47177e4599f" providerId="ADAL" clId="{DCB7A43E-78F2-4513-97CA-2B41053325B2}" dt="2025-06-20T10:08:50.474" v="1055" actId="114"/>
        <pc:sldMkLst>
          <pc:docMk/>
          <pc:sldMk cId="3833400154" sldId="5036"/>
        </pc:sldMkLst>
        <pc:spChg chg="add mod ord">
          <ac:chgData name="Erhahiemen, Ebi" userId="f159cad7-f38e-400c-abb9-c47177e4599f" providerId="ADAL" clId="{DCB7A43E-78F2-4513-97CA-2B41053325B2}" dt="2025-06-12T08:21:51.519" v="773" actId="207"/>
          <ac:spMkLst>
            <pc:docMk/>
            <pc:sldMk cId="3833400154" sldId="5036"/>
            <ac:spMk id="4" creationId="{8BE535DD-7323-C34E-8677-3B48CA8376FF}"/>
          </ac:spMkLst>
        </pc:spChg>
        <pc:spChg chg="add mod ord">
          <ac:chgData name="Erhahiemen, Ebi" userId="f159cad7-f38e-400c-abb9-c47177e4599f" providerId="ADAL" clId="{DCB7A43E-78F2-4513-97CA-2B41053325B2}" dt="2025-06-20T10:08:50.474" v="1055" actId="114"/>
          <ac:spMkLst>
            <pc:docMk/>
            <pc:sldMk cId="3833400154" sldId="5036"/>
            <ac:spMk id="5" creationId="{F89AA5DA-90F6-62E8-D255-2F27020DE87B}"/>
          </ac:spMkLst>
        </pc:spChg>
        <pc:picChg chg="add mod">
          <ac:chgData name="Erhahiemen, Ebi" userId="f159cad7-f38e-400c-abb9-c47177e4599f" providerId="ADAL" clId="{DCB7A43E-78F2-4513-97CA-2B41053325B2}" dt="2025-06-12T08:22:53.999" v="785" actId="1076"/>
          <ac:picMkLst>
            <pc:docMk/>
            <pc:sldMk cId="3833400154" sldId="5036"/>
            <ac:picMk id="6" creationId="{560373E7-1F1A-25AD-47B3-AA67F3A5AFF3}"/>
          </ac:picMkLst>
        </pc:picChg>
      </pc:sldChg>
      <pc:sldChg chg="addSp delSp modSp new mod modClrScheme chgLayout">
        <pc:chgData name="Erhahiemen, Ebi" userId="f159cad7-f38e-400c-abb9-c47177e4599f" providerId="ADAL" clId="{DCB7A43E-78F2-4513-97CA-2B41053325B2}" dt="2025-06-23T07:40:28.051" v="3394" actId="1076"/>
        <pc:sldMkLst>
          <pc:docMk/>
          <pc:sldMk cId="1771109859" sldId="5037"/>
        </pc:sldMkLst>
        <pc:spChg chg="add mod ord">
          <ac:chgData name="Erhahiemen, Ebi" userId="f159cad7-f38e-400c-abb9-c47177e4599f" providerId="ADAL" clId="{DCB7A43E-78F2-4513-97CA-2B41053325B2}" dt="2025-06-12T08:34:09.325" v="820" actId="700"/>
          <ac:spMkLst>
            <pc:docMk/>
            <pc:sldMk cId="1771109859" sldId="5037"/>
            <ac:spMk id="4" creationId="{2BC35734-643B-41C8-4F7B-87B085840D07}"/>
          </ac:spMkLst>
        </pc:spChg>
        <pc:picChg chg="add mod">
          <ac:chgData name="Erhahiemen, Ebi" userId="f159cad7-f38e-400c-abb9-c47177e4599f" providerId="ADAL" clId="{DCB7A43E-78F2-4513-97CA-2B41053325B2}" dt="2025-06-23T07:39:27.598" v="3381" actId="14100"/>
          <ac:picMkLst>
            <pc:docMk/>
            <pc:sldMk cId="1771109859" sldId="5037"/>
            <ac:picMk id="2" creationId="{414D7FAF-D127-04D2-6417-29AD3E4DDEA9}"/>
          </ac:picMkLst>
        </pc:picChg>
        <pc:picChg chg="add mod">
          <ac:chgData name="Erhahiemen, Ebi" userId="f159cad7-f38e-400c-abb9-c47177e4599f" providerId="ADAL" clId="{DCB7A43E-78F2-4513-97CA-2B41053325B2}" dt="2025-06-23T07:40:28.051" v="3394" actId="1076"/>
          <ac:picMkLst>
            <pc:docMk/>
            <pc:sldMk cId="1771109859" sldId="5037"/>
            <ac:picMk id="3" creationId="{E88D1832-0F47-E078-3731-EB974893AEC0}"/>
          </ac:picMkLst>
        </pc:picChg>
        <pc:picChg chg="add del mod modCrop">
          <ac:chgData name="Erhahiemen, Ebi" userId="f159cad7-f38e-400c-abb9-c47177e4599f" providerId="ADAL" clId="{DCB7A43E-78F2-4513-97CA-2B41053325B2}" dt="2025-06-23T07:39:00.949" v="3374" actId="478"/>
          <ac:picMkLst>
            <pc:docMk/>
            <pc:sldMk cId="1771109859" sldId="5037"/>
            <ac:picMk id="11" creationId="{47DF5BEC-CD1B-E45B-9518-A5E4AFC83269}"/>
          </ac:picMkLst>
        </pc:picChg>
        <pc:picChg chg="add del mod">
          <ac:chgData name="Erhahiemen, Ebi" userId="f159cad7-f38e-400c-abb9-c47177e4599f" providerId="ADAL" clId="{DCB7A43E-78F2-4513-97CA-2B41053325B2}" dt="2025-06-23T07:38:59.668" v="3373" actId="478"/>
          <ac:picMkLst>
            <pc:docMk/>
            <pc:sldMk cId="1771109859" sldId="5037"/>
            <ac:picMk id="13" creationId="{F90BB00E-9507-C3E6-C60B-6ADBE0BF39CC}"/>
          </ac:picMkLst>
        </pc:picChg>
      </pc:sldChg>
      <pc:sldChg chg="addSp delSp modSp new mod">
        <pc:chgData name="Erhahiemen, Ebi" userId="f159cad7-f38e-400c-abb9-c47177e4599f" providerId="ADAL" clId="{DCB7A43E-78F2-4513-97CA-2B41053325B2}" dt="2025-06-23T07:40:07.479" v="3389" actId="14100"/>
        <pc:sldMkLst>
          <pc:docMk/>
          <pc:sldMk cId="742678432" sldId="5038"/>
        </pc:sldMkLst>
        <pc:picChg chg="add mod">
          <ac:chgData name="Erhahiemen, Ebi" userId="f159cad7-f38e-400c-abb9-c47177e4599f" providerId="ADAL" clId="{DCB7A43E-78F2-4513-97CA-2B41053325B2}" dt="2025-06-23T07:40:07.479" v="3389" actId="14100"/>
          <ac:picMkLst>
            <pc:docMk/>
            <pc:sldMk cId="742678432" sldId="5038"/>
            <ac:picMk id="2" creationId="{A9040124-1188-AFAE-1715-E66EE02F8A60}"/>
          </ac:picMkLst>
        </pc:picChg>
        <pc:picChg chg="add del mod">
          <ac:chgData name="Erhahiemen, Ebi" userId="f159cad7-f38e-400c-abb9-c47177e4599f" providerId="ADAL" clId="{DCB7A43E-78F2-4513-97CA-2B41053325B2}" dt="2025-06-23T07:39:45.335" v="3383" actId="478"/>
          <ac:picMkLst>
            <pc:docMk/>
            <pc:sldMk cId="742678432" sldId="5038"/>
            <ac:picMk id="4" creationId="{9F4E961A-B09C-3E06-5E40-1B5A13FBF8E6}"/>
          </ac:picMkLst>
        </pc:picChg>
      </pc:sldChg>
      <pc:sldChg chg="addSp delSp modSp new mod">
        <pc:chgData name="Erhahiemen, Ebi" userId="f159cad7-f38e-400c-abb9-c47177e4599f" providerId="ADAL" clId="{DCB7A43E-78F2-4513-97CA-2B41053325B2}" dt="2025-06-23T07:40:45.937" v="3399" actId="14100"/>
        <pc:sldMkLst>
          <pc:docMk/>
          <pc:sldMk cId="401119814" sldId="5039"/>
        </pc:sldMkLst>
        <pc:picChg chg="add mod">
          <ac:chgData name="Erhahiemen, Ebi" userId="f159cad7-f38e-400c-abb9-c47177e4599f" providerId="ADAL" clId="{DCB7A43E-78F2-4513-97CA-2B41053325B2}" dt="2025-06-23T07:40:23.511" v="3392"/>
          <ac:picMkLst>
            <pc:docMk/>
            <pc:sldMk cId="401119814" sldId="5039"/>
            <ac:picMk id="2" creationId="{D7FC7578-96EB-0018-8CCB-CE22B3022A77}"/>
          </ac:picMkLst>
        </pc:picChg>
        <pc:picChg chg="add mod">
          <ac:chgData name="Erhahiemen, Ebi" userId="f159cad7-f38e-400c-abb9-c47177e4599f" providerId="ADAL" clId="{DCB7A43E-78F2-4513-97CA-2B41053325B2}" dt="2025-06-23T07:40:19.897" v="3391"/>
          <ac:picMkLst>
            <pc:docMk/>
            <pc:sldMk cId="401119814" sldId="5039"/>
            <ac:picMk id="3" creationId="{B9161363-1206-513B-B8DA-D1BC75C6C118}"/>
          </ac:picMkLst>
        </pc:picChg>
        <pc:picChg chg="add del mod">
          <ac:chgData name="Erhahiemen, Ebi" userId="f159cad7-f38e-400c-abb9-c47177e4599f" providerId="ADAL" clId="{DCB7A43E-78F2-4513-97CA-2B41053325B2}" dt="2025-06-23T07:40:15.298" v="3390" actId="478"/>
          <ac:picMkLst>
            <pc:docMk/>
            <pc:sldMk cId="401119814" sldId="5039"/>
            <ac:picMk id="4" creationId="{E75A94C5-2E71-EB6F-6374-703723AEF3FC}"/>
          </ac:picMkLst>
        </pc:picChg>
        <pc:picChg chg="add mod">
          <ac:chgData name="Erhahiemen, Ebi" userId="f159cad7-f38e-400c-abb9-c47177e4599f" providerId="ADAL" clId="{DCB7A43E-78F2-4513-97CA-2B41053325B2}" dt="2025-06-23T07:40:45.937" v="3399" actId="14100"/>
          <ac:picMkLst>
            <pc:docMk/>
            <pc:sldMk cId="401119814" sldId="5039"/>
            <ac:picMk id="5" creationId="{69B625B6-083F-F215-EC4E-C26BF6A86B37}"/>
          </ac:picMkLst>
        </pc:picChg>
      </pc:sldChg>
      <pc:sldChg chg="addSp delSp modSp new mod modClrScheme chgLayout">
        <pc:chgData name="Erhahiemen, Ebi" userId="f159cad7-f38e-400c-abb9-c47177e4599f" providerId="ADAL" clId="{DCB7A43E-78F2-4513-97CA-2B41053325B2}" dt="2025-06-20T10:32:32.045" v="1324" actId="1076"/>
        <pc:sldMkLst>
          <pc:docMk/>
          <pc:sldMk cId="2546322973" sldId="5040"/>
        </pc:sldMkLst>
        <pc:spChg chg="mod ord">
          <ac:chgData name="Erhahiemen, Ebi" userId="f159cad7-f38e-400c-abb9-c47177e4599f" providerId="ADAL" clId="{DCB7A43E-78F2-4513-97CA-2B41053325B2}" dt="2025-06-20T10:31:20.272" v="1313" actId="700"/>
          <ac:spMkLst>
            <pc:docMk/>
            <pc:sldMk cId="2546322973" sldId="5040"/>
            <ac:spMk id="2" creationId="{9072D2AC-2183-0BB2-5E3E-86EAC632A390}"/>
          </ac:spMkLst>
        </pc:spChg>
        <pc:spChg chg="add mod ord">
          <ac:chgData name="Erhahiemen, Ebi" userId="f159cad7-f38e-400c-abb9-c47177e4599f" providerId="ADAL" clId="{DCB7A43E-78F2-4513-97CA-2B41053325B2}" dt="2025-06-20T10:32:06.298" v="1320" actId="255"/>
          <ac:spMkLst>
            <pc:docMk/>
            <pc:sldMk cId="2546322973" sldId="5040"/>
            <ac:spMk id="4" creationId="{97849E6E-279A-F2D0-D4A1-582ADB5E5F2D}"/>
          </ac:spMkLst>
        </pc:spChg>
        <pc:picChg chg="add mod">
          <ac:chgData name="Erhahiemen, Ebi" userId="f159cad7-f38e-400c-abb9-c47177e4599f" providerId="ADAL" clId="{DCB7A43E-78F2-4513-97CA-2B41053325B2}" dt="2025-06-20T10:32:16.069" v="1322" actId="1076"/>
          <ac:picMkLst>
            <pc:docMk/>
            <pc:sldMk cId="2546322973" sldId="5040"/>
            <ac:picMk id="5" creationId="{764EA4ED-15A9-9E84-F1C6-538150D09837}"/>
          </ac:picMkLst>
        </pc:picChg>
        <pc:picChg chg="add mod">
          <ac:chgData name="Erhahiemen, Ebi" userId="f159cad7-f38e-400c-abb9-c47177e4599f" providerId="ADAL" clId="{DCB7A43E-78F2-4513-97CA-2B41053325B2}" dt="2025-06-20T10:32:32.045" v="1324" actId="1076"/>
          <ac:picMkLst>
            <pc:docMk/>
            <pc:sldMk cId="2546322973" sldId="5040"/>
            <ac:picMk id="6" creationId="{967841ED-41E3-909E-0220-1E6EFBD01ACF}"/>
          </ac:picMkLst>
        </pc:picChg>
      </pc:sldChg>
      <pc:sldChg chg="add del">
        <pc:chgData name="Erhahiemen, Ebi" userId="f159cad7-f38e-400c-abb9-c47177e4599f" providerId="ADAL" clId="{DCB7A43E-78F2-4513-97CA-2B41053325B2}" dt="2025-06-20T10:29:37.200" v="1294" actId="47"/>
        <pc:sldMkLst>
          <pc:docMk/>
          <pc:sldMk cId="3017644546" sldId="5040"/>
        </pc:sldMkLst>
      </pc:sldChg>
      <pc:sldChg chg="addSp modSp new mod ord">
        <pc:chgData name="Erhahiemen, Ebi" userId="f159cad7-f38e-400c-abb9-c47177e4599f" providerId="ADAL" clId="{DCB7A43E-78F2-4513-97CA-2B41053325B2}" dt="2025-06-20T10:48:09.568" v="1560" actId="20577"/>
        <pc:sldMkLst>
          <pc:docMk/>
          <pc:sldMk cId="55076185" sldId="5041"/>
        </pc:sldMkLst>
        <pc:spChg chg="mod">
          <ac:chgData name="Erhahiemen, Ebi" userId="f159cad7-f38e-400c-abb9-c47177e4599f" providerId="ADAL" clId="{DCB7A43E-78F2-4513-97CA-2B41053325B2}" dt="2025-06-20T10:45:16.963" v="1445" actId="1076"/>
          <ac:spMkLst>
            <pc:docMk/>
            <pc:sldMk cId="55076185" sldId="5041"/>
            <ac:spMk id="2" creationId="{198CA3F1-EC48-5D5A-5CA4-00DC1C6FA86B}"/>
          </ac:spMkLst>
        </pc:spChg>
        <pc:spChg chg="mod">
          <ac:chgData name="Erhahiemen, Ebi" userId="f159cad7-f38e-400c-abb9-c47177e4599f" providerId="ADAL" clId="{DCB7A43E-78F2-4513-97CA-2B41053325B2}" dt="2025-06-20T10:48:09.568" v="1560" actId="20577"/>
          <ac:spMkLst>
            <pc:docMk/>
            <pc:sldMk cId="55076185" sldId="5041"/>
            <ac:spMk id="3" creationId="{B765E4DE-4978-363D-DAB4-B85DB43D14C2}"/>
          </ac:spMkLst>
        </pc:spChg>
        <pc:picChg chg="add mod">
          <ac:chgData name="Erhahiemen, Ebi" userId="f159cad7-f38e-400c-abb9-c47177e4599f" providerId="ADAL" clId="{DCB7A43E-78F2-4513-97CA-2B41053325B2}" dt="2025-06-20T10:47:38.912" v="1473" actId="1076"/>
          <ac:picMkLst>
            <pc:docMk/>
            <pc:sldMk cId="55076185" sldId="5041"/>
            <ac:picMk id="4" creationId="{DC88857C-33E7-902E-65D2-73280A6C6EE5}"/>
          </ac:picMkLst>
        </pc:picChg>
        <pc:picChg chg="add mod">
          <ac:chgData name="Erhahiemen, Ebi" userId="f159cad7-f38e-400c-abb9-c47177e4599f" providerId="ADAL" clId="{DCB7A43E-78F2-4513-97CA-2B41053325B2}" dt="2025-06-20T10:47:34.999" v="1472" actId="1076"/>
          <ac:picMkLst>
            <pc:docMk/>
            <pc:sldMk cId="55076185" sldId="5041"/>
            <ac:picMk id="5" creationId="{8F1ED690-C4D4-89B4-F0C3-8D5E06125C0A}"/>
          </ac:picMkLst>
        </pc:picChg>
      </pc:sldChg>
      <pc:sldChg chg="addSp delSp modSp new mod">
        <pc:chgData name="Erhahiemen, Ebi" userId="f159cad7-f38e-400c-abb9-c47177e4599f" providerId="ADAL" clId="{DCB7A43E-78F2-4513-97CA-2B41053325B2}" dt="2025-06-20T10:55:07.778" v="2092" actId="6549"/>
        <pc:sldMkLst>
          <pc:docMk/>
          <pc:sldMk cId="3555499448" sldId="5042"/>
        </pc:sldMkLst>
        <pc:spChg chg="mod">
          <ac:chgData name="Erhahiemen, Ebi" userId="f159cad7-f38e-400c-abb9-c47177e4599f" providerId="ADAL" clId="{DCB7A43E-78F2-4513-97CA-2B41053325B2}" dt="2025-06-20T10:50:03.694" v="1568"/>
          <ac:spMkLst>
            <pc:docMk/>
            <pc:sldMk cId="3555499448" sldId="5042"/>
            <ac:spMk id="2" creationId="{0A6962DB-BAE6-8820-27F4-9AD6C8E451F0}"/>
          </ac:spMkLst>
        </pc:spChg>
        <pc:spChg chg="mod">
          <ac:chgData name="Erhahiemen, Ebi" userId="f159cad7-f38e-400c-abb9-c47177e4599f" providerId="ADAL" clId="{DCB7A43E-78F2-4513-97CA-2B41053325B2}" dt="2025-06-20T10:50:23.546" v="1571" actId="14100"/>
          <ac:spMkLst>
            <pc:docMk/>
            <pc:sldMk cId="3555499448" sldId="5042"/>
            <ac:spMk id="3" creationId="{5123791E-09A7-1587-43B5-51695C061138}"/>
          </ac:spMkLst>
        </pc:spChg>
        <pc:spChg chg="add mod">
          <ac:chgData name="Erhahiemen, Ebi" userId="f159cad7-f38e-400c-abb9-c47177e4599f" providerId="ADAL" clId="{DCB7A43E-78F2-4513-97CA-2B41053325B2}" dt="2025-06-20T10:50:58.924" v="1574"/>
          <ac:spMkLst>
            <pc:docMk/>
            <pc:sldMk cId="3555499448" sldId="5042"/>
            <ac:spMk id="4" creationId="{51E74B23-A451-88FB-55AE-34F200D92C9C}"/>
          </ac:spMkLst>
        </pc:spChg>
        <pc:spChg chg="add mod">
          <ac:chgData name="Erhahiemen, Ebi" userId="f159cad7-f38e-400c-abb9-c47177e4599f" providerId="ADAL" clId="{DCB7A43E-78F2-4513-97CA-2B41053325B2}" dt="2025-06-20T10:55:07.778" v="2092" actId="6549"/>
          <ac:spMkLst>
            <pc:docMk/>
            <pc:sldMk cId="3555499448" sldId="5042"/>
            <ac:spMk id="10" creationId="{3C1B0FB4-6663-4C02-2420-8A9E3B212E44}"/>
          </ac:spMkLst>
        </pc:spChg>
      </pc:sldChg>
      <pc:sldChg chg="addSp delSp modSp new mod modClrScheme chgLayout">
        <pc:chgData name="Erhahiemen, Ebi" userId="f159cad7-f38e-400c-abb9-c47177e4599f" providerId="ADAL" clId="{DCB7A43E-78F2-4513-97CA-2B41053325B2}" dt="2025-06-23T06:45:31.214" v="3360" actId="1076"/>
        <pc:sldMkLst>
          <pc:docMk/>
          <pc:sldMk cId="311825824" sldId="5043"/>
        </pc:sldMkLst>
        <pc:spChg chg="mod">
          <ac:chgData name="Erhahiemen, Ebi" userId="f159cad7-f38e-400c-abb9-c47177e4599f" providerId="ADAL" clId="{DCB7A43E-78F2-4513-97CA-2B41053325B2}" dt="2025-06-23T06:44:54.278" v="3356" actId="26606"/>
          <ac:spMkLst>
            <pc:docMk/>
            <pc:sldMk cId="311825824" sldId="5043"/>
            <ac:spMk id="2" creationId="{4253BECC-E72D-5A25-100C-420F3DD0D0B2}"/>
          </ac:spMkLst>
        </pc:spChg>
        <pc:spChg chg="mod">
          <ac:chgData name="Erhahiemen, Ebi" userId="f159cad7-f38e-400c-abb9-c47177e4599f" providerId="ADAL" clId="{DCB7A43E-78F2-4513-97CA-2B41053325B2}" dt="2025-06-23T06:45:19.102" v="3359" actId="1076"/>
          <ac:spMkLst>
            <pc:docMk/>
            <pc:sldMk cId="311825824" sldId="5043"/>
            <ac:spMk id="3" creationId="{348613DC-3D38-B066-ACAA-916CDDE76E4E}"/>
          </ac:spMkLst>
        </pc:spChg>
        <pc:picChg chg="add del mod">
          <ac:chgData name="Erhahiemen, Ebi" userId="f159cad7-f38e-400c-abb9-c47177e4599f" providerId="ADAL" clId="{DCB7A43E-78F2-4513-97CA-2B41053325B2}" dt="2025-06-23T06:44:30.858" v="3353" actId="478"/>
          <ac:picMkLst>
            <pc:docMk/>
            <pc:sldMk cId="311825824" sldId="5043"/>
            <ac:picMk id="4" creationId="{586C11C8-77BA-4383-5272-2B3C4C5A6E31}"/>
          </ac:picMkLst>
        </pc:picChg>
        <pc:picChg chg="add mod">
          <ac:chgData name="Erhahiemen, Ebi" userId="f159cad7-f38e-400c-abb9-c47177e4599f" providerId="ADAL" clId="{DCB7A43E-78F2-4513-97CA-2B41053325B2}" dt="2025-06-23T06:45:31.214" v="3360" actId="1076"/>
          <ac:picMkLst>
            <pc:docMk/>
            <pc:sldMk cId="311825824" sldId="5043"/>
            <ac:picMk id="5" creationId="{4F9A6FA4-DB3E-F9AF-EC29-130F28E0609C}"/>
          </ac:picMkLst>
        </pc:picChg>
      </pc:sldChg>
      <pc:sldChg chg="addSp delSp modSp new mod">
        <pc:chgData name="Erhahiemen, Ebi" userId="f159cad7-f38e-400c-abb9-c47177e4599f" providerId="ADAL" clId="{DCB7A43E-78F2-4513-97CA-2B41053325B2}" dt="2025-06-20T11:01:13.206" v="2263" actId="20577"/>
        <pc:sldMkLst>
          <pc:docMk/>
          <pc:sldMk cId="2154373610" sldId="5044"/>
        </pc:sldMkLst>
        <pc:spChg chg="mod">
          <ac:chgData name="Erhahiemen, Ebi" userId="f159cad7-f38e-400c-abb9-c47177e4599f" providerId="ADAL" clId="{DCB7A43E-78F2-4513-97CA-2B41053325B2}" dt="2025-06-20T10:58:35.542" v="2176"/>
          <ac:spMkLst>
            <pc:docMk/>
            <pc:sldMk cId="2154373610" sldId="5044"/>
            <ac:spMk id="2" creationId="{61D61736-8DD9-0DF9-8785-F49FEBAC4A15}"/>
          </ac:spMkLst>
        </pc:spChg>
        <pc:spChg chg="mod">
          <ac:chgData name="Erhahiemen, Ebi" userId="f159cad7-f38e-400c-abb9-c47177e4599f" providerId="ADAL" clId="{DCB7A43E-78F2-4513-97CA-2B41053325B2}" dt="2025-06-20T11:01:13.206" v="2263" actId="20577"/>
          <ac:spMkLst>
            <pc:docMk/>
            <pc:sldMk cId="2154373610" sldId="5044"/>
            <ac:spMk id="3" creationId="{5990D806-641A-64EF-D222-02815CA4C38B}"/>
          </ac:spMkLst>
        </pc:spChg>
      </pc:sldChg>
      <pc:sldChg chg="new del">
        <pc:chgData name="Erhahiemen, Ebi" userId="f159cad7-f38e-400c-abb9-c47177e4599f" providerId="ADAL" clId="{DCB7A43E-78F2-4513-97CA-2B41053325B2}" dt="2025-06-20T10:49:16.284" v="1566" actId="680"/>
        <pc:sldMkLst>
          <pc:docMk/>
          <pc:sldMk cId="2915002483" sldId="5045"/>
        </pc:sldMkLst>
      </pc:sldChg>
      <pc:sldChg chg="modSp new mod">
        <pc:chgData name="Erhahiemen, Ebi" userId="f159cad7-f38e-400c-abb9-c47177e4599f" providerId="ADAL" clId="{DCB7A43E-78F2-4513-97CA-2B41053325B2}" dt="2025-06-20T10:57:04.164" v="2168" actId="20577"/>
        <pc:sldMkLst>
          <pc:docMk/>
          <pc:sldMk cId="2967254662" sldId="5045"/>
        </pc:sldMkLst>
        <pc:spChg chg="mod">
          <ac:chgData name="Erhahiemen, Ebi" userId="f159cad7-f38e-400c-abb9-c47177e4599f" providerId="ADAL" clId="{DCB7A43E-78F2-4513-97CA-2B41053325B2}" dt="2025-06-20T10:56:51.210" v="2164" actId="1076"/>
          <ac:spMkLst>
            <pc:docMk/>
            <pc:sldMk cId="2967254662" sldId="5045"/>
            <ac:spMk id="2" creationId="{B8071AC5-50BD-18B8-4C16-04C829DD1E1A}"/>
          </ac:spMkLst>
        </pc:spChg>
        <pc:spChg chg="mod">
          <ac:chgData name="Erhahiemen, Ebi" userId="f159cad7-f38e-400c-abb9-c47177e4599f" providerId="ADAL" clId="{DCB7A43E-78F2-4513-97CA-2B41053325B2}" dt="2025-06-20T10:57:04.164" v="2168" actId="20577"/>
          <ac:spMkLst>
            <pc:docMk/>
            <pc:sldMk cId="2967254662" sldId="5045"/>
            <ac:spMk id="3" creationId="{F55AE21B-6BD3-2E28-1C58-6D503A5DA5F2}"/>
          </ac:spMkLst>
        </pc:spChg>
      </pc:sldChg>
      <pc:sldChg chg="addSp modSp new mod modClrScheme chgLayout">
        <pc:chgData name="Erhahiemen, Ebi" userId="f159cad7-f38e-400c-abb9-c47177e4599f" providerId="ADAL" clId="{DCB7A43E-78F2-4513-97CA-2B41053325B2}" dt="2025-06-23T06:04:56.933" v="2342" actId="108"/>
        <pc:sldMkLst>
          <pc:docMk/>
          <pc:sldMk cId="868187564" sldId="5046"/>
        </pc:sldMkLst>
        <pc:spChg chg="mod ord">
          <ac:chgData name="Erhahiemen, Ebi" userId="f159cad7-f38e-400c-abb9-c47177e4599f" providerId="ADAL" clId="{DCB7A43E-78F2-4513-97CA-2B41053325B2}" dt="2025-06-23T06:04:56.933" v="2342" actId="108"/>
          <ac:spMkLst>
            <pc:docMk/>
            <pc:sldMk cId="868187564" sldId="5046"/>
            <ac:spMk id="2" creationId="{05986718-2DA3-0435-B3AC-40B2F983FA04}"/>
          </ac:spMkLst>
        </pc:spChg>
        <pc:spChg chg="mod ord">
          <ac:chgData name="Erhahiemen, Ebi" userId="f159cad7-f38e-400c-abb9-c47177e4599f" providerId="ADAL" clId="{DCB7A43E-78F2-4513-97CA-2B41053325B2}" dt="2025-06-23T06:03:54.515" v="2340"/>
          <ac:spMkLst>
            <pc:docMk/>
            <pc:sldMk cId="868187564" sldId="5046"/>
            <ac:spMk id="3" creationId="{BED38954-2F0A-91FE-D844-2EA101A4C372}"/>
          </ac:spMkLst>
        </pc:spChg>
        <pc:picChg chg="add mod">
          <ac:chgData name="Erhahiemen, Ebi" userId="f159cad7-f38e-400c-abb9-c47177e4599f" providerId="ADAL" clId="{DCB7A43E-78F2-4513-97CA-2B41053325B2}" dt="2025-06-23T06:03:12.664" v="2338" actId="26606"/>
          <ac:picMkLst>
            <pc:docMk/>
            <pc:sldMk cId="868187564" sldId="5046"/>
            <ac:picMk id="4" creationId="{5367A6E7-7D45-32A3-D4B9-62650698E6DA}"/>
          </ac:picMkLst>
        </pc:picChg>
      </pc:sldChg>
      <pc:sldChg chg="addSp delSp modSp new mod">
        <pc:chgData name="Erhahiemen, Ebi" userId="f159cad7-f38e-400c-abb9-c47177e4599f" providerId="ADAL" clId="{DCB7A43E-78F2-4513-97CA-2B41053325B2}" dt="2025-06-23T05:57:22.517" v="2319" actId="1076"/>
        <pc:sldMkLst>
          <pc:docMk/>
          <pc:sldMk cId="2085784087" sldId="5047"/>
        </pc:sldMkLst>
        <pc:spChg chg="mod">
          <ac:chgData name="Erhahiemen, Ebi" userId="f159cad7-f38e-400c-abb9-c47177e4599f" providerId="ADAL" clId="{DCB7A43E-78F2-4513-97CA-2B41053325B2}" dt="2025-06-23T05:56:26.187" v="2315"/>
          <ac:spMkLst>
            <pc:docMk/>
            <pc:sldMk cId="2085784087" sldId="5047"/>
            <ac:spMk id="2" creationId="{BA03E5B9-93D1-C70A-2D4A-4DE61FB47B90}"/>
          </ac:spMkLst>
        </pc:spChg>
        <pc:spChg chg="mod">
          <ac:chgData name="Erhahiemen, Ebi" userId="f159cad7-f38e-400c-abb9-c47177e4599f" providerId="ADAL" clId="{DCB7A43E-78F2-4513-97CA-2B41053325B2}" dt="2025-06-23T05:57:22.517" v="2319" actId="1076"/>
          <ac:spMkLst>
            <pc:docMk/>
            <pc:sldMk cId="2085784087" sldId="5047"/>
            <ac:spMk id="3" creationId="{E3A122B9-9E4F-02DF-542E-222B3AF939BC}"/>
          </ac:spMkLst>
        </pc:spChg>
        <pc:spChg chg="add del">
          <ac:chgData name="Erhahiemen, Ebi" userId="f159cad7-f38e-400c-abb9-c47177e4599f" providerId="ADAL" clId="{DCB7A43E-78F2-4513-97CA-2B41053325B2}" dt="2025-06-23T05:56:29.195" v="2316" actId="478"/>
          <ac:spMkLst>
            <pc:docMk/>
            <pc:sldMk cId="2085784087" sldId="5047"/>
            <ac:spMk id="5" creationId="{0218628E-BFEE-F437-4E7D-B87C9A90C484}"/>
          </ac:spMkLst>
        </pc:spChg>
      </pc:sldChg>
      <pc:sldChg chg="modSp new mod">
        <pc:chgData name="Erhahiemen, Ebi" userId="f159cad7-f38e-400c-abb9-c47177e4599f" providerId="ADAL" clId="{DCB7A43E-78F2-4513-97CA-2B41053325B2}" dt="2025-06-23T06:02:56.974" v="2336" actId="1036"/>
        <pc:sldMkLst>
          <pc:docMk/>
          <pc:sldMk cId="3780193110" sldId="5048"/>
        </pc:sldMkLst>
        <pc:spChg chg="mod">
          <ac:chgData name="Erhahiemen, Ebi" userId="f159cad7-f38e-400c-abb9-c47177e4599f" providerId="ADAL" clId="{DCB7A43E-78F2-4513-97CA-2B41053325B2}" dt="2025-06-23T05:57:51.520" v="2321"/>
          <ac:spMkLst>
            <pc:docMk/>
            <pc:sldMk cId="3780193110" sldId="5048"/>
            <ac:spMk id="2" creationId="{1B8A3AD1-E725-0A5A-17C3-13B4EC3D14CE}"/>
          </ac:spMkLst>
        </pc:spChg>
        <pc:spChg chg="mod">
          <ac:chgData name="Erhahiemen, Ebi" userId="f159cad7-f38e-400c-abb9-c47177e4599f" providerId="ADAL" clId="{DCB7A43E-78F2-4513-97CA-2B41053325B2}" dt="2025-06-23T06:02:56.974" v="2336" actId="1036"/>
          <ac:spMkLst>
            <pc:docMk/>
            <pc:sldMk cId="3780193110" sldId="5048"/>
            <ac:spMk id="3" creationId="{E1C99B75-E565-5755-E177-1B0208D7F0F9}"/>
          </ac:spMkLst>
        </pc:spChg>
      </pc:sldChg>
      <pc:sldChg chg="addSp delSp modSp new mod modClrScheme chgLayout">
        <pc:chgData name="Erhahiemen, Ebi" userId="f159cad7-f38e-400c-abb9-c47177e4599f" providerId="ADAL" clId="{DCB7A43E-78F2-4513-97CA-2B41053325B2}" dt="2025-06-23T06:07:36.197" v="2348" actId="14100"/>
        <pc:sldMkLst>
          <pc:docMk/>
          <pc:sldMk cId="2607996237" sldId="5049"/>
        </pc:sldMkLst>
        <pc:spChg chg="del">
          <ac:chgData name="Erhahiemen, Ebi" userId="f159cad7-f38e-400c-abb9-c47177e4599f" providerId="ADAL" clId="{DCB7A43E-78F2-4513-97CA-2B41053325B2}" dt="2025-06-23T06:06:10.997" v="2344" actId="700"/>
          <ac:spMkLst>
            <pc:docMk/>
            <pc:sldMk cId="2607996237" sldId="5049"/>
            <ac:spMk id="2" creationId="{8E3BDF6C-240D-0965-C62A-C82B6C3C952F}"/>
          </ac:spMkLst>
        </pc:spChg>
        <pc:spChg chg="del">
          <ac:chgData name="Erhahiemen, Ebi" userId="f159cad7-f38e-400c-abb9-c47177e4599f" providerId="ADAL" clId="{DCB7A43E-78F2-4513-97CA-2B41053325B2}" dt="2025-06-23T06:06:10.997" v="2344" actId="700"/>
          <ac:spMkLst>
            <pc:docMk/>
            <pc:sldMk cId="2607996237" sldId="5049"/>
            <ac:spMk id="3" creationId="{3786FD83-C711-3859-07CD-3291C68665ED}"/>
          </ac:spMkLst>
        </pc:spChg>
        <pc:picChg chg="add mod">
          <ac:chgData name="Erhahiemen, Ebi" userId="f159cad7-f38e-400c-abb9-c47177e4599f" providerId="ADAL" clId="{DCB7A43E-78F2-4513-97CA-2B41053325B2}" dt="2025-06-23T06:07:36.197" v="2348" actId="14100"/>
          <ac:picMkLst>
            <pc:docMk/>
            <pc:sldMk cId="2607996237" sldId="5049"/>
            <ac:picMk id="4" creationId="{479CF6C6-2BE3-BBB5-84CA-F024DD054C77}"/>
          </ac:picMkLst>
        </pc:picChg>
      </pc:sldChg>
      <pc:sldChg chg="addSp modSp new mod">
        <pc:chgData name="Erhahiemen, Ebi" userId="f159cad7-f38e-400c-abb9-c47177e4599f" providerId="ADAL" clId="{DCB7A43E-78F2-4513-97CA-2B41053325B2}" dt="2025-06-23T06:08:38.901" v="2366" actId="14100"/>
        <pc:sldMkLst>
          <pc:docMk/>
          <pc:sldMk cId="542216169" sldId="5050"/>
        </pc:sldMkLst>
        <pc:picChg chg="add mod">
          <ac:chgData name="Erhahiemen, Ebi" userId="f159cad7-f38e-400c-abb9-c47177e4599f" providerId="ADAL" clId="{DCB7A43E-78F2-4513-97CA-2B41053325B2}" dt="2025-06-23T06:08:38.901" v="2366" actId="14100"/>
          <ac:picMkLst>
            <pc:docMk/>
            <pc:sldMk cId="542216169" sldId="5050"/>
            <ac:picMk id="2" creationId="{FA582E45-1714-B134-592D-B9000E25DF27}"/>
          </ac:picMkLst>
        </pc:picChg>
      </pc:sldChg>
      <pc:sldChg chg="addSp modSp new mod">
        <pc:chgData name="Erhahiemen, Ebi" userId="f159cad7-f38e-400c-abb9-c47177e4599f" providerId="ADAL" clId="{DCB7A43E-78F2-4513-97CA-2B41053325B2}" dt="2025-06-23T06:09:36.426" v="2372" actId="14100"/>
        <pc:sldMkLst>
          <pc:docMk/>
          <pc:sldMk cId="1796155857" sldId="5051"/>
        </pc:sldMkLst>
        <pc:picChg chg="add mod">
          <ac:chgData name="Erhahiemen, Ebi" userId="f159cad7-f38e-400c-abb9-c47177e4599f" providerId="ADAL" clId="{DCB7A43E-78F2-4513-97CA-2B41053325B2}" dt="2025-06-23T06:09:36.426" v="2372" actId="14100"/>
          <ac:picMkLst>
            <pc:docMk/>
            <pc:sldMk cId="1796155857" sldId="5051"/>
            <ac:picMk id="2" creationId="{389BDC8F-3CCD-C1C1-A459-E528452FC392}"/>
          </ac:picMkLst>
        </pc:picChg>
      </pc:sldChg>
      <pc:sldChg chg="addSp modSp new mod modClrScheme chgLayout">
        <pc:chgData name="Erhahiemen, Ebi" userId="f159cad7-f38e-400c-abb9-c47177e4599f" providerId="ADAL" clId="{DCB7A43E-78F2-4513-97CA-2B41053325B2}" dt="2025-06-23T06:24:28.558" v="3303" actId="20577"/>
        <pc:sldMkLst>
          <pc:docMk/>
          <pc:sldMk cId="1966615550" sldId="5052"/>
        </pc:sldMkLst>
        <pc:spChg chg="add mod ord">
          <ac:chgData name="Erhahiemen, Ebi" userId="f159cad7-f38e-400c-abb9-c47177e4599f" providerId="ADAL" clId="{DCB7A43E-78F2-4513-97CA-2B41053325B2}" dt="2025-06-23T06:11:35.451" v="2417" actId="207"/>
          <ac:spMkLst>
            <pc:docMk/>
            <pc:sldMk cId="1966615550" sldId="5052"/>
            <ac:spMk id="2" creationId="{07F640AB-B15D-F36B-17C4-5A084DF15369}"/>
          </ac:spMkLst>
        </pc:spChg>
        <pc:spChg chg="add mod ord">
          <ac:chgData name="Erhahiemen, Ebi" userId="f159cad7-f38e-400c-abb9-c47177e4599f" providerId="ADAL" clId="{DCB7A43E-78F2-4513-97CA-2B41053325B2}" dt="2025-06-23T06:24:28.558" v="3303" actId="20577"/>
          <ac:spMkLst>
            <pc:docMk/>
            <pc:sldMk cId="1966615550" sldId="5052"/>
            <ac:spMk id="3" creationId="{08B73FAB-F8D3-AB7B-47E3-96E32A33984E}"/>
          </ac:spMkLst>
        </pc:spChg>
      </pc:sldChg>
      <pc:sldChg chg="addSp delSp modSp new mod modClrScheme chgLayout">
        <pc:chgData name="Erhahiemen, Ebi" userId="f159cad7-f38e-400c-abb9-c47177e4599f" providerId="ADAL" clId="{DCB7A43E-78F2-4513-97CA-2B41053325B2}" dt="2025-06-23T06:25:10.032" v="3307"/>
        <pc:sldMkLst>
          <pc:docMk/>
          <pc:sldMk cId="4188298811" sldId="5053"/>
        </pc:sldMkLst>
        <pc:spChg chg="del">
          <ac:chgData name="Erhahiemen, Ebi" userId="f159cad7-f38e-400c-abb9-c47177e4599f" providerId="ADAL" clId="{DCB7A43E-78F2-4513-97CA-2B41053325B2}" dt="2025-06-23T06:24:56.735" v="3305" actId="700"/>
          <ac:spMkLst>
            <pc:docMk/>
            <pc:sldMk cId="4188298811" sldId="5053"/>
            <ac:spMk id="2" creationId="{B2B3E62F-A87E-E7BE-6983-2A3CCE0DBEA5}"/>
          </ac:spMkLst>
        </pc:spChg>
        <pc:spChg chg="del">
          <ac:chgData name="Erhahiemen, Ebi" userId="f159cad7-f38e-400c-abb9-c47177e4599f" providerId="ADAL" clId="{DCB7A43E-78F2-4513-97CA-2B41053325B2}" dt="2025-06-23T06:24:56.735" v="3305" actId="700"/>
          <ac:spMkLst>
            <pc:docMk/>
            <pc:sldMk cId="4188298811" sldId="5053"/>
            <ac:spMk id="3" creationId="{642C3625-34E9-96F4-3B4C-35A2B6C09AC3}"/>
          </ac:spMkLst>
        </pc:spChg>
        <pc:picChg chg="add mod">
          <ac:chgData name="Erhahiemen, Ebi" userId="f159cad7-f38e-400c-abb9-c47177e4599f" providerId="ADAL" clId="{DCB7A43E-78F2-4513-97CA-2B41053325B2}" dt="2025-06-23T06:25:03.506" v="3306"/>
          <ac:picMkLst>
            <pc:docMk/>
            <pc:sldMk cId="4188298811" sldId="5053"/>
            <ac:picMk id="4" creationId="{0D541CF1-A747-15B8-826A-18BD34F9D07D}"/>
          </ac:picMkLst>
        </pc:picChg>
        <pc:picChg chg="add mod">
          <ac:chgData name="Erhahiemen, Ebi" userId="f159cad7-f38e-400c-abb9-c47177e4599f" providerId="ADAL" clId="{DCB7A43E-78F2-4513-97CA-2B41053325B2}" dt="2025-06-23T06:25:10.032" v="3307"/>
          <ac:picMkLst>
            <pc:docMk/>
            <pc:sldMk cId="4188298811" sldId="5053"/>
            <ac:picMk id="5" creationId="{391A2F3C-6CB8-7A33-AD64-2F0B4B47BD75}"/>
          </ac:picMkLst>
        </pc:picChg>
      </pc:sldChg>
      <pc:sldChg chg="addSp modSp new">
        <pc:chgData name="Erhahiemen, Ebi" userId="f159cad7-f38e-400c-abb9-c47177e4599f" providerId="ADAL" clId="{DCB7A43E-78F2-4513-97CA-2B41053325B2}" dt="2025-06-23T06:25:44.338" v="3309"/>
        <pc:sldMkLst>
          <pc:docMk/>
          <pc:sldMk cId="3990774871" sldId="5054"/>
        </pc:sldMkLst>
        <pc:picChg chg="add mod">
          <ac:chgData name="Erhahiemen, Ebi" userId="f159cad7-f38e-400c-abb9-c47177e4599f" providerId="ADAL" clId="{DCB7A43E-78F2-4513-97CA-2B41053325B2}" dt="2025-06-23T06:25:44.338" v="3309"/>
          <ac:picMkLst>
            <pc:docMk/>
            <pc:sldMk cId="3990774871" sldId="5054"/>
            <ac:picMk id="2" creationId="{0735DF06-F791-5631-3F47-8315D77AEE26}"/>
          </ac:picMkLst>
        </pc:picChg>
      </pc:sldChg>
      <pc:sldChg chg="addSp modSp new">
        <pc:chgData name="Erhahiemen, Ebi" userId="f159cad7-f38e-400c-abb9-c47177e4599f" providerId="ADAL" clId="{DCB7A43E-78F2-4513-97CA-2B41053325B2}" dt="2025-06-23T06:26:09.349" v="3311"/>
        <pc:sldMkLst>
          <pc:docMk/>
          <pc:sldMk cId="1658638527" sldId="5055"/>
        </pc:sldMkLst>
        <pc:picChg chg="add mod">
          <ac:chgData name="Erhahiemen, Ebi" userId="f159cad7-f38e-400c-abb9-c47177e4599f" providerId="ADAL" clId="{DCB7A43E-78F2-4513-97CA-2B41053325B2}" dt="2025-06-23T06:26:09.349" v="3311"/>
          <ac:picMkLst>
            <pc:docMk/>
            <pc:sldMk cId="1658638527" sldId="5055"/>
            <ac:picMk id="2" creationId="{46DD7C40-9B72-D268-2F9A-FDA2E64D18FF}"/>
          </ac:picMkLst>
        </pc:picChg>
      </pc:sldChg>
      <pc:sldChg chg="addSp delSp modSp new mod modClrScheme chgLayout">
        <pc:chgData name="Erhahiemen, Ebi" userId="f159cad7-f38e-400c-abb9-c47177e4599f" providerId="ADAL" clId="{DCB7A43E-78F2-4513-97CA-2B41053325B2}" dt="2025-06-23T06:42:37.976" v="3341" actId="1076"/>
        <pc:sldMkLst>
          <pc:docMk/>
          <pc:sldMk cId="4153442509" sldId="5056"/>
        </pc:sldMkLst>
        <pc:spChg chg="add del mod">
          <ac:chgData name="Erhahiemen, Ebi" userId="f159cad7-f38e-400c-abb9-c47177e4599f" providerId="ADAL" clId="{DCB7A43E-78F2-4513-97CA-2B41053325B2}" dt="2025-06-23T06:36:20.062" v="3314" actId="700"/>
          <ac:spMkLst>
            <pc:docMk/>
            <pc:sldMk cId="4153442509" sldId="5056"/>
            <ac:spMk id="2" creationId="{C2EE60E1-864A-717C-569F-554F69509C79}"/>
          </ac:spMkLst>
        </pc:spChg>
        <pc:spChg chg="add del mod">
          <ac:chgData name="Erhahiemen, Ebi" userId="f159cad7-f38e-400c-abb9-c47177e4599f" providerId="ADAL" clId="{DCB7A43E-78F2-4513-97CA-2B41053325B2}" dt="2025-06-23T06:36:20.062" v="3314" actId="700"/>
          <ac:spMkLst>
            <pc:docMk/>
            <pc:sldMk cId="4153442509" sldId="5056"/>
            <ac:spMk id="3" creationId="{FED5DAB3-9DEE-5900-2808-BDB2F2319D79}"/>
          </ac:spMkLst>
        </pc:spChg>
        <pc:spChg chg="add del mod">
          <ac:chgData name="Erhahiemen, Ebi" userId="f159cad7-f38e-400c-abb9-c47177e4599f" providerId="ADAL" clId="{DCB7A43E-78F2-4513-97CA-2B41053325B2}" dt="2025-06-23T06:36:20.062" v="3314" actId="700"/>
          <ac:spMkLst>
            <pc:docMk/>
            <pc:sldMk cId="4153442509" sldId="5056"/>
            <ac:spMk id="4" creationId="{3427EB27-99E8-0816-958F-4F5A6E7448FD}"/>
          </ac:spMkLst>
        </pc:spChg>
        <pc:spChg chg="add del mod ord">
          <ac:chgData name="Erhahiemen, Ebi" userId="f159cad7-f38e-400c-abb9-c47177e4599f" providerId="ADAL" clId="{DCB7A43E-78F2-4513-97CA-2B41053325B2}" dt="2025-06-23T06:41:47.959" v="3336" actId="700"/>
          <ac:spMkLst>
            <pc:docMk/>
            <pc:sldMk cId="4153442509" sldId="5056"/>
            <ac:spMk id="5" creationId="{06A66EA6-71D5-F808-7BD3-0AC6AE18AE2E}"/>
          </ac:spMkLst>
        </pc:spChg>
        <pc:spChg chg="add del mod ord">
          <ac:chgData name="Erhahiemen, Ebi" userId="f159cad7-f38e-400c-abb9-c47177e4599f" providerId="ADAL" clId="{DCB7A43E-78F2-4513-97CA-2B41053325B2}" dt="2025-06-23T06:41:47.959" v="3336" actId="700"/>
          <ac:spMkLst>
            <pc:docMk/>
            <pc:sldMk cId="4153442509" sldId="5056"/>
            <ac:spMk id="6" creationId="{F43BBBC8-8F9B-F30B-6F14-727BD5C25D2A}"/>
          </ac:spMkLst>
        </pc:spChg>
        <pc:spChg chg="add del mod ord">
          <ac:chgData name="Erhahiemen, Ebi" userId="f159cad7-f38e-400c-abb9-c47177e4599f" providerId="ADAL" clId="{DCB7A43E-78F2-4513-97CA-2B41053325B2}" dt="2025-06-23T06:41:47.959" v="3336" actId="700"/>
          <ac:spMkLst>
            <pc:docMk/>
            <pc:sldMk cId="4153442509" sldId="5056"/>
            <ac:spMk id="7" creationId="{5D12D97A-B675-DA33-2CB1-EB7C4012A31E}"/>
          </ac:spMkLst>
        </pc:spChg>
        <pc:spChg chg="add del mod ord">
          <ac:chgData name="Erhahiemen, Ebi" userId="f159cad7-f38e-400c-abb9-c47177e4599f" providerId="ADAL" clId="{DCB7A43E-78F2-4513-97CA-2B41053325B2}" dt="2025-06-23T06:42:07.336" v="3337" actId="700"/>
          <ac:spMkLst>
            <pc:docMk/>
            <pc:sldMk cId="4153442509" sldId="5056"/>
            <ac:spMk id="9" creationId="{10E47DB7-8BCA-64F1-C785-68D30C18AECA}"/>
          </ac:spMkLst>
        </pc:spChg>
        <pc:spChg chg="add del mod ord">
          <ac:chgData name="Erhahiemen, Ebi" userId="f159cad7-f38e-400c-abb9-c47177e4599f" providerId="ADAL" clId="{DCB7A43E-78F2-4513-97CA-2B41053325B2}" dt="2025-06-23T06:42:07.336" v="3337" actId="700"/>
          <ac:spMkLst>
            <pc:docMk/>
            <pc:sldMk cId="4153442509" sldId="5056"/>
            <ac:spMk id="10" creationId="{4E04A12A-077D-DD55-C254-72D22FEA3955}"/>
          </ac:spMkLst>
        </pc:spChg>
        <pc:picChg chg="add del mod modCrop">
          <ac:chgData name="Erhahiemen, Ebi" userId="f159cad7-f38e-400c-abb9-c47177e4599f" providerId="ADAL" clId="{DCB7A43E-78F2-4513-97CA-2B41053325B2}" dt="2025-06-23T06:38:00.265" v="3323" actId="21"/>
          <ac:picMkLst>
            <pc:docMk/>
            <pc:sldMk cId="4153442509" sldId="5056"/>
            <ac:picMk id="8" creationId="{0911BE19-BB7F-DCA5-0D34-F9E87832EF1F}"/>
          </ac:picMkLst>
        </pc:picChg>
        <pc:picChg chg="add mod">
          <ac:chgData name="Erhahiemen, Ebi" userId="f159cad7-f38e-400c-abb9-c47177e4599f" providerId="ADAL" clId="{DCB7A43E-78F2-4513-97CA-2B41053325B2}" dt="2025-06-23T06:42:37.976" v="3341" actId="1076"/>
          <ac:picMkLst>
            <pc:docMk/>
            <pc:sldMk cId="4153442509" sldId="5056"/>
            <ac:picMk id="11" creationId="{C5E8CC4A-682F-29F7-7054-52A32575532A}"/>
          </ac:picMkLst>
        </pc:picChg>
      </pc:sldChg>
      <pc:sldChg chg="addSp delSp modSp new mod ord">
        <pc:chgData name="Erhahiemen, Ebi" userId="f159cad7-f38e-400c-abb9-c47177e4599f" providerId="ADAL" clId="{DCB7A43E-78F2-4513-97CA-2B41053325B2}" dt="2025-06-23T06:41:33.129" v="3335"/>
        <pc:sldMkLst>
          <pc:docMk/>
          <pc:sldMk cId="1842679447" sldId="5057"/>
        </pc:sldMkLst>
        <pc:spChg chg="del">
          <ac:chgData name="Erhahiemen, Ebi" userId="f159cad7-f38e-400c-abb9-c47177e4599f" providerId="ADAL" clId="{DCB7A43E-78F2-4513-97CA-2B41053325B2}" dt="2025-06-23T06:37:55.774" v="3322" actId="478"/>
          <ac:spMkLst>
            <pc:docMk/>
            <pc:sldMk cId="1842679447" sldId="5057"/>
            <ac:spMk id="2" creationId="{AD9154AD-94F7-E212-F037-9C406B4A9C13}"/>
          </ac:spMkLst>
        </pc:spChg>
        <pc:spChg chg="del">
          <ac:chgData name="Erhahiemen, Ebi" userId="f159cad7-f38e-400c-abb9-c47177e4599f" providerId="ADAL" clId="{DCB7A43E-78F2-4513-97CA-2B41053325B2}" dt="2025-06-23T06:37:55.774" v="3322" actId="478"/>
          <ac:spMkLst>
            <pc:docMk/>
            <pc:sldMk cId="1842679447" sldId="5057"/>
            <ac:spMk id="3" creationId="{02568188-2164-35C9-ECC1-DEC58338368D}"/>
          </ac:spMkLst>
        </pc:spChg>
        <pc:spChg chg="del">
          <ac:chgData name="Erhahiemen, Ebi" userId="f159cad7-f38e-400c-abb9-c47177e4599f" providerId="ADAL" clId="{DCB7A43E-78F2-4513-97CA-2B41053325B2}" dt="2025-06-23T06:37:55.774" v="3322" actId="478"/>
          <ac:spMkLst>
            <pc:docMk/>
            <pc:sldMk cId="1842679447" sldId="5057"/>
            <ac:spMk id="4" creationId="{8D7BCE6E-A21D-1F1F-BDCF-1EAB59750924}"/>
          </ac:spMkLst>
        </pc:spChg>
        <pc:picChg chg="add mod modCrop">
          <ac:chgData name="Erhahiemen, Ebi" userId="f159cad7-f38e-400c-abb9-c47177e4599f" providerId="ADAL" clId="{DCB7A43E-78F2-4513-97CA-2B41053325B2}" dt="2025-06-23T06:39:30.760" v="3332" actId="14100"/>
          <ac:picMkLst>
            <pc:docMk/>
            <pc:sldMk cId="1842679447" sldId="5057"/>
            <ac:picMk id="5" creationId="{83D33E06-C81F-D238-3DBA-7258CD9C4DB1}"/>
          </ac:picMkLst>
        </pc:picChg>
        <pc:picChg chg="add mod">
          <ac:chgData name="Erhahiemen, Ebi" userId="f159cad7-f38e-400c-abb9-c47177e4599f" providerId="ADAL" clId="{DCB7A43E-78F2-4513-97CA-2B41053325B2}" dt="2025-06-23T06:39:36.283" v="3333" actId="14100"/>
          <ac:picMkLst>
            <pc:docMk/>
            <pc:sldMk cId="1842679447" sldId="5057"/>
            <ac:picMk id="8" creationId="{0911BE19-BB7F-DCA5-0D34-F9E87832EF1F}"/>
          </ac:picMkLst>
        </pc:picChg>
      </pc:sldChg>
      <pc:sldChg chg="addSp modSp new mod">
        <pc:chgData name="Erhahiemen, Ebi" userId="f159cad7-f38e-400c-abb9-c47177e4599f" providerId="ADAL" clId="{DCB7A43E-78F2-4513-97CA-2B41053325B2}" dt="2025-06-23T06:44:11.575" v="3352" actId="14100"/>
        <pc:sldMkLst>
          <pc:docMk/>
          <pc:sldMk cId="2845561229" sldId="5058"/>
        </pc:sldMkLst>
        <pc:picChg chg="add mod">
          <ac:chgData name="Erhahiemen, Ebi" userId="f159cad7-f38e-400c-abb9-c47177e4599f" providerId="ADAL" clId="{DCB7A43E-78F2-4513-97CA-2B41053325B2}" dt="2025-06-23T06:44:11.575" v="3352" actId="14100"/>
          <ac:picMkLst>
            <pc:docMk/>
            <pc:sldMk cId="2845561229" sldId="5058"/>
            <ac:picMk id="2" creationId="{2050CC7F-74B9-1EE5-61E4-909356B7AB86}"/>
          </ac:picMkLst>
        </pc:picChg>
        <pc:picChg chg="add mod">
          <ac:chgData name="Erhahiemen, Ebi" userId="f159cad7-f38e-400c-abb9-c47177e4599f" providerId="ADAL" clId="{DCB7A43E-78F2-4513-97CA-2B41053325B2}" dt="2025-06-23T06:43:25.792" v="3344"/>
          <ac:picMkLst>
            <pc:docMk/>
            <pc:sldMk cId="2845561229" sldId="5058"/>
            <ac:picMk id="3" creationId="{E910D052-1674-D76F-EF48-A6315116F131}"/>
          </ac:picMkLst>
        </pc:picChg>
        <pc:picChg chg="add mod">
          <ac:chgData name="Erhahiemen, Ebi" userId="f159cad7-f38e-400c-abb9-c47177e4599f" providerId="ADAL" clId="{DCB7A43E-78F2-4513-97CA-2B41053325B2}" dt="2025-06-23T06:44:00.486" v="3350" actId="1076"/>
          <ac:picMkLst>
            <pc:docMk/>
            <pc:sldMk cId="2845561229" sldId="5058"/>
            <ac:picMk id="4" creationId="{71048D81-218D-ECE1-2D47-6E6350EF7B1D}"/>
          </ac:picMkLst>
        </pc:picChg>
      </pc:sldChg>
      <pc:sldChg chg="addSp delSp modSp new mod modClrScheme chgLayout">
        <pc:chgData name="Erhahiemen, Ebi" userId="f159cad7-f38e-400c-abb9-c47177e4599f" providerId="ADAL" clId="{DCB7A43E-78F2-4513-97CA-2B41053325B2}" dt="2025-06-23T06:50:58.280" v="3371" actId="1076"/>
        <pc:sldMkLst>
          <pc:docMk/>
          <pc:sldMk cId="2512223671" sldId="5059"/>
        </pc:sldMkLst>
        <pc:spChg chg="del">
          <ac:chgData name="Erhahiemen, Ebi" userId="f159cad7-f38e-400c-abb9-c47177e4599f" providerId="ADAL" clId="{DCB7A43E-78F2-4513-97CA-2B41053325B2}" dt="2025-06-23T06:50:20.817" v="3366" actId="700"/>
          <ac:spMkLst>
            <pc:docMk/>
            <pc:sldMk cId="2512223671" sldId="5059"/>
            <ac:spMk id="2" creationId="{DDCE0B05-AFEC-1E55-4D35-D9E43427E295}"/>
          </ac:spMkLst>
        </pc:spChg>
        <pc:spChg chg="del">
          <ac:chgData name="Erhahiemen, Ebi" userId="f159cad7-f38e-400c-abb9-c47177e4599f" providerId="ADAL" clId="{DCB7A43E-78F2-4513-97CA-2B41053325B2}" dt="2025-06-23T06:50:20.817" v="3366" actId="700"/>
          <ac:spMkLst>
            <pc:docMk/>
            <pc:sldMk cId="2512223671" sldId="5059"/>
            <ac:spMk id="3" creationId="{43C9EED8-0CB3-9BD7-0FE2-65CC23444AB8}"/>
          </ac:spMkLst>
        </pc:spChg>
        <pc:picChg chg="add mod">
          <ac:chgData name="Erhahiemen, Ebi" userId="f159cad7-f38e-400c-abb9-c47177e4599f" providerId="ADAL" clId="{DCB7A43E-78F2-4513-97CA-2B41053325B2}" dt="2025-06-23T06:50:58.280" v="3371" actId="1076"/>
          <ac:picMkLst>
            <pc:docMk/>
            <pc:sldMk cId="2512223671" sldId="5059"/>
            <ac:picMk id="4" creationId="{DBE801DA-A624-446C-45C0-B585BD68FDA5}"/>
          </ac:picMkLst>
        </pc:picChg>
      </pc:sldChg>
      <pc:sldMasterChg chg="delSldLayout">
        <pc:chgData name="Erhahiemen, Ebi" userId="f159cad7-f38e-400c-abb9-c47177e4599f" providerId="ADAL" clId="{DCB7A43E-78F2-4513-97CA-2B41053325B2}" dt="2025-06-23T07:47:53.950" v="3482" actId="47"/>
        <pc:sldMasterMkLst>
          <pc:docMk/>
          <pc:sldMasterMk cId="2107707857" sldId="2147483664"/>
        </pc:sldMasterMkLst>
        <pc:sldLayoutChg chg="del">
          <pc:chgData name="Erhahiemen, Ebi" userId="f159cad7-f38e-400c-abb9-c47177e4599f" providerId="ADAL" clId="{DCB7A43E-78F2-4513-97CA-2B41053325B2}" dt="2025-06-23T07:47:53.950" v="3482" actId="47"/>
          <pc:sldLayoutMkLst>
            <pc:docMk/>
            <pc:sldMasterMk cId="2107707857" sldId="2147483664"/>
            <pc:sldLayoutMk cId="3665995526" sldId="2147483678"/>
          </pc:sldLayoutMkLst>
        </pc:sldLayoutChg>
        <pc:sldLayoutChg chg="del">
          <pc:chgData name="Erhahiemen, Ebi" userId="f159cad7-f38e-400c-abb9-c47177e4599f" providerId="ADAL" clId="{DCB7A43E-78F2-4513-97CA-2B41053325B2}" dt="2025-06-20T14:55:58.281" v="2270" actId="47"/>
          <pc:sldLayoutMkLst>
            <pc:docMk/>
            <pc:sldMasterMk cId="2107707857" sldId="2147483664"/>
            <pc:sldLayoutMk cId="3124293059" sldId="2147483679"/>
          </pc:sldLayoutMkLst>
        </pc:sldLayoutChg>
        <pc:sldLayoutChg chg="del">
          <pc:chgData name="Erhahiemen, Ebi" userId="f159cad7-f38e-400c-abb9-c47177e4599f" providerId="ADAL" clId="{DCB7A43E-78F2-4513-97CA-2B41053325B2}" dt="2025-06-20T10:32:55.461" v="1325" actId="47"/>
          <pc:sldLayoutMkLst>
            <pc:docMk/>
            <pc:sldMasterMk cId="2107707857" sldId="2147483664"/>
            <pc:sldLayoutMk cId="4244912686" sldId="2147483682"/>
          </pc:sldLayoutMkLst>
        </pc:sldLayoutChg>
        <pc:sldLayoutChg chg="del">
          <pc:chgData name="Erhahiemen, Ebi" userId="f159cad7-f38e-400c-abb9-c47177e4599f" providerId="ADAL" clId="{DCB7A43E-78F2-4513-97CA-2B41053325B2}" dt="2025-06-20T10:48:33.143" v="1561" actId="47"/>
          <pc:sldLayoutMkLst>
            <pc:docMk/>
            <pc:sldMasterMk cId="2107707857" sldId="2147483664"/>
            <pc:sldLayoutMk cId="1679174742" sldId="2147483684"/>
          </pc:sldLayoutMkLst>
        </pc:sldLayoutChg>
        <pc:sldLayoutChg chg="del">
          <pc:chgData name="Erhahiemen, Ebi" userId="f159cad7-f38e-400c-abb9-c47177e4599f" providerId="ADAL" clId="{DCB7A43E-78F2-4513-97CA-2B41053325B2}" dt="2025-06-20T10:57:51.935" v="2169" actId="47"/>
          <pc:sldLayoutMkLst>
            <pc:docMk/>
            <pc:sldMasterMk cId="2107707857" sldId="2147483664"/>
            <pc:sldLayoutMk cId="3480367534" sldId="2147483686"/>
          </pc:sldLayoutMkLst>
        </pc:sldLayoutChg>
        <pc:sldLayoutChg chg="del">
          <pc:chgData name="Erhahiemen, Ebi" userId="f159cad7-f38e-400c-abb9-c47177e4599f" providerId="ADAL" clId="{DCB7A43E-78F2-4513-97CA-2B41053325B2}" dt="2025-06-20T10:57:58.986" v="2170" actId="47"/>
          <pc:sldLayoutMkLst>
            <pc:docMk/>
            <pc:sldMasterMk cId="2107707857" sldId="2147483664"/>
            <pc:sldLayoutMk cId="2116756047" sldId="2147483687"/>
          </pc:sldLayoutMkLst>
        </pc:sldLayoutChg>
        <pc:sldLayoutChg chg="del">
          <pc:chgData name="Erhahiemen, Ebi" userId="f159cad7-f38e-400c-abb9-c47177e4599f" providerId="ADAL" clId="{DCB7A43E-78F2-4513-97CA-2B41053325B2}" dt="2025-06-20T10:58:15.698" v="2172" actId="47"/>
          <pc:sldLayoutMkLst>
            <pc:docMk/>
            <pc:sldMasterMk cId="2107707857" sldId="2147483664"/>
            <pc:sldLayoutMk cId="3531074687" sldId="2147483688"/>
          </pc:sldLayoutMkLst>
        </pc:sldLayoutChg>
        <pc:sldLayoutChg chg="del">
          <pc:chgData name="Erhahiemen, Ebi" userId="f159cad7-f38e-400c-abb9-c47177e4599f" providerId="ADAL" clId="{DCB7A43E-78F2-4513-97CA-2B41053325B2}" dt="2025-06-20T10:58:19.538" v="2173" actId="47"/>
          <pc:sldLayoutMkLst>
            <pc:docMk/>
            <pc:sldMasterMk cId="2107707857" sldId="2147483664"/>
            <pc:sldLayoutMk cId="3439178287" sldId="2147483689"/>
          </pc:sldLayoutMkLst>
        </pc:sldLayoutChg>
        <pc:sldLayoutChg chg="del">
          <pc:chgData name="Erhahiemen, Ebi" userId="f159cad7-f38e-400c-abb9-c47177e4599f" providerId="ADAL" clId="{DCB7A43E-78F2-4513-97CA-2B41053325B2}" dt="2025-06-20T10:58:21.126" v="2174" actId="47"/>
          <pc:sldLayoutMkLst>
            <pc:docMk/>
            <pc:sldMasterMk cId="2107707857" sldId="2147483664"/>
            <pc:sldLayoutMk cId="3456361930" sldId="2147483690"/>
          </pc:sldLayoutMkLst>
        </pc:sldLayoutChg>
      </pc:sldMasterChg>
    </pc:docChg>
  </pc:docChgLst>
  <pc:docChgLst>
    <pc:chgData name="Erhahiemen, Ebi" userId="f159cad7-f38e-400c-abb9-c47177e4599f" providerId="ADAL" clId="{8D22004C-AC5D-4237-B9F6-E7762F91B67A}"/>
    <pc:docChg chg="undo custSel addSld modSld">
      <pc:chgData name="Erhahiemen, Ebi" userId="f159cad7-f38e-400c-abb9-c47177e4599f" providerId="ADAL" clId="{8D22004C-AC5D-4237-B9F6-E7762F91B67A}" dt="2025-03-18T09:53:19.808" v="268" actId="20577"/>
      <pc:docMkLst>
        <pc:docMk/>
      </pc:docMkLst>
      <pc:sldChg chg="modSp mod">
        <pc:chgData name="Erhahiemen, Ebi" userId="f159cad7-f38e-400c-abb9-c47177e4599f" providerId="ADAL" clId="{8D22004C-AC5D-4237-B9F6-E7762F91B67A}" dt="2025-03-17T14:29:19.952" v="229" actId="313"/>
        <pc:sldMkLst>
          <pc:docMk/>
          <pc:sldMk cId="620237314" sldId="258"/>
        </pc:sldMkLst>
      </pc:sldChg>
      <pc:sldChg chg="modSp mod">
        <pc:chgData name="Erhahiemen, Ebi" userId="f159cad7-f38e-400c-abb9-c47177e4599f" providerId="ADAL" clId="{8D22004C-AC5D-4237-B9F6-E7762F91B67A}" dt="2025-03-17T14:21:52.214" v="198" actId="20577"/>
        <pc:sldMkLst>
          <pc:docMk/>
          <pc:sldMk cId="789714967" sldId="261"/>
        </pc:sldMkLst>
      </pc:sldChg>
      <pc:sldChg chg="modSp mod">
        <pc:chgData name="Erhahiemen, Ebi" userId="f159cad7-f38e-400c-abb9-c47177e4599f" providerId="ADAL" clId="{8D22004C-AC5D-4237-B9F6-E7762F91B67A}" dt="2025-03-18T09:53:19.808" v="268" actId="20577"/>
        <pc:sldMkLst>
          <pc:docMk/>
          <pc:sldMk cId="404672614" sldId="279"/>
        </pc:sldMkLst>
      </pc:sldChg>
      <pc:sldChg chg="addSp delSp modSp new mod">
        <pc:chgData name="Erhahiemen, Ebi" userId="f159cad7-f38e-400c-abb9-c47177e4599f" providerId="ADAL" clId="{8D22004C-AC5D-4237-B9F6-E7762F91B67A}" dt="2025-03-18T09:52:15.330" v="262" actId="14100"/>
        <pc:sldMkLst>
          <pc:docMk/>
          <pc:sldMk cId="3089571031" sldId="304"/>
        </pc:sldMkLst>
      </pc:sldChg>
    </pc:docChg>
  </pc:docChgLst>
  <pc:docChgLst>
    <pc:chgData name="Mullins, Marie" userId="e114c79f-1c42-4ffa-9735-84b4a64fb0b2" providerId="ADAL" clId="{1FB8F35D-5057-44AC-BE34-FC310292E542}"/>
    <pc:docChg chg="undo custSel addSld delSld modSld sldOrd">
      <pc:chgData name="Mullins, Marie" userId="e114c79f-1c42-4ffa-9735-84b4a64fb0b2" providerId="ADAL" clId="{1FB8F35D-5057-44AC-BE34-FC310292E542}" dt="2025-06-11T15:24:41.928" v="739" actId="14100"/>
      <pc:docMkLst>
        <pc:docMk/>
      </pc:docMkLst>
      <pc:sldChg chg="add del setBg">
        <pc:chgData name="Mullins, Marie" userId="e114c79f-1c42-4ffa-9735-84b4a64fb0b2" providerId="ADAL" clId="{1FB8F35D-5057-44AC-BE34-FC310292E542}" dt="2025-06-11T13:24:09.730" v="25" actId="47"/>
        <pc:sldMkLst>
          <pc:docMk/>
          <pc:sldMk cId="1108092462" sldId="256"/>
        </pc:sldMkLst>
      </pc:sldChg>
      <pc:sldChg chg="add del setBg">
        <pc:chgData name="Mullins, Marie" userId="e114c79f-1c42-4ffa-9735-84b4a64fb0b2" providerId="ADAL" clId="{1FB8F35D-5057-44AC-BE34-FC310292E542}" dt="2025-06-11T15:22:52.870" v="717" actId="47"/>
        <pc:sldMkLst>
          <pc:docMk/>
          <pc:sldMk cId="4059720948" sldId="257"/>
        </pc:sldMkLst>
      </pc:sldChg>
      <pc:sldChg chg="del">
        <pc:chgData name="Mullins, Marie" userId="e114c79f-1c42-4ffa-9735-84b4a64fb0b2" providerId="ADAL" clId="{1FB8F35D-5057-44AC-BE34-FC310292E542}" dt="2025-06-11T13:32:22.900" v="86" actId="47"/>
        <pc:sldMkLst>
          <pc:docMk/>
          <pc:sldMk cId="620237314" sldId="258"/>
        </pc:sldMkLst>
      </pc:sldChg>
      <pc:sldChg chg="del">
        <pc:chgData name="Mullins, Marie" userId="e114c79f-1c42-4ffa-9735-84b4a64fb0b2" providerId="ADAL" clId="{1FB8F35D-5057-44AC-BE34-FC310292E542}" dt="2025-06-11T13:23:53.479" v="21" actId="2696"/>
        <pc:sldMkLst>
          <pc:docMk/>
          <pc:sldMk cId="404672614" sldId="279"/>
        </pc:sldMkLst>
      </pc:sldChg>
      <pc:sldChg chg="add del">
        <pc:chgData name="Mullins, Marie" userId="e114c79f-1c42-4ffa-9735-84b4a64fb0b2" providerId="ADAL" clId="{1FB8F35D-5057-44AC-BE34-FC310292E542}" dt="2025-06-11T13:32:47.914" v="87" actId="2696"/>
        <pc:sldMkLst>
          <pc:docMk/>
          <pc:sldMk cId="3669795872" sldId="279"/>
        </pc:sldMkLst>
      </pc:sldChg>
      <pc:sldChg chg="modSp add del mod">
        <pc:chgData name="Mullins, Marie" userId="e114c79f-1c42-4ffa-9735-84b4a64fb0b2" providerId="ADAL" clId="{1FB8F35D-5057-44AC-BE34-FC310292E542}" dt="2025-06-11T13:33:23.438" v="98" actId="20577"/>
        <pc:sldMkLst>
          <pc:docMk/>
          <pc:sldMk cId="3962998208" sldId="279"/>
        </pc:sldMkLst>
        <pc:spChg chg="mod">
          <ac:chgData name="Mullins, Marie" userId="e114c79f-1c42-4ffa-9735-84b4a64fb0b2" providerId="ADAL" clId="{1FB8F35D-5057-44AC-BE34-FC310292E542}" dt="2025-06-11T13:33:23.438" v="98" actId="20577"/>
          <ac:spMkLst>
            <pc:docMk/>
            <pc:sldMk cId="3962998208" sldId="279"/>
            <ac:spMk id="3" creationId="{BB47201A-05B8-911A-0688-58A679ECE36E}"/>
          </ac:spMkLst>
        </pc:spChg>
      </pc:sldChg>
      <pc:sldChg chg="add del">
        <pc:chgData name="Mullins, Marie" userId="e114c79f-1c42-4ffa-9735-84b4a64fb0b2" providerId="ADAL" clId="{1FB8F35D-5057-44AC-BE34-FC310292E542}" dt="2025-06-11T14:57:05.148" v="183" actId="47"/>
        <pc:sldMkLst>
          <pc:docMk/>
          <pc:sldMk cId="2543716352" sldId="280"/>
        </pc:sldMkLst>
      </pc:sldChg>
      <pc:sldChg chg="del">
        <pc:chgData name="Mullins, Marie" userId="e114c79f-1c42-4ffa-9735-84b4a64fb0b2" providerId="ADAL" clId="{1FB8F35D-5057-44AC-BE34-FC310292E542}" dt="2025-06-11T13:23:53.479" v="21" actId="2696"/>
        <pc:sldMkLst>
          <pc:docMk/>
          <pc:sldMk cId="3252576655" sldId="280"/>
        </pc:sldMkLst>
      </pc:sldChg>
      <pc:sldChg chg="del">
        <pc:chgData name="Mullins, Marie" userId="e114c79f-1c42-4ffa-9735-84b4a64fb0b2" providerId="ADAL" clId="{1FB8F35D-5057-44AC-BE34-FC310292E542}" dt="2025-06-11T13:23:53.479" v="21" actId="2696"/>
        <pc:sldMkLst>
          <pc:docMk/>
          <pc:sldMk cId="1032106758" sldId="281"/>
        </pc:sldMkLst>
      </pc:sldChg>
      <pc:sldChg chg="add del">
        <pc:chgData name="Mullins, Marie" userId="e114c79f-1c42-4ffa-9735-84b4a64fb0b2" providerId="ADAL" clId="{1FB8F35D-5057-44AC-BE34-FC310292E542}" dt="2025-06-11T14:56:48.434" v="182" actId="47"/>
        <pc:sldMkLst>
          <pc:docMk/>
          <pc:sldMk cId="2069786494" sldId="281"/>
        </pc:sldMkLst>
      </pc:sldChg>
      <pc:sldChg chg="add del">
        <pc:chgData name="Mullins, Marie" userId="e114c79f-1c42-4ffa-9735-84b4a64fb0b2" providerId="ADAL" clId="{1FB8F35D-5057-44AC-BE34-FC310292E542}" dt="2025-06-11T14:57:09.135" v="184" actId="47"/>
        <pc:sldMkLst>
          <pc:docMk/>
          <pc:sldMk cId="1813572450" sldId="283"/>
        </pc:sldMkLst>
      </pc:sldChg>
      <pc:sldChg chg="del">
        <pc:chgData name="Mullins, Marie" userId="e114c79f-1c42-4ffa-9735-84b4a64fb0b2" providerId="ADAL" clId="{1FB8F35D-5057-44AC-BE34-FC310292E542}" dt="2025-06-11T13:23:53.479" v="21" actId="2696"/>
        <pc:sldMkLst>
          <pc:docMk/>
          <pc:sldMk cId="3004170478" sldId="283"/>
        </pc:sldMkLst>
      </pc:sldChg>
      <pc:sldChg chg="del">
        <pc:chgData name="Mullins, Marie" userId="e114c79f-1c42-4ffa-9735-84b4a64fb0b2" providerId="ADAL" clId="{1FB8F35D-5057-44AC-BE34-FC310292E542}" dt="2025-06-11T13:23:53.479" v="21" actId="2696"/>
        <pc:sldMkLst>
          <pc:docMk/>
          <pc:sldMk cId="1817381301" sldId="284"/>
        </pc:sldMkLst>
      </pc:sldChg>
      <pc:sldChg chg="add del">
        <pc:chgData name="Mullins, Marie" userId="e114c79f-1c42-4ffa-9735-84b4a64fb0b2" providerId="ADAL" clId="{1FB8F35D-5057-44AC-BE34-FC310292E542}" dt="2025-06-11T14:57:10.124" v="185" actId="47"/>
        <pc:sldMkLst>
          <pc:docMk/>
          <pc:sldMk cId="2484028700" sldId="284"/>
        </pc:sldMkLst>
      </pc:sldChg>
      <pc:sldChg chg="del">
        <pc:chgData name="Mullins, Marie" userId="e114c79f-1c42-4ffa-9735-84b4a64fb0b2" providerId="ADAL" clId="{1FB8F35D-5057-44AC-BE34-FC310292E542}" dt="2025-06-11T13:23:53.479" v="21" actId="2696"/>
        <pc:sldMkLst>
          <pc:docMk/>
          <pc:sldMk cId="1486726824" sldId="285"/>
        </pc:sldMkLst>
      </pc:sldChg>
      <pc:sldChg chg="add del">
        <pc:chgData name="Mullins, Marie" userId="e114c79f-1c42-4ffa-9735-84b4a64fb0b2" providerId="ADAL" clId="{1FB8F35D-5057-44AC-BE34-FC310292E542}" dt="2025-06-11T14:57:11.097" v="186" actId="47"/>
        <pc:sldMkLst>
          <pc:docMk/>
          <pc:sldMk cId="1786189639" sldId="285"/>
        </pc:sldMkLst>
      </pc:sldChg>
      <pc:sldChg chg="add">
        <pc:chgData name="Mullins, Marie" userId="e114c79f-1c42-4ffa-9735-84b4a64fb0b2" providerId="ADAL" clId="{1FB8F35D-5057-44AC-BE34-FC310292E542}" dt="2025-06-11T13:22:01.850" v="4"/>
        <pc:sldMkLst>
          <pc:docMk/>
          <pc:sldMk cId="4225508912" sldId="2382"/>
        </pc:sldMkLst>
      </pc:sldChg>
      <pc:sldChg chg="modSp add mod modClrScheme chgLayout">
        <pc:chgData name="Mullins, Marie" userId="e114c79f-1c42-4ffa-9735-84b4a64fb0b2" providerId="ADAL" clId="{1FB8F35D-5057-44AC-BE34-FC310292E542}" dt="2025-06-11T13:31:24.859" v="79" actId="27636"/>
        <pc:sldMkLst>
          <pc:docMk/>
          <pc:sldMk cId="999761087" sldId="2989"/>
        </pc:sldMkLst>
        <pc:spChg chg="mod">
          <ac:chgData name="Mullins, Marie" userId="e114c79f-1c42-4ffa-9735-84b4a64fb0b2" providerId="ADAL" clId="{1FB8F35D-5057-44AC-BE34-FC310292E542}" dt="2025-06-11T13:30:52.013" v="75" actId="26606"/>
          <ac:spMkLst>
            <pc:docMk/>
            <pc:sldMk cId="999761087" sldId="2989"/>
            <ac:spMk id="2" creationId="{D65E10F3-E3A9-8350-594C-D54605FE5150}"/>
          </ac:spMkLst>
        </pc:spChg>
        <pc:spChg chg="mod">
          <ac:chgData name="Mullins, Marie" userId="e114c79f-1c42-4ffa-9735-84b4a64fb0b2" providerId="ADAL" clId="{1FB8F35D-5057-44AC-BE34-FC310292E542}" dt="2025-06-11T13:31:24.859" v="79" actId="27636"/>
          <ac:spMkLst>
            <pc:docMk/>
            <pc:sldMk cId="999761087" sldId="2989"/>
            <ac:spMk id="4" creationId="{AD7A8054-364E-2CEA-435E-4CAC4A0D56FC}"/>
          </ac:spMkLst>
        </pc:spChg>
      </pc:sldChg>
      <pc:sldChg chg="add">
        <pc:chgData name="Mullins, Marie" userId="e114c79f-1c42-4ffa-9735-84b4a64fb0b2" providerId="ADAL" clId="{1FB8F35D-5057-44AC-BE34-FC310292E542}" dt="2025-06-11T13:22:01.850" v="4"/>
        <pc:sldMkLst>
          <pc:docMk/>
          <pc:sldMk cId="3982157518" sldId="2990"/>
        </pc:sldMkLst>
      </pc:sldChg>
      <pc:sldChg chg="addSp delSp modSp add mod modClrScheme chgLayout">
        <pc:chgData name="Mullins, Marie" userId="e114c79f-1c42-4ffa-9735-84b4a64fb0b2" providerId="ADAL" clId="{1FB8F35D-5057-44AC-BE34-FC310292E542}" dt="2025-06-11T15:24:01.953" v="725" actId="478"/>
        <pc:sldMkLst>
          <pc:docMk/>
          <pc:sldMk cId="2327210996" sldId="2992"/>
        </pc:sldMkLst>
      </pc:sldChg>
      <pc:sldChg chg="add">
        <pc:chgData name="Mullins, Marie" userId="e114c79f-1c42-4ffa-9735-84b4a64fb0b2" providerId="ADAL" clId="{1FB8F35D-5057-44AC-BE34-FC310292E542}" dt="2025-06-11T13:22:01.850" v="4"/>
        <pc:sldMkLst>
          <pc:docMk/>
          <pc:sldMk cId="1922443743" sldId="4451"/>
        </pc:sldMkLst>
      </pc:sldChg>
      <pc:sldChg chg="addSp modSp add mod">
        <pc:chgData name="Mullins, Marie" userId="e114c79f-1c42-4ffa-9735-84b4a64fb0b2" providerId="ADAL" clId="{1FB8F35D-5057-44AC-BE34-FC310292E542}" dt="2025-06-11T14:58:37.638" v="196" actId="14100"/>
        <pc:sldMkLst>
          <pc:docMk/>
          <pc:sldMk cId="602426272" sldId="4453"/>
        </pc:sldMkLst>
      </pc:sldChg>
      <pc:sldChg chg="modSp add del">
        <pc:chgData name="Mullins, Marie" userId="e114c79f-1c42-4ffa-9735-84b4a64fb0b2" providerId="ADAL" clId="{1FB8F35D-5057-44AC-BE34-FC310292E542}" dt="2025-06-11T13:22:46.937" v="12" actId="2696"/>
        <pc:sldMkLst>
          <pc:docMk/>
          <pc:sldMk cId="992670988" sldId="4453"/>
        </pc:sldMkLst>
      </pc:sldChg>
      <pc:sldChg chg="delSp add del setBg delDesignElem">
        <pc:chgData name="Mullins, Marie" userId="e114c79f-1c42-4ffa-9735-84b4a64fb0b2" providerId="ADAL" clId="{1FB8F35D-5057-44AC-BE34-FC310292E542}" dt="2025-06-11T13:22:17.542" v="9" actId="2696"/>
        <pc:sldMkLst>
          <pc:docMk/>
          <pc:sldMk cId="2229511942" sldId="4453"/>
        </pc:sldMkLst>
      </pc:sldChg>
      <pc:sldChg chg="add del">
        <pc:chgData name="Mullins, Marie" userId="e114c79f-1c42-4ffa-9735-84b4a64fb0b2" providerId="ADAL" clId="{1FB8F35D-5057-44AC-BE34-FC310292E542}" dt="2025-06-11T13:24:03.737" v="23" actId="2696"/>
        <pc:sldMkLst>
          <pc:docMk/>
          <pc:sldMk cId="744366779" sldId="4454"/>
        </pc:sldMkLst>
      </pc:sldChg>
      <pc:sldChg chg="add">
        <pc:chgData name="Mullins, Marie" userId="e114c79f-1c42-4ffa-9735-84b4a64fb0b2" providerId="ADAL" clId="{1FB8F35D-5057-44AC-BE34-FC310292E542}" dt="2025-06-11T13:24:07.387" v="24"/>
        <pc:sldMkLst>
          <pc:docMk/>
          <pc:sldMk cId="3108397447" sldId="4454"/>
        </pc:sldMkLst>
      </pc:sldChg>
      <pc:sldChg chg="delSp modSp add mod modClrScheme chgLayout">
        <pc:chgData name="Mullins, Marie" userId="e114c79f-1c42-4ffa-9735-84b4a64fb0b2" providerId="ADAL" clId="{1FB8F35D-5057-44AC-BE34-FC310292E542}" dt="2025-06-11T15:23:13.438" v="720" actId="26606"/>
        <pc:sldMkLst>
          <pc:docMk/>
          <pc:sldMk cId="8906730" sldId="4456"/>
        </pc:sldMkLst>
        <pc:spChg chg="mod">
          <ac:chgData name="Mullins, Marie" userId="e114c79f-1c42-4ffa-9735-84b4a64fb0b2" providerId="ADAL" clId="{1FB8F35D-5057-44AC-BE34-FC310292E542}" dt="2025-06-11T15:23:13.438" v="720" actId="26606"/>
          <ac:spMkLst>
            <pc:docMk/>
            <pc:sldMk cId="8906730" sldId="4456"/>
            <ac:spMk id="2" creationId="{FDB6203A-C05F-5B30-D1CA-935CE49FC3CC}"/>
          </ac:spMkLst>
        </pc:spChg>
        <pc:spChg chg="mod">
          <ac:chgData name="Mullins, Marie" userId="e114c79f-1c42-4ffa-9735-84b4a64fb0b2" providerId="ADAL" clId="{1FB8F35D-5057-44AC-BE34-FC310292E542}" dt="2025-06-11T15:23:13.438" v="720" actId="26606"/>
          <ac:spMkLst>
            <pc:docMk/>
            <pc:sldMk cId="8906730" sldId="4456"/>
            <ac:spMk id="3" creationId="{2D2FB61F-52A0-5D2E-EFE4-8C79B79552A0}"/>
          </ac:spMkLst>
        </pc:spChg>
      </pc:sldChg>
      <pc:sldChg chg="add del setBg">
        <pc:chgData name="Mullins, Marie" userId="e114c79f-1c42-4ffa-9735-84b4a64fb0b2" providerId="ADAL" clId="{1FB8F35D-5057-44AC-BE34-FC310292E542}" dt="2025-06-11T13:32:00.287" v="83" actId="47"/>
        <pc:sldMkLst>
          <pc:docMk/>
          <pc:sldMk cId="3286830648" sldId="4458"/>
        </pc:sldMkLst>
      </pc:sldChg>
      <pc:sldChg chg="delSp add del setBg delDesignElem">
        <pc:chgData name="Mullins, Marie" userId="e114c79f-1c42-4ffa-9735-84b4a64fb0b2" providerId="ADAL" clId="{1FB8F35D-5057-44AC-BE34-FC310292E542}" dt="2025-06-11T13:33:08.850" v="93" actId="47"/>
        <pc:sldMkLst>
          <pc:docMk/>
          <pc:sldMk cId="2092857627" sldId="4461"/>
        </pc:sldMkLst>
      </pc:sldChg>
      <pc:sldChg chg="modSp add mod modClrScheme chgLayout">
        <pc:chgData name="Mullins, Marie" userId="e114c79f-1c42-4ffa-9735-84b4a64fb0b2" providerId="ADAL" clId="{1FB8F35D-5057-44AC-BE34-FC310292E542}" dt="2025-06-11T13:24:39.508" v="29" actId="26606"/>
        <pc:sldMkLst>
          <pc:docMk/>
          <pc:sldMk cId="2966241190" sldId="4469"/>
        </pc:sldMkLst>
        <pc:spChg chg="mod">
          <ac:chgData name="Mullins, Marie" userId="e114c79f-1c42-4ffa-9735-84b4a64fb0b2" providerId="ADAL" clId="{1FB8F35D-5057-44AC-BE34-FC310292E542}" dt="2025-06-11T13:24:39.508" v="29" actId="26606"/>
          <ac:spMkLst>
            <pc:docMk/>
            <pc:sldMk cId="2966241190" sldId="4469"/>
            <ac:spMk id="2" creationId="{7FDAC77B-9007-CD34-1997-B86FB7E772E3}"/>
          </ac:spMkLst>
        </pc:spChg>
        <pc:picChg chg="mod">
          <ac:chgData name="Mullins, Marie" userId="e114c79f-1c42-4ffa-9735-84b4a64fb0b2" providerId="ADAL" clId="{1FB8F35D-5057-44AC-BE34-FC310292E542}" dt="2025-06-11T13:24:39.508" v="29" actId="26606"/>
          <ac:picMkLst>
            <pc:docMk/>
            <pc:sldMk cId="2966241190" sldId="4469"/>
            <ac:picMk id="5" creationId="{447E7C3C-C287-4DDA-AF7D-C1EB45DFF8DF}"/>
          </ac:picMkLst>
        </pc:picChg>
      </pc:sldChg>
      <pc:sldChg chg="delSp add del setBg delDesignElem">
        <pc:chgData name="Mullins, Marie" userId="e114c79f-1c42-4ffa-9735-84b4a64fb0b2" providerId="ADAL" clId="{1FB8F35D-5057-44AC-BE34-FC310292E542}" dt="2025-06-11T13:24:27.136" v="26" actId="2696"/>
        <pc:sldMkLst>
          <pc:docMk/>
          <pc:sldMk cId="3917936759" sldId="4469"/>
        </pc:sldMkLst>
      </pc:sldChg>
      <pc:sldChg chg="addSp delSp modSp add mod ord modClrScheme chgLayout">
        <pc:chgData name="Mullins, Marie" userId="e114c79f-1c42-4ffa-9735-84b4a64fb0b2" providerId="ADAL" clId="{1FB8F35D-5057-44AC-BE34-FC310292E542}" dt="2025-06-11T14:58:21.478" v="195" actId="26606"/>
        <pc:sldMkLst>
          <pc:docMk/>
          <pc:sldMk cId="2787138164" sldId="4471"/>
        </pc:sldMkLst>
        <pc:spChg chg="mod">
          <ac:chgData name="Mullins, Marie" userId="e114c79f-1c42-4ffa-9735-84b4a64fb0b2" providerId="ADAL" clId="{1FB8F35D-5057-44AC-BE34-FC310292E542}" dt="2025-06-11T14:58:21.478" v="195" actId="26606"/>
          <ac:spMkLst>
            <pc:docMk/>
            <pc:sldMk cId="2787138164" sldId="4471"/>
            <ac:spMk id="2" creationId="{D8940F77-0832-BDAB-8D86-936533B95E90}"/>
          </ac:spMkLst>
        </pc:spChg>
        <pc:picChg chg="add mod">
          <ac:chgData name="Mullins, Marie" userId="e114c79f-1c42-4ffa-9735-84b4a64fb0b2" providerId="ADAL" clId="{1FB8F35D-5057-44AC-BE34-FC310292E542}" dt="2025-06-11T14:58:21.478" v="195" actId="26606"/>
          <ac:picMkLst>
            <pc:docMk/>
            <pc:sldMk cId="2787138164" sldId="4471"/>
            <ac:picMk id="3" creationId="{9ECFBABD-0048-85C4-0E1F-9B2E14836F89}"/>
          </ac:picMkLst>
        </pc:picChg>
      </pc:sldChg>
      <pc:sldChg chg="modSp add mod">
        <pc:chgData name="Mullins, Marie" userId="e114c79f-1c42-4ffa-9735-84b4a64fb0b2" providerId="ADAL" clId="{1FB8F35D-5057-44AC-BE34-FC310292E542}" dt="2025-06-11T13:22:01.972" v="8" actId="27636"/>
        <pc:sldMkLst>
          <pc:docMk/>
          <pc:sldMk cId="3354359016" sldId="4477"/>
        </pc:sldMkLst>
        <pc:spChg chg="mod">
          <ac:chgData name="Mullins, Marie" userId="e114c79f-1c42-4ffa-9735-84b4a64fb0b2" providerId="ADAL" clId="{1FB8F35D-5057-44AC-BE34-FC310292E542}" dt="2025-06-11T13:22:01.972" v="8" actId="27636"/>
          <ac:spMkLst>
            <pc:docMk/>
            <pc:sldMk cId="3354359016" sldId="4477"/>
            <ac:spMk id="2" creationId="{A4A717C3-054F-5AE4-B844-118BCC50A9EA}"/>
          </ac:spMkLst>
        </pc:spChg>
      </pc:sldChg>
      <pc:sldChg chg="add del">
        <pc:chgData name="Mullins, Marie" userId="e114c79f-1c42-4ffa-9735-84b4a64fb0b2" providerId="ADAL" clId="{1FB8F35D-5057-44AC-BE34-FC310292E542}" dt="2025-06-11T13:31:47.358" v="81" actId="47"/>
        <pc:sldMkLst>
          <pc:docMk/>
          <pc:sldMk cId="1192783467" sldId="4540"/>
        </pc:sldMkLst>
      </pc:sldChg>
      <pc:sldChg chg="delSp add setBg delDesignElem">
        <pc:chgData name="Mullins, Marie" userId="e114c79f-1c42-4ffa-9735-84b4a64fb0b2" providerId="ADAL" clId="{1FB8F35D-5057-44AC-BE34-FC310292E542}" dt="2025-06-11T13:22:01.850" v="4"/>
        <pc:sldMkLst>
          <pc:docMk/>
          <pc:sldMk cId="4047896888" sldId="4544"/>
        </pc:sldMkLst>
      </pc:sldChg>
      <pc:sldChg chg="add del setBg">
        <pc:chgData name="Mullins, Marie" userId="e114c79f-1c42-4ffa-9735-84b4a64fb0b2" providerId="ADAL" clId="{1FB8F35D-5057-44AC-BE34-FC310292E542}" dt="2025-06-11T13:24:27.136" v="26" actId="2696"/>
        <pc:sldMkLst>
          <pc:docMk/>
          <pc:sldMk cId="1038530447" sldId="4546"/>
        </pc:sldMkLst>
      </pc:sldChg>
      <pc:sldChg chg="add del">
        <pc:chgData name="Mullins, Marie" userId="e114c79f-1c42-4ffa-9735-84b4a64fb0b2" providerId="ADAL" clId="{1FB8F35D-5057-44AC-BE34-FC310292E542}" dt="2025-06-11T13:24:45.780" v="30" actId="47"/>
        <pc:sldMkLst>
          <pc:docMk/>
          <pc:sldMk cId="4133748854" sldId="4546"/>
        </pc:sldMkLst>
      </pc:sldChg>
      <pc:sldChg chg="addSp delSp modSp add mod modClrScheme chgLayout">
        <pc:chgData name="Mullins, Marie" userId="e114c79f-1c42-4ffa-9735-84b4a64fb0b2" providerId="ADAL" clId="{1FB8F35D-5057-44AC-BE34-FC310292E542}" dt="2025-06-11T15:17:15.237" v="476" actId="26606"/>
        <pc:sldMkLst>
          <pc:docMk/>
          <pc:sldMk cId="924288381" sldId="4547"/>
        </pc:sldMkLst>
      </pc:sldChg>
      <pc:sldChg chg="add del">
        <pc:chgData name="Mullins, Marie" userId="e114c79f-1c42-4ffa-9735-84b4a64fb0b2" providerId="ADAL" clId="{1FB8F35D-5057-44AC-BE34-FC310292E542}" dt="2025-06-11T13:24:27.136" v="26" actId="2696"/>
        <pc:sldMkLst>
          <pc:docMk/>
          <pc:sldMk cId="3899724932" sldId="4547"/>
        </pc:sldMkLst>
      </pc:sldChg>
      <pc:sldChg chg="addSp delSp modSp add mod">
        <pc:chgData name="Mullins, Marie" userId="e114c79f-1c42-4ffa-9735-84b4a64fb0b2" providerId="ADAL" clId="{1FB8F35D-5057-44AC-BE34-FC310292E542}" dt="2025-06-11T15:10:50.268" v="246" actId="20577"/>
        <pc:sldMkLst>
          <pc:docMk/>
          <pc:sldMk cId="1161230" sldId="4548"/>
        </pc:sldMkLst>
        <pc:spChg chg="mod">
          <ac:chgData name="Mullins, Marie" userId="e114c79f-1c42-4ffa-9735-84b4a64fb0b2" providerId="ADAL" clId="{1FB8F35D-5057-44AC-BE34-FC310292E542}" dt="2025-06-11T15:10:50.268" v="246" actId="20577"/>
          <ac:spMkLst>
            <pc:docMk/>
            <pc:sldMk cId="1161230" sldId="4548"/>
            <ac:spMk id="2" creationId="{2452FFB9-5813-C29B-4418-4516B3A173C8}"/>
          </ac:spMkLst>
        </pc:spChg>
        <pc:spChg chg="mod">
          <ac:chgData name="Mullins, Marie" userId="e114c79f-1c42-4ffa-9735-84b4a64fb0b2" providerId="ADAL" clId="{1FB8F35D-5057-44AC-BE34-FC310292E542}" dt="2025-06-11T15:10:32.783" v="219" actId="255"/>
          <ac:spMkLst>
            <pc:docMk/>
            <pc:sldMk cId="1161230" sldId="4548"/>
            <ac:spMk id="3" creationId="{3211E413-D6A2-8173-A079-60ADC4CAE9A0}"/>
          </ac:spMkLst>
        </pc:spChg>
        <pc:picChg chg="add mod">
          <ac:chgData name="Mullins, Marie" userId="e114c79f-1c42-4ffa-9735-84b4a64fb0b2" providerId="ADAL" clId="{1FB8F35D-5057-44AC-BE34-FC310292E542}" dt="2025-06-11T15:07:10.346" v="216" actId="14100"/>
          <ac:picMkLst>
            <pc:docMk/>
            <pc:sldMk cId="1161230" sldId="4548"/>
            <ac:picMk id="5" creationId="{DA83E5D5-0A14-AD4D-60F5-7C0E65E141EB}"/>
          </ac:picMkLst>
        </pc:picChg>
      </pc:sldChg>
      <pc:sldChg chg="add del">
        <pc:chgData name="Mullins, Marie" userId="e114c79f-1c42-4ffa-9735-84b4a64fb0b2" providerId="ADAL" clId="{1FB8F35D-5057-44AC-BE34-FC310292E542}" dt="2025-06-11T13:24:27.136" v="26" actId="2696"/>
        <pc:sldMkLst>
          <pc:docMk/>
          <pc:sldMk cId="3329779319" sldId="4548"/>
        </pc:sldMkLst>
      </pc:sldChg>
      <pc:sldChg chg="addSp delSp modSp add mod modClrScheme chgLayout">
        <pc:chgData name="Mullins, Marie" userId="e114c79f-1c42-4ffa-9735-84b4a64fb0b2" providerId="ADAL" clId="{1FB8F35D-5057-44AC-BE34-FC310292E542}" dt="2025-06-11T15:17:00.866" v="475" actId="26606"/>
        <pc:sldMkLst>
          <pc:docMk/>
          <pc:sldMk cId="110810047" sldId="4549"/>
        </pc:sldMkLst>
        <pc:spChg chg="mod">
          <ac:chgData name="Mullins, Marie" userId="e114c79f-1c42-4ffa-9735-84b4a64fb0b2" providerId="ADAL" clId="{1FB8F35D-5057-44AC-BE34-FC310292E542}" dt="2025-06-11T15:17:00.866" v="475" actId="26606"/>
          <ac:spMkLst>
            <pc:docMk/>
            <pc:sldMk cId="110810047" sldId="4549"/>
            <ac:spMk id="2" creationId="{A7312C5B-9414-578B-EC67-E8F262FDF8F0}"/>
          </ac:spMkLst>
        </pc:spChg>
        <pc:spChg chg="mod">
          <ac:chgData name="Mullins, Marie" userId="e114c79f-1c42-4ffa-9735-84b4a64fb0b2" providerId="ADAL" clId="{1FB8F35D-5057-44AC-BE34-FC310292E542}" dt="2025-06-11T15:17:00.866" v="475" actId="26606"/>
          <ac:spMkLst>
            <pc:docMk/>
            <pc:sldMk cId="110810047" sldId="4549"/>
            <ac:spMk id="3" creationId="{C08D1C90-E7F4-AB95-2578-97A6A29420DA}"/>
          </ac:spMkLst>
        </pc:spChg>
      </pc:sldChg>
      <pc:sldChg chg="add del">
        <pc:chgData name="Mullins, Marie" userId="e114c79f-1c42-4ffa-9735-84b4a64fb0b2" providerId="ADAL" clId="{1FB8F35D-5057-44AC-BE34-FC310292E542}" dt="2025-06-11T13:24:27.136" v="26" actId="2696"/>
        <pc:sldMkLst>
          <pc:docMk/>
          <pc:sldMk cId="3779265382" sldId="4549"/>
        </pc:sldMkLst>
      </pc:sldChg>
      <pc:sldChg chg="add del">
        <pc:chgData name="Mullins, Marie" userId="e114c79f-1c42-4ffa-9735-84b4a64fb0b2" providerId="ADAL" clId="{1FB8F35D-5057-44AC-BE34-FC310292E542}" dt="2025-06-11T13:24:27.136" v="26" actId="2696"/>
        <pc:sldMkLst>
          <pc:docMk/>
          <pc:sldMk cId="35864343" sldId="4550"/>
        </pc:sldMkLst>
      </pc:sldChg>
      <pc:sldChg chg="addSp delSp modSp add mod modClrScheme chgLayout">
        <pc:chgData name="Mullins, Marie" userId="e114c79f-1c42-4ffa-9735-84b4a64fb0b2" providerId="ADAL" clId="{1FB8F35D-5057-44AC-BE34-FC310292E542}" dt="2025-06-11T15:16:42.894" v="474" actId="26606"/>
        <pc:sldMkLst>
          <pc:docMk/>
          <pc:sldMk cId="1463648730" sldId="4550"/>
        </pc:sldMkLst>
        <pc:spChg chg="mod">
          <ac:chgData name="Mullins, Marie" userId="e114c79f-1c42-4ffa-9735-84b4a64fb0b2" providerId="ADAL" clId="{1FB8F35D-5057-44AC-BE34-FC310292E542}" dt="2025-06-11T15:16:42.894" v="474" actId="26606"/>
          <ac:spMkLst>
            <pc:docMk/>
            <pc:sldMk cId="1463648730" sldId="4550"/>
            <ac:spMk id="2" creationId="{E062C22E-D3C6-A4AF-7E59-8DFEE0C5303A}"/>
          </ac:spMkLst>
        </pc:spChg>
        <pc:spChg chg="mod">
          <ac:chgData name="Mullins, Marie" userId="e114c79f-1c42-4ffa-9735-84b4a64fb0b2" providerId="ADAL" clId="{1FB8F35D-5057-44AC-BE34-FC310292E542}" dt="2025-06-11T15:16:42.894" v="474" actId="26606"/>
          <ac:spMkLst>
            <pc:docMk/>
            <pc:sldMk cId="1463648730" sldId="4550"/>
            <ac:spMk id="3" creationId="{262F5B1A-70E7-0325-65CE-904B3BCD5820}"/>
          </ac:spMkLst>
        </pc:spChg>
        <pc:picChg chg="add mod">
          <ac:chgData name="Mullins, Marie" userId="e114c79f-1c42-4ffa-9735-84b4a64fb0b2" providerId="ADAL" clId="{1FB8F35D-5057-44AC-BE34-FC310292E542}" dt="2025-06-11T15:16:42.894" v="474" actId="26606"/>
          <ac:picMkLst>
            <pc:docMk/>
            <pc:sldMk cId="1463648730" sldId="4550"/>
            <ac:picMk id="5" creationId="{056FE744-F202-9458-8128-7B2937B46B01}"/>
          </ac:picMkLst>
        </pc:picChg>
      </pc:sldChg>
      <pc:sldChg chg="add del">
        <pc:chgData name="Mullins, Marie" userId="e114c79f-1c42-4ffa-9735-84b4a64fb0b2" providerId="ADAL" clId="{1FB8F35D-5057-44AC-BE34-FC310292E542}" dt="2025-06-11T13:32:09.357" v="85" actId="47"/>
        <pc:sldMkLst>
          <pc:docMk/>
          <pc:sldMk cId="2784577396" sldId="4551"/>
        </pc:sldMkLst>
      </pc:sldChg>
      <pc:sldChg chg="add">
        <pc:chgData name="Mullins, Marie" userId="e114c79f-1c42-4ffa-9735-84b4a64fb0b2" providerId="ADAL" clId="{1FB8F35D-5057-44AC-BE34-FC310292E542}" dt="2025-06-11T13:24:33.845" v="28"/>
        <pc:sldMkLst>
          <pc:docMk/>
          <pc:sldMk cId="89577965" sldId="4553"/>
        </pc:sldMkLst>
      </pc:sldChg>
      <pc:sldChg chg="add del setBg">
        <pc:chgData name="Mullins, Marie" userId="e114c79f-1c42-4ffa-9735-84b4a64fb0b2" providerId="ADAL" clId="{1FB8F35D-5057-44AC-BE34-FC310292E542}" dt="2025-06-11T13:24:27.136" v="26" actId="2696"/>
        <pc:sldMkLst>
          <pc:docMk/>
          <pc:sldMk cId="1107201634" sldId="4553"/>
        </pc:sldMkLst>
      </pc:sldChg>
      <pc:sldChg chg="add del">
        <pc:chgData name="Mullins, Marie" userId="e114c79f-1c42-4ffa-9735-84b4a64fb0b2" providerId="ADAL" clId="{1FB8F35D-5057-44AC-BE34-FC310292E542}" dt="2025-06-11T13:24:27.136" v="26" actId="2696"/>
        <pc:sldMkLst>
          <pc:docMk/>
          <pc:sldMk cId="370676388" sldId="4555"/>
        </pc:sldMkLst>
      </pc:sldChg>
      <pc:sldChg chg="addSp delSp modSp add mod">
        <pc:chgData name="Mullins, Marie" userId="e114c79f-1c42-4ffa-9735-84b4a64fb0b2" providerId="ADAL" clId="{1FB8F35D-5057-44AC-BE34-FC310292E542}" dt="2025-06-11T15:19:38.094" v="591" actId="20577"/>
        <pc:sldMkLst>
          <pc:docMk/>
          <pc:sldMk cId="1015193797" sldId="4555"/>
        </pc:sldMkLst>
        <pc:spChg chg="mod">
          <ac:chgData name="Mullins, Marie" userId="e114c79f-1c42-4ffa-9735-84b4a64fb0b2" providerId="ADAL" clId="{1FB8F35D-5057-44AC-BE34-FC310292E542}" dt="2025-06-11T15:18:15.407" v="564" actId="20577"/>
          <ac:spMkLst>
            <pc:docMk/>
            <pc:sldMk cId="1015193797" sldId="4555"/>
            <ac:spMk id="2" creationId="{3FA6045E-0444-2E1D-9B0E-1BB8B476010B}"/>
          </ac:spMkLst>
        </pc:spChg>
        <pc:spChg chg="mod">
          <ac:chgData name="Mullins, Marie" userId="e114c79f-1c42-4ffa-9735-84b4a64fb0b2" providerId="ADAL" clId="{1FB8F35D-5057-44AC-BE34-FC310292E542}" dt="2025-06-11T15:19:38.094" v="591" actId="20577"/>
          <ac:spMkLst>
            <pc:docMk/>
            <pc:sldMk cId="1015193797" sldId="4555"/>
            <ac:spMk id="3" creationId="{7F09ED17-4BA1-9729-6D46-152411D8FBEE}"/>
          </ac:spMkLst>
        </pc:spChg>
        <pc:picChg chg="add mod">
          <ac:chgData name="Mullins, Marie" userId="e114c79f-1c42-4ffa-9735-84b4a64fb0b2" providerId="ADAL" clId="{1FB8F35D-5057-44AC-BE34-FC310292E542}" dt="2025-06-11T15:17:55.341" v="481" actId="1076"/>
          <ac:picMkLst>
            <pc:docMk/>
            <pc:sldMk cId="1015193797" sldId="4555"/>
            <ac:picMk id="5" creationId="{40D89E03-247C-8577-513F-7767C53EFA68}"/>
          </ac:picMkLst>
        </pc:picChg>
      </pc:sldChg>
      <pc:sldChg chg="add del">
        <pc:chgData name="Mullins, Marie" userId="e114c79f-1c42-4ffa-9735-84b4a64fb0b2" providerId="ADAL" clId="{1FB8F35D-5057-44AC-BE34-FC310292E542}" dt="2025-06-11T13:24:27.136" v="26" actId="2696"/>
        <pc:sldMkLst>
          <pc:docMk/>
          <pc:sldMk cId="1490748786" sldId="4556"/>
        </pc:sldMkLst>
      </pc:sldChg>
      <pc:sldChg chg="addSp modSp add mod">
        <pc:chgData name="Mullins, Marie" userId="e114c79f-1c42-4ffa-9735-84b4a64fb0b2" providerId="ADAL" clId="{1FB8F35D-5057-44AC-BE34-FC310292E542}" dt="2025-06-11T15:22:27.888" v="715" actId="1076"/>
        <pc:sldMkLst>
          <pc:docMk/>
          <pc:sldMk cId="2236050665" sldId="4556"/>
        </pc:sldMkLst>
        <pc:spChg chg="mod">
          <ac:chgData name="Mullins, Marie" userId="e114c79f-1c42-4ffa-9735-84b4a64fb0b2" providerId="ADAL" clId="{1FB8F35D-5057-44AC-BE34-FC310292E542}" dt="2025-06-11T15:21:39.835" v="711" actId="5793"/>
          <ac:spMkLst>
            <pc:docMk/>
            <pc:sldMk cId="2236050665" sldId="4556"/>
            <ac:spMk id="2" creationId="{2F09DF55-0995-334B-C8AA-A555A30FDB84}"/>
          </ac:spMkLst>
        </pc:spChg>
        <pc:spChg chg="mod">
          <ac:chgData name="Mullins, Marie" userId="e114c79f-1c42-4ffa-9735-84b4a64fb0b2" providerId="ADAL" clId="{1FB8F35D-5057-44AC-BE34-FC310292E542}" dt="2025-06-11T15:21:19.114" v="593" actId="27636"/>
          <ac:spMkLst>
            <pc:docMk/>
            <pc:sldMk cId="2236050665" sldId="4556"/>
            <ac:spMk id="11" creationId="{376D0284-2A45-A215-246D-0F2647911758}"/>
          </ac:spMkLst>
        </pc:spChg>
        <pc:picChg chg="add mod">
          <ac:chgData name="Mullins, Marie" userId="e114c79f-1c42-4ffa-9735-84b4a64fb0b2" providerId="ADAL" clId="{1FB8F35D-5057-44AC-BE34-FC310292E542}" dt="2025-06-11T15:22:27.888" v="715" actId="1076"/>
          <ac:picMkLst>
            <pc:docMk/>
            <pc:sldMk cId="2236050665" sldId="4556"/>
            <ac:picMk id="4" creationId="{58A88518-BB0F-7048-8F91-54973FD19749}"/>
          </ac:picMkLst>
        </pc:picChg>
      </pc:sldChg>
      <pc:sldChg chg="add">
        <pc:chgData name="Mullins, Marie" userId="e114c79f-1c42-4ffa-9735-84b4a64fb0b2" providerId="ADAL" clId="{1FB8F35D-5057-44AC-BE34-FC310292E542}" dt="2025-06-11T14:56:42.618" v="179"/>
        <pc:sldMkLst>
          <pc:docMk/>
          <pc:sldMk cId="3820139172" sldId="4674"/>
        </pc:sldMkLst>
      </pc:sldChg>
      <pc:sldChg chg="add">
        <pc:chgData name="Mullins, Marie" userId="e114c79f-1c42-4ffa-9735-84b4a64fb0b2" providerId="ADAL" clId="{1FB8F35D-5057-44AC-BE34-FC310292E542}" dt="2025-06-11T14:56:42.618" v="179"/>
        <pc:sldMkLst>
          <pc:docMk/>
          <pc:sldMk cId="1114703348" sldId="4675"/>
        </pc:sldMkLst>
      </pc:sldChg>
      <pc:sldChg chg="add">
        <pc:chgData name="Mullins, Marie" userId="e114c79f-1c42-4ffa-9735-84b4a64fb0b2" providerId="ADAL" clId="{1FB8F35D-5057-44AC-BE34-FC310292E542}" dt="2025-06-11T14:56:42.618" v="179"/>
        <pc:sldMkLst>
          <pc:docMk/>
          <pc:sldMk cId="2189218773" sldId="4676"/>
        </pc:sldMkLst>
      </pc:sldChg>
      <pc:sldChg chg="add">
        <pc:chgData name="Mullins, Marie" userId="e114c79f-1c42-4ffa-9735-84b4a64fb0b2" providerId="ADAL" clId="{1FB8F35D-5057-44AC-BE34-FC310292E542}" dt="2025-06-11T14:56:42.618" v="179"/>
        <pc:sldMkLst>
          <pc:docMk/>
          <pc:sldMk cId="2368914577" sldId="4677"/>
        </pc:sldMkLst>
      </pc:sldChg>
      <pc:sldChg chg="modSp add mod">
        <pc:chgData name="Mullins, Marie" userId="e114c79f-1c42-4ffa-9735-84b4a64fb0b2" providerId="ADAL" clId="{1FB8F35D-5057-44AC-BE34-FC310292E542}" dt="2025-06-11T14:56:42.948" v="180" actId="27636"/>
        <pc:sldMkLst>
          <pc:docMk/>
          <pc:sldMk cId="62970973" sldId="4678"/>
        </pc:sldMkLst>
        <pc:spChg chg="mod">
          <ac:chgData name="Mullins, Marie" userId="e114c79f-1c42-4ffa-9735-84b4a64fb0b2" providerId="ADAL" clId="{1FB8F35D-5057-44AC-BE34-FC310292E542}" dt="2025-06-11T14:56:42.948" v="180" actId="27636"/>
          <ac:spMkLst>
            <pc:docMk/>
            <pc:sldMk cId="62970973" sldId="4678"/>
            <ac:spMk id="2" creationId="{D39A1E81-E43F-FB2E-11A6-A0175CB9C90A}"/>
          </ac:spMkLst>
        </pc:spChg>
      </pc:sldChg>
      <pc:sldChg chg="add">
        <pc:chgData name="Mullins, Marie" userId="e114c79f-1c42-4ffa-9735-84b4a64fb0b2" providerId="ADAL" clId="{1FB8F35D-5057-44AC-BE34-FC310292E542}" dt="2025-06-11T14:56:42.618" v="179"/>
        <pc:sldMkLst>
          <pc:docMk/>
          <pc:sldMk cId="3864659215" sldId="4679"/>
        </pc:sldMkLst>
      </pc:sldChg>
      <pc:sldChg chg="add">
        <pc:chgData name="Mullins, Marie" userId="e114c79f-1c42-4ffa-9735-84b4a64fb0b2" providerId="ADAL" clId="{1FB8F35D-5057-44AC-BE34-FC310292E542}" dt="2025-06-11T14:56:42.618" v="179"/>
        <pc:sldMkLst>
          <pc:docMk/>
          <pc:sldMk cId="3755660828" sldId="4680"/>
        </pc:sldMkLst>
      </pc:sldChg>
      <pc:sldChg chg="modSp add mod">
        <pc:chgData name="Mullins, Marie" userId="e114c79f-1c42-4ffa-9735-84b4a64fb0b2" providerId="ADAL" clId="{1FB8F35D-5057-44AC-BE34-FC310292E542}" dt="2025-06-11T14:56:43.067" v="181" actId="27636"/>
        <pc:sldMkLst>
          <pc:docMk/>
          <pc:sldMk cId="3246011570" sldId="4681"/>
        </pc:sldMkLst>
      </pc:sldChg>
      <pc:sldChg chg="add">
        <pc:chgData name="Mullins, Marie" userId="e114c79f-1c42-4ffa-9735-84b4a64fb0b2" providerId="ADAL" clId="{1FB8F35D-5057-44AC-BE34-FC310292E542}" dt="2025-06-11T14:56:42.618" v="179"/>
        <pc:sldMkLst>
          <pc:docMk/>
          <pc:sldMk cId="155669944" sldId="4682"/>
        </pc:sldMkLst>
      </pc:sldChg>
      <pc:sldChg chg="add">
        <pc:chgData name="Mullins, Marie" userId="e114c79f-1c42-4ffa-9735-84b4a64fb0b2" providerId="ADAL" clId="{1FB8F35D-5057-44AC-BE34-FC310292E542}" dt="2025-06-11T14:56:42.618" v="179"/>
        <pc:sldMkLst>
          <pc:docMk/>
          <pc:sldMk cId="3193601846" sldId="4683"/>
        </pc:sldMkLst>
      </pc:sldChg>
      <pc:sldChg chg="modSp add mod modClrScheme chgLayout">
        <pc:chgData name="Mullins, Marie" userId="e114c79f-1c42-4ffa-9735-84b4a64fb0b2" providerId="ADAL" clId="{1FB8F35D-5057-44AC-BE34-FC310292E542}" dt="2025-06-11T15:24:27.348" v="728" actId="26606"/>
        <pc:sldMkLst>
          <pc:docMk/>
          <pc:sldMk cId="2087912867" sldId="5012"/>
        </pc:sldMkLst>
      </pc:sldChg>
      <pc:sldChg chg="add">
        <pc:chgData name="Mullins, Marie" userId="e114c79f-1c42-4ffa-9735-84b4a64fb0b2" providerId="ADAL" clId="{1FB8F35D-5057-44AC-BE34-FC310292E542}" dt="2025-06-11T13:22:01.850" v="4"/>
        <pc:sldMkLst>
          <pc:docMk/>
          <pc:sldMk cId="524080619" sldId="5018"/>
        </pc:sldMkLst>
      </pc:sldChg>
      <pc:sldChg chg="add">
        <pc:chgData name="Mullins, Marie" userId="e114c79f-1c42-4ffa-9735-84b4a64fb0b2" providerId="ADAL" clId="{1FB8F35D-5057-44AC-BE34-FC310292E542}" dt="2025-06-11T13:22:01.850" v="4"/>
        <pc:sldMkLst>
          <pc:docMk/>
          <pc:sldMk cId="676978936" sldId="5019"/>
        </pc:sldMkLst>
      </pc:sldChg>
      <pc:sldChg chg="add">
        <pc:chgData name="Mullins, Marie" userId="e114c79f-1c42-4ffa-9735-84b4a64fb0b2" providerId="ADAL" clId="{1FB8F35D-5057-44AC-BE34-FC310292E542}" dt="2025-06-11T13:22:01.850" v="4"/>
        <pc:sldMkLst>
          <pc:docMk/>
          <pc:sldMk cId="3835592722" sldId="5020"/>
        </pc:sldMkLst>
      </pc:sldChg>
      <pc:sldChg chg="add">
        <pc:chgData name="Mullins, Marie" userId="e114c79f-1c42-4ffa-9735-84b4a64fb0b2" providerId="ADAL" clId="{1FB8F35D-5057-44AC-BE34-FC310292E542}" dt="2025-06-11T13:22:01.850" v="4"/>
        <pc:sldMkLst>
          <pc:docMk/>
          <pc:sldMk cId="458331208" sldId="5021"/>
        </pc:sldMkLst>
      </pc:sldChg>
      <pc:sldChg chg="add del">
        <pc:chgData name="Mullins, Marie" userId="e114c79f-1c42-4ffa-9735-84b4a64fb0b2" providerId="ADAL" clId="{1FB8F35D-5057-44AC-BE34-FC310292E542}" dt="2025-06-11T13:32:02.964" v="84" actId="47"/>
        <pc:sldMkLst>
          <pc:docMk/>
          <pc:sldMk cId="3412032078" sldId="5022"/>
        </pc:sldMkLst>
      </pc:sldChg>
      <pc:sldChg chg="modSp add mod">
        <pc:chgData name="Mullins, Marie" userId="e114c79f-1c42-4ffa-9735-84b4a64fb0b2" providerId="ADAL" clId="{1FB8F35D-5057-44AC-BE34-FC310292E542}" dt="2025-06-11T13:22:01.956" v="5" actId="27636"/>
        <pc:sldMkLst>
          <pc:docMk/>
          <pc:sldMk cId="3182675888" sldId="5024"/>
        </pc:sldMkLst>
        <pc:spChg chg="mod">
          <ac:chgData name="Mullins, Marie" userId="e114c79f-1c42-4ffa-9735-84b4a64fb0b2" providerId="ADAL" clId="{1FB8F35D-5057-44AC-BE34-FC310292E542}" dt="2025-06-11T13:22:01.956" v="5" actId="27636"/>
          <ac:spMkLst>
            <pc:docMk/>
            <pc:sldMk cId="3182675888" sldId="5024"/>
            <ac:spMk id="2" creationId="{0C3D0DFD-7CA7-61B8-DC34-52436654C5F4}"/>
          </ac:spMkLst>
        </pc:spChg>
      </pc:sldChg>
      <pc:sldChg chg="add del">
        <pc:chgData name="Mullins, Marie" userId="e114c79f-1c42-4ffa-9735-84b4a64fb0b2" providerId="ADAL" clId="{1FB8F35D-5057-44AC-BE34-FC310292E542}" dt="2025-06-11T13:31:41.981" v="80" actId="47"/>
        <pc:sldMkLst>
          <pc:docMk/>
          <pc:sldMk cId="2805851716" sldId="5025"/>
        </pc:sldMkLst>
      </pc:sldChg>
      <pc:sldChg chg="add del">
        <pc:chgData name="Mullins, Marie" userId="e114c79f-1c42-4ffa-9735-84b4a64fb0b2" providerId="ADAL" clId="{1FB8F35D-5057-44AC-BE34-FC310292E542}" dt="2025-06-11T14:57:12.235" v="187" actId="47"/>
        <pc:sldMkLst>
          <pc:docMk/>
          <pc:sldMk cId="431324945" sldId="5032"/>
        </pc:sldMkLst>
      </pc:sldChg>
      <pc:sldChg chg="addSp delSp modSp add mod">
        <pc:chgData name="Mullins, Marie" userId="e114c79f-1c42-4ffa-9735-84b4a64fb0b2" providerId="ADAL" clId="{1FB8F35D-5057-44AC-BE34-FC310292E542}" dt="2025-06-11T15:24:41.928" v="739" actId="14100"/>
        <pc:sldMkLst>
          <pc:docMk/>
          <pc:sldMk cId="2334792661" sldId="5033"/>
        </pc:sldMkLst>
        <pc:spChg chg="add del mod">
          <ac:chgData name="Mullins, Marie" userId="e114c79f-1c42-4ffa-9735-84b4a64fb0b2" providerId="ADAL" clId="{1FB8F35D-5057-44AC-BE34-FC310292E542}" dt="2025-06-11T15:24:41.928" v="739" actId="14100"/>
          <ac:spMkLst>
            <pc:docMk/>
            <pc:sldMk cId="2334792661" sldId="5033"/>
            <ac:spMk id="8" creationId="{CF8BBEC0-FF09-E154-4BB1-54BD91F8CEBE}"/>
          </ac:spMkLst>
        </pc:spChg>
        <pc:picChg chg="add mod">
          <ac:chgData name="Mullins, Marie" userId="e114c79f-1c42-4ffa-9735-84b4a64fb0b2" providerId="ADAL" clId="{1FB8F35D-5057-44AC-BE34-FC310292E542}" dt="2025-06-11T13:42:21.700" v="163" actId="14100"/>
          <ac:picMkLst>
            <pc:docMk/>
            <pc:sldMk cId="2334792661" sldId="5033"/>
            <ac:picMk id="16" creationId="{3EFC59C2-FBD8-314A-AC10-05E88FE0640C}"/>
          </ac:picMkLst>
        </pc:picChg>
      </pc:sldChg>
      <pc:sldChg chg="new del">
        <pc:chgData name="Mullins, Marie" userId="e114c79f-1c42-4ffa-9735-84b4a64fb0b2" providerId="ADAL" clId="{1FB8F35D-5057-44AC-BE34-FC310292E542}" dt="2025-06-11T13:25:11.766" v="38" actId="47"/>
        <pc:sldMkLst>
          <pc:docMk/>
          <pc:sldMk cId="1606659937" sldId="5034"/>
        </pc:sldMkLst>
      </pc:sldChg>
      <pc:sldChg chg="new del">
        <pc:chgData name="Mullins, Marie" userId="e114c79f-1c42-4ffa-9735-84b4a64fb0b2" providerId="ADAL" clId="{1FB8F35D-5057-44AC-BE34-FC310292E542}" dt="2025-06-11T14:57:58.687" v="192" actId="47"/>
        <pc:sldMkLst>
          <pc:docMk/>
          <pc:sldMk cId="3844509462" sldId="5034"/>
        </pc:sldMkLst>
      </pc:sldChg>
      <pc:sldChg chg="new del">
        <pc:chgData name="Mullins, Marie" userId="e114c79f-1c42-4ffa-9735-84b4a64fb0b2" providerId="ADAL" clId="{1FB8F35D-5057-44AC-BE34-FC310292E542}" dt="2025-06-11T15:22:55.529" v="718" actId="47"/>
        <pc:sldMkLst>
          <pc:docMk/>
          <pc:sldMk cId="4078326190" sldId="5034"/>
        </pc:sldMkLst>
      </pc:sldChg>
      <pc:sldChg chg="new del">
        <pc:chgData name="Mullins, Marie" userId="e114c79f-1c42-4ffa-9735-84b4a64fb0b2" providerId="ADAL" clId="{1FB8F35D-5057-44AC-BE34-FC310292E542}" dt="2025-06-11T13:32:59.439" v="90" actId="47"/>
        <pc:sldMkLst>
          <pc:docMk/>
          <pc:sldMk cId="3183765424" sldId="5035"/>
        </pc:sldMkLst>
      </pc:sldChg>
      <pc:sldMasterChg chg="delSldLayout">
        <pc:chgData name="Mullins, Marie" userId="e114c79f-1c42-4ffa-9735-84b4a64fb0b2" providerId="ADAL" clId="{1FB8F35D-5057-44AC-BE34-FC310292E542}" dt="2025-06-11T15:22:52.870" v="717" actId="47"/>
        <pc:sldMasterMkLst>
          <pc:docMk/>
          <pc:sldMasterMk cId="2107707857" sldId="2147483664"/>
        </pc:sldMasterMkLst>
        <pc:sldLayoutChg chg="del">
          <pc:chgData name="Mullins, Marie" userId="e114c79f-1c42-4ffa-9735-84b4a64fb0b2" providerId="ADAL" clId="{1FB8F35D-5057-44AC-BE34-FC310292E542}" dt="2025-06-11T13:24:27.136" v="26" actId="2696"/>
          <pc:sldLayoutMkLst>
            <pc:docMk/>
            <pc:sldMasterMk cId="2107707857" sldId="2147483664"/>
            <pc:sldLayoutMk cId="1191431437" sldId="2147483673"/>
          </pc:sldLayoutMkLst>
        </pc:sldLayoutChg>
        <pc:sldLayoutChg chg="del">
          <pc:chgData name="Mullins, Marie" userId="e114c79f-1c42-4ffa-9735-84b4a64fb0b2" providerId="ADAL" clId="{1FB8F35D-5057-44AC-BE34-FC310292E542}" dt="2025-06-11T15:22:52.870" v="717" actId="47"/>
          <pc:sldLayoutMkLst>
            <pc:docMk/>
            <pc:sldMasterMk cId="2107707857" sldId="2147483664"/>
            <pc:sldLayoutMk cId="177268744" sldId="2147483691"/>
          </pc:sldLayoutMkLst>
        </pc:sldLayoutChg>
      </pc:sldMasterChg>
    </pc:docChg>
  </pc:docChgLst>
  <pc:docChgLst>
    <pc:chgData name="Erhahiemen, Ebi" userId="f159cad7-f38e-400c-abb9-c47177e4599f" providerId="ADAL" clId="{9523C1DC-0A2F-4C3D-8400-5624CCBB4E0F}"/>
    <pc:docChg chg="undo redo custSel addSld delSld modSld">
      <pc:chgData name="Erhahiemen, Ebi" userId="f159cad7-f38e-400c-abb9-c47177e4599f" providerId="ADAL" clId="{9523C1DC-0A2F-4C3D-8400-5624CCBB4E0F}" dt="2025-03-11T11:56:08.969" v="2159" actId="2696"/>
      <pc:docMkLst>
        <pc:docMk/>
      </pc:docMkLst>
      <pc:sldChg chg="modSp mod">
        <pc:chgData name="Erhahiemen, Ebi" userId="f159cad7-f38e-400c-abb9-c47177e4599f" providerId="ADAL" clId="{9523C1DC-0A2F-4C3D-8400-5624CCBB4E0F}" dt="2025-03-11T09:53:04.881" v="235" actId="6549"/>
        <pc:sldMkLst>
          <pc:docMk/>
          <pc:sldMk cId="620237314" sldId="258"/>
        </pc:sldMkLst>
      </pc:sldChg>
      <pc:sldChg chg="modSp mod">
        <pc:chgData name="Erhahiemen, Ebi" userId="f159cad7-f38e-400c-abb9-c47177e4599f" providerId="ADAL" clId="{9523C1DC-0A2F-4C3D-8400-5624CCBB4E0F}" dt="2025-03-11T09:54:34.735" v="327" actId="14100"/>
        <pc:sldMkLst>
          <pc:docMk/>
          <pc:sldMk cId="3686666491" sldId="259"/>
        </pc:sldMkLst>
      </pc:sldChg>
      <pc:sldChg chg="modSp mod">
        <pc:chgData name="Erhahiemen, Ebi" userId="f159cad7-f38e-400c-abb9-c47177e4599f" providerId="ADAL" clId="{9523C1DC-0A2F-4C3D-8400-5624CCBB4E0F}" dt="2025-03-11T09:51:19.823" v="26" actId="6549"/>
        <pc:sldMkLst>
          <pc:docMk/>
          <pc:sldMk cId="789714967" sldId="261"/>
        </pc:sldMkLst>
      </pc:sldChg>
      <pc:sldChg chg="addSp delSp modSp mod">
        <pc:chgData name="Erhahiemen, Ebi" userId="f159cad7-f38e-400c-abb9-c47177e4599f" providerId="ADAL" clId="{9523C1DC-0A2F-4C3D-8400-5624CCBB4E0F}" dt="2025-03-11T10:05:10.945" v="667" actId="1076"/>
        <pc:sldMkLst>
          <pc:docMk/>
          <pc:sldMk cId="3265789347" sldId="262"/>
        </pc:sldMkLst>
      </pc:sldChg>
      <pc:sldChg chg="addSp delSp modSp mod">
        <pc:chgData name="Erhahiemen, Ebi" userId="f159cad7-f38e-400c-abb9-c47177e4599f" providerId="ADAL" clId="{9523C1DC-0A2F-4C3D-8400-5624CCBB4E0F}" dt="2025-03-11T09:58:04.209" v="332" actId="1076"/>
        <pc:sldMkLst>
          <pc:docMk/>
          <pc:sldMk cId="1352142732" sldId="265"/>
        </pc:sldMkLst>
      </pc:sldChg>
      <pc:sldChg chg="addSp delSp modSp mod">
        <pc:chgData name="Erhahiemen, Ebi" userId="f159cad7-f38e-400c-abb9-c47177e4599f" providerId="ADAL" clId="{9523C1DC-0A2F-4C3D-8400-5624CCBB4E0F}" dt="2025-03-11T10:02:26.524" v="588" actId="20577"/>
        <pc:sldMkLst>
          <pc:docMk/>
          <pc:sldMk cId="2399177534" sldId="266"/>
        </pc:sldMkLst>
      </pc:sldChg>
      <pc:sldChg chg="addSp delSp modSp mod">
        <pc:chgData name="Erhahiemen, Ebi" userId="f159cad7-f38e-400c-abb9-c47177e4599f" providerId="ADAL" clId="{9523C1DC-0A2F-4C3D-8400-5624CCBB4E0F}" dt="2025-03-11T10:04:05.527" v="633" actId="20577"/>
        <pc:sldMkLst>
          <pc:docMk/>
          <pc:sldMk cId="1495507178" sldId="267"/>
        </pc:sldMkLst>
      </pc:sldChg>
      <pc:sldChg chg="addSp delSp modSp mod">
        <pc:chgData name="Erhahiemen, Ebi" userId="f159cad7-f38e-400c-abb9-c47177e4599f" providerId="ADAL" clId="{9523C1DC-0A2F-4C3D-8400-5624CCBB4E0F}" dt="2025-03-11T11:11:15.080" v="1736" actId="1076"/>
        <pc:sldMkLst>
          <pc:docMk/>
          <pc:sldMk cId="2280084192" sldId="269"/>
        </pc:sldMkLst>
      </pc:sldChg>
      <pc:sldChg chg="addSp modSp mod modClrScheme chgLayout">
        <pc:chgData name="Erhahiemen, Ebi" userId="f159cad7-f38e-400c-abb9-c47177e4599f" providerId="ADAL" clId="{9523C1DC-0A2F-4C3D-8400-5624CCBB4E0F}" dt="2025-03-11T11:50:13.716" v="2117" actId="1076"/>
        <pc:sldMkLst>
          <pc:docMk/>
          <pc:sldMk cId="436411636" sldId="270"/>
        </pc:sldMkLst>
      </pc:sldChg>
      <pc:sldChg chg="addSp delSp modSp mod">
        <pc:chgData name="Erhahiemen, Ebi" userId="f159cad7-f38e-400c-abb9-c47177e4599f" providerId="ADAL" clId="{9523C1DC-0A2F-4C3D-8400-5624CCBB4E0F}" dt="2025-03-11T11:50:38.156" v="2120" actId="1076"/>
        <pc:sldMkLst>
          <pc:docMk/>
          <pc:sldMk cId="2372796392" sldId="271"/>
        </pc:sldMkLst>
      </pc:sldChg>
      <pc:sldChg chg="addSp delSp modSp mod">
        <pc:chgData name="Erhahiemen, Ebi" userId="f159cad7-f38e-400c-abb9-c47177e4599f" providerId="ADAL" clId="{9523C1DC-0A2F-4C3D-8400-5624CCBB4E0F}" dt="2025-03-11T11:52:06.214" v="2133" actId="732"/>
        <pc:sldMkLst>
          <pc:docMk/>
          <pc:sldMk cId="1359783603" sldId="272"/>
        </pc:sldMkLst>
      </pc:sldChg>
      <pc:sldChg chg="modSp mod">
        <pc:chgData name="Erhahiemen, Ebi" userId="f159cad7-f38e-400c-abb9-c47177e4599f" providerId="ADAL" clId="{9523C1DC-0A2F-4C3D-8400-5624CCBB4E0F}" dt="2025-03-11T11:54:04.730" v="2150" actId="20577"/>
        <pc:sldMkLst>
          <pc:docMk/>
          <pc:sldMk cId="3008422974" sldId="273"/>
        </pc:sldMkLst>
      </pc:sldChg>
      <pc:sldChg chg="modSp mod">
        <pc:chgData name="Erhahiemen, Ebi" userId="f159cad7-f38e-400c-abb9-c47177e4599f" providerId="ADAL" clId="{9523C1DC-0A2F-4C3D-8400-5624CCBB4E0F}" dt="2025-03-11T11:54:39.164" v="2151" actId="113"/>
        <pc:sldMkLst>
          <pc:docMk/>
          <pc:sldMk cId="93088981" sldId="275"/>
        </pc:sldMkLst>
      </pc:sldChg>
      <pc:sldChg chg="del">
        <pc:chgData name="Erhahiemen, Ebi" userId="f159cad7-f38e-400c-abb9-c47177e4599f" providerId="ADAL" clId="{9523C1DC-0A2F-4C3D-8400-5624CCBB4E0F}" dt="2025-03-11T11:54:54.210" v="2152" actId="2696"/>
        <pc:sldMkLst>
          <pc:docMk/>
          <pc:sldMk cId="833968089" sldId="276"/>
        </pc:sldMkLst>
      </pc:sldChg>
      <pc:sldChg chg="del">
        <pc:chgData name="Erhahiemen, Ebi" userId="f159cad7-f38e-400c-abb9-c47177e4599f" providerId="ADAL" clId="{9523C1DC-0A2F-4C3D-8400-5624CCBB4E0F}" dt="2025-03-11T11:55:02.858" v="2153" actId="2696"/>
        <pc:sldMkLst>
          <pc:docMk/>
          <pc:sldMk cId="328053716" sldId="277"/>
        </pc:sldMkLst>
      </pc:sldChg>
      <pc:sldChg chg="modSp mod">
        <pc:chgData name="Erhahiemen, Ebi" userId="f159cad7-f38e-400c-abb9-c47177e4599f" providerId="ADAL" clId="{9523C1DC-0A2F-4C3D-8400-5624CCBB4E0F}" dt="2025-03-11T11:55:40.654" v="2157" actId="6549"/>
        <pc:sldMkLst>
          <pc:docMk/>
          <pc:sldMk cId="404672614" sldId="279"/>
        </pc:sldMkLst>
      </pc:sldChg>
      <pc:sldChg chg="addSp modSp mod modClrScheme chgLayout">
        <pc:chgData name="Erhahiemen, Ebi" userId="f159cad7-f38e-400c-abb9-c47177e4599f" providerId="ADAL" clId="{9523C1DC-0A2F-4C3D-8400-5624CCBB4E0F}" dt="2025-03-11T10:47:17.217" v="1710" actId="20577"/>
        <pc:sldMkLst>
          <pc:docMk/>
          <pc:sldMk cId="2695591912" sldId="286"/>
        </pc:sldMkLst>
      </pc:sldChg>
      <pc:sldChg chg="addSp delSp modSp mod">
        <pc:chgData name="Erhahiemen, Ebi" userId="f159cad7-f38e-400c-abb9-c47177e4599f" providerId="ADAL" clId="{9523C1DC-0A2F-4C3D-8400-5624CCBB4E0F}" dt="2025-03-11T10:09:21.477" v="904" actId="1076"/>
        <pc:sldMkLst>
          <pc:docMk/>
          <pc:sldMk cId="3715485141" sldId="287"/>
        </pc:sldMkLst>
      </pc:sldChg>
      <pc:sldChg chg="addSp delSp modSp mod">
        <pc:chgData name="Erhahiemen, Ebi" userId="f159cad7-f38e-400c-abb9-c47177e4599f" providerId="ADAL" clId="{9523C1DC-0A2F-4C3D-8400-5624CCBB4E0F}" dt="2025-03-11T10:12:21.333" v="1132" actId="14100"/>
        <pc:sldMkLst>
          <pc:docMk/>
          <pc:sldMk cId="3276509947" sldId="288"/>
        </pc:sldMkLst>
      </pc:sldChg>
      <pc:sldChg chg="addSp delSp modSp mod">
        <pc:chgData name="Erhahiemen, Ebi" userId="f159cad7-f38e-400c-abb9-c47177e4599f" providerId="ADAL" clId="{9523C1DC-0A2F-4C3D-8400-5624CCBB4E0F}" dt="2025-03-11T10:20:57.678" v="1434" actId="1076"/>
        <pc:sldMkLst>
          <pc:docMk/>
          <pc:sldMk cId="1215068707" sldId="290"/>
        </pc:sldMkLst>
      </pc:sldChg>
      <pc:sldChg chg="addSp delSp modSp mod">
        <pc:chgData name="Erhahiemen, Ebi" userId="f159cad7-f38e-400c-abb9-c47177e4599f" providerId="ADAL" clId="{9523C1DC-0A2F-4C3D-8400-5624CCBB4E0F}" dt="2025-03-11T10:25:48.645" v="1440"/>
        <pc:sldMkLst>
          <pc:docMk/>
          <pc:sldMk cId="2928535884" sldId="291"/>
        </pc:sldMkLst>
      </pc:sldChg>
      <pc:sldChg chg="addSp delSp modSp mod">
        <pc:chgData name="Erhahiemen, Ebi" userId="f159cad7-f38e-400c-abb9-c47177e4599f" providerId="ADAL" clId="{9523C1DC-0A2F-4C3D-8400-5624CCBB4E0F}" dt="2025-03-11T10:28:03.303" v="1487" actId="6549"/>
        <pc:sldMkLst>
          <pc:docMk/>
          <pc:sldMk cId="3497793351" sldId="292"/>
        </pc:sldMkLst>
      </pc:sldChg>
      <pc:sldChg chg="modSp mod modClrScheme chgLayout">
        <pc:chgData name="Erhahiemen, Ebi" userId="f159cad7-f38e-400c-abb9-c47177e4599f" providerId="ADAL" clId="{9523C1DC-0A2F-4C3D-8400-5624CCBB4E0F}" dt="2025-03-11T10:32:16.887" v="1590" actId="1076"/>
        <pc:sldMkLst>
          <pc:docMk/>
          <pc:sldMk cId="1416629247" sldId="293"/>
        </pc:sldMkLst>
      </pc:sldChg>
      <pc:sldChg chg="addSp delSp modSp add mod">
        <pc:chgData name="Erhahiemen, Ebi" userId="f159cad7-f38e-400c-abb9-c47177e4599f" providerId="ADAL" clId="{9523C1DC-0A2F-4C3D-8400-5624CCBB4E0F}" dt="2025-03-11T10:14:20.430" v="1317" actId="1076"/>
        <pc:sldMkLst>
          <pc:docMk/>
          <pc:sldMk cId="2859679552" sldId="294"/>
        </pc:sldMkLst>
      </pc:sldChg>
      <pc:sldChg chg="addSp delSp modSp new mod">
        <pc:chgData name="Erhahiemen, Ebi" userId="f159cad7-f38e-400c-abb9-c47177e4599f" providerId="ADAL" clId="{9523C1DC-0A2F-4C3D-8400-5624CCBB4E0F}" dt="2025-03-11T10:18:19.450" v="1385" actId="1076"/>
        <pc:sldMkLst>
          <pc:docMk/>
          <pc:sldMk cId="3506192506" sldId="295"/>
        </pc:sldMkLst>
      </pc:sldChg>
      <pc:sldChg chg="modSp new mod">
        <pc:chgData name="Erhahiemen, Ebi" userId="f159cad7-f38e-400c-abb9-c47177e4599f" providerId="ADAL" clId="{9523C1DC-0A2F-4C3D-8400-5624CCBB4E0F}" dt="2025-03-11T11:17:31.081" v="1902" actId="20577"/>
        <pc:sldMkLst>
          <pc:docMk/>
          <pc:sldMk cId="1319701720" sldId="296"/>
        </pc:sldMkLst>
      </pc:sldChg>
      <pc:sldChg chg="new del">
        <pc:chgData name="Erhahiemen, Ebi" userId="f159cad7-f38e-400c-abb9-c47177e4599f" providerId="ADAL" clId="{9523C1DC-0A2F-4C3D-8400-5624CCBB4E0F}" dt="2025-03-11T11:34:06.814" v="2027" actId="2696"/>
        <pc:sldMkLst>
          <pc:docMk/>
          <pc:sldMk cId="2045225919" sldId="297"/>
        </pc:sldMkLst>
      </pc:sldChg>
      <pc:sldChg chg="modSp new mod modClrScheme chgLayout">
        <pc:chgData name="Erhahiemen, Ebi" userId="f159cad7-f38e-400c-abb9-c47177e4599f" providerId="ADAL" clId="{9523C1DC-0A2F-4C3D-8400-5624CCBB4E0F}" dt="2025-03-11T11:33:25.734" v="2026" actId="20577"/>
        <pc:sldMkLst>
          <pc:docMk/>
          <pc:sldMk cId="1757039507" sldId="298"/>
        </pc:sldMkLst>
      </pc:sldChg>
      <pc:sldChg chg="addSp delSp modSp new mod">
        <pc:chgData name="Erhahiemen, Ebi" userId="f159cad7-f38e-400c-abb9-c47177e4599f" providerId="ADAL" clId="{9523C1DC-0A2F-4C3D-8400-5624CCBB4E0F}" dt="2025-03-11T11:24:28.465" v="1967" actId="732"/>
        <pc:sldMkLst>
          <pc:docMk/>
          <pc:sldMk cId="3848939302" sldId="299"/>
        </pc:sldMkLst>
      </pc:sldChg>
      <pc:sldChg chg="addSp delSp modSp new mod">
        <pc:chgData name="Erhahiemen, Ebi" userId="f159cad7-f38e-400c-abb9-c47177e4599f" providerId="ADAL" clId="{9523C1DC-0A2F-4C3D-8400-5624CCBB4E0F}" dt="2025-03-11T11:23:46.571" v="1959" actId="732"/>
        <pc:sldMkLst>
          <pc:docMk/>
          <pc:sldMk cId="1687700642" sldId="300"/>
        </pc:sldMkLst>
      </pc:sldChg>
      <pc:sldChg chg="addSp delSp modSp new mod">
        <pc:chgData name="Erhahiemen, Ebi" userId="f159cad7-f38e-400c-abb9-c47177e4599f" providerId="ADAL" clId="{9523C1DC-0A2F-4C3D-8400-5624CCBB4E0F}" dt="2025-03-11T11:22:23.818" v="1946" actId="14100"/>
        <pc:sldMkLst>
          <pc:docMk/>
          <pc:sldMk cId="4269570444" sldId="301"/>
        </pc:sldMkLst>
      </pc:sldChg>
      <pc:sldChg chg="addSp delSp modSp add mod">
        <pc:chgData name="Erhahiemen, Ebi" userId="f159cad7-f38e-400c-abb9-c47177e4599f" providerId="ADAL" clId="{9523C1DC-0A2F-4C3D-8400-5624CCBB4E0F}" dt="2025-03-11T11:42:04.165" v="2059" actId="1076"/>
        <pc:sldMkLst>
          <pc:docMk/>
          <pc:sldMk cId="3902763228" sldId="302"/>
        </pc:sldMkLst>
      </pc:sldChg>
      <pc:sldChg chg="addSp modSp new mod modClrScheme chgLayout">
        <pc:chgData name="Erhahiemen, Ebi" userId="f159cad7-f38e-400c-abb9-c47177e4599f" providerId="ADAL" clId="{9523C1DC-0A2F-4C3D-8400-5624CCBB4E0F}" dt="2025-03-11T11:48:34.776" v="2107" actId="20577"/>
        <pc:sldMkLst>
          <pc:docMk/>
          <pc:sldMk cId="478150214" sldId="303"/>
        </pc:sldMkLst>
      </pc:sldChg>
      <pc:sldChg chg="new del">
        <pc:chgData name="Erhahiemen, Ebi" userId="f159cad7-f38e-400c-abb9-c47177e4599f" providerId="ADAL" clId="{9523C1DC-0A2F-4C3D-8400-5624CCBB4E0F}" dt="2025-03-11T11:56:08.969" v="2159" actId="2696"/>
        <pc:sldMkLst>
          <pc:docMk/>
          <pc:sldMk cId="4276753760" sldId="30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5A8A8-35C0-4608-A63E-68E6EC771677}"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D2C77555-7916-4B8E-B566-9D84AC6149BC}">
      <dgm:prSet/>
      <dgm:spPr/>
      <dgm:t>
        <a:bodyPr/>
        <a:lstStyle/>
        <a:p>
          <a:r>
            <a:rPr lang="en-GB"/>
            <a:t>We can celebrate the good practice.</a:t>
          </a:r>
          <a:endParaRPr lang="en-US"/>
        </a:p>
      </dgm:t>
    </dgm:pt>
    <dgm:pt modelId="{822B31E1-9E51-485F-8937-9B0712570383}" type="parTrans" cxnId="{0E6B3501-E45D-4442-9375-99DD82D82962}">
      <dgm:prSet/>
      <dgm:spPr/>
      <dgm:t>
        <a:bodyPr/>
        <a:lstStyle/>
        <a:p>
          <a:endParaRPr lang="en-US"/>
        </a:p>
      </dgm:t>
    </dgm:pt>
    <dgm:pt modelId="{61974A3D-1824-4A37-AE93-FBC44DA5EA08}" type="sibTrans" cxnId="{0E6B3501-E45D-4442-9375-99DD82D82962}">
      <dgm:prSet/>
      <dgm:spPr/>
      <dgm:t>
        <a:bodyPr/>
        <a:lstStyle/>
        <a:p>
          <a:endParaRPr lang="en-US"/>
        </a:p>
      </dgm:t>
    </dgm:pt>
    <dgm:pt modelId="{67210745-6B5B-4613-9570-970C966A8F8C}">
      <dgm:prSet/>
      <dgm:spPr/>
      <dgm:t>
        <a:bodyPr/>
        <a:lstStyle/>
        <a:p>
          <a:r>
            <a:rPr lang="en-GB" dirty="0"/>
            <a:t>Data is collected on a school level and therefore doesn't tell the whole story of the RP, so the annual report is an opportunity to share successes and equally any challenges you would like us to know about </a:t>
          </a:r>
          <a:endParaRPr lang="en-US" dirty="0"/>
        </a:p>
      </dgm:t>
    </dgm:pt>
    <dgm:pt modelId="{B101F374-8020-4C1F-88D6-BE12B9B2FC8C}" type="parTrans" cxnId="{178028FD-4073-42D1-9375-741BE8D12D28}">
      <dgm:prSet/>
      <dgm:spPr/>
      <dgm:t>
        <a:bodyPr/>
        <a:lstStyle/>
        <a:p>
          <a:endParaRPr lang="en-US"/>
        </a:p>
      </dgm:t>
    </dgm:pt>
    <dgm:pt modelId="{AED35E8D-A454-4DCA-BFA5-B65C8C119894}" type="sibTrans" cxnId="{178028FD-4073-42D1-9375-741BE8D12D28}">
      <dgm:prSet/>
      <dgm:spPr/>
      <dgm:t>
        <a:bodyPr/>
        <a:lstStyle/>
        <a:p>
          <a:endParaRPr lang="en-US"/>
        </a:p>
      </dgm:t>
    </dgm:pt>
    <dgm:pt modelId="{3996B6D3-7CEC-460C-8BCE-751D63A0E5D0}" type="pres">
      <dgm:prSet presAssocID="{BFD5A8A8-35C0-4608-A63E-68E6EC771677}" presName="hierChild1" presStyleCnt="0">
        <dgm:presLayoutVars>
          <dgm:chPref val="1"/>
          <dgm:dir/>
          <dgm:animOne val="branch"/>
          <dgm:animLvl val="lvl"/>
          <dgm:resizeHandles/>
        </dgm:presLayoutVars>
      </dgm:prSet>
      <dgm:spPr/>
    </dgm:pt>
    <dgm:pt modelId="{B34A5EF7-EF1C-4551-83F9-F8E4F87BBC6E}" type="pres">
      <dgm:prSet presAssocID="{D2C77555-7916-4B8E-B566-9D84AC6149BC}" presName="hierRoot1" presStyleCnt="0"/>
      <dgm:spPr/>
    </dgm:pt>
    <dgm:pt modelId="{4BA70106-6200-4EF5-BFE0-15C191C364C2}" type="pres">
      <dgm:prSet presAssocID="{D2C77555-7916-4B8E-B566-9D84AC6149BC}" presName="composite" presStyleCnt="0"/>
      <dgm:spPr/>
    </dgm:pt>
    <dgm:pt modelId="{9DB2A1F6-4ECB-45A5-ACA3-DDB8BCDAB0F5}" type="pres">
      <dgm:prSet presAssocID="{D2C77555-7916-4B8E-B566-9D84AC6149BC}" presName="background" presStyleLbl="node0" presStyleIdx="0" presStyleCnt="2"/>
      <dgm:spPr/>
    </dgm:pt>
    <dgm:pt modelId="{354EBFD0-9CA4-463E-9B84-101E67B12CF9}" type="pres">
      <dgm:prSet presAssocID="{D2C77555-7916-4B8E-B566-9D84AC6149BC}" presName="text" presStyleLbl="fgAcc0" presStyleIdx="0" presStyleCnt="2" custLinFactNeighborX="-28" custLinFactNeighborY="-868">
        <dgm:presLayoutVars>
          <dgm:chPref val="3"/>
        </dgm:presLayoutVars>
      </dgm:prSet>
      <dgm:spPr/>
    </dgm:pt>
    <dgm:pt modelId="{36C835B8-FB92-4D21-A87F-C573E95337E6}" type="pres">
      <dgm:prSet presAssocID="{D2C77555-7916-4B8E-B566-9D84AC6149BC}" presName="hierChild2" presStyleCnt="0"/>
      <dgm:spPr/>
    </dgm:pt>
    <dgm:pt modelId="{F1F2B74C-CBA6-4160-B7CD-72802B1744E7}" type="pres">
      <dgm:prSet presAssocID="{67210745-6B5B-4613-9570-970C966A8F8C}" presName="hierRoot1" presStyleCnt="0"/>
      <dgm:spPr/>
    </dgm:pt>
    <dgm:pt modelId="{D0F12374-8E6A-4F08-9290-182FECAD23BD}" type="pres">
      <dgm:prSet presAssocID="{67210745-6B5B-4613-9570-970C966A8F8C}" presName="composite" presStyleCnt="0"/>
      <dgm:spPr/>
    </dgm:pt>
    <dgm:pt modelId="{36C440AF-51FC-4757-B82B-1A16A435B18F}" type="pres">
      <dgm:prSet presAssocID="{67210745-6B5B-4613-9570-970C966A8F8C}" presName="background" presStyleLbl="node0" presStyleIdx="1" presStyleCnt="2"/>
      <dgm:spPr/>
    </dgm:pt>
    <dgm:pt modelId="{B2C79DF0-951E-4071-8586-5AE20F9679E5}" type="pres">
      <dgm:prSet presAssocID="{67210745-6B5B-4613-9570-970C966A8F8C}" presName="text" presStyleLbl="fgAcc0" presStyleIdx="1" presStyleCnt="2">
        <dgm:presLayoutVars>
          <dgm:chPref val="3"/>
        </dgm:presLayoutVars>
      </dgm:prSet>
      <dgm:spPr/>
    </dgm:pt>
    <dgm:pt modelId="{CCFC42A6-4988-4121-9CB5-F336BFBE78E3}" type="pres">
      <dgm:prSet presAssocID="{67210745-6B5B-4613-9570-970C966A8F8C}" presName="hierChild2" presStyleCnt="0"/>
      <dgm:spPr/>
    </dgm:pt>
  </dgm:ptLst>
  <dgm:cxnLst>
    <dgm:cxn modelId="{0E6B3501-E45D-4442-9375-99DD82D82962}" srcId="{BFD5A8A8-35C0-4608-A63E-68E6EC771677}" destId="{D2C77555-7916-4B8E-B566-9D84AC6149BC}" srcOrd="0" destOrd="0" parTransId="{822B31E1-9E51-485F-8937-9B0712570383}" sibTransId="{61974A3D-1824-4A37-AE93-FBC44DA5EA08}"/>
    <dgm:cxn modelId="{44AE1F5B-A322-4949-B217-1C14495E7E61}" type="presOf" srcId="{D2C77555-7916-4B8E-B566-9D84AC6149BC}" destId="{354EBFD0-9CA4-463E-9B84-101E67B12CF9}" srcOrd="0" destOrd="0" presId="urn:microsoft.com/office/officeart/2005/8/layout/hierarchy1"/>
    <dgm:cxn modelId="{16BEBF86-A118-4708-8D86-C154E0D1CB4A}" type="presOf" srcId="{67210745-6B5B-4613-9570-970C966A8F8C}" destId="{B2C79DF0-951E-4071-8586-5AE20F9679E5}" srcOrd="0" destOrd="0" presId="urn:microsoft.com/office/officeart/2005/8/layout/hierarchy1"/>
    <dgm:cxn modelId="{3B300CA3-9B31-46B0-A5E2-53151A7DD8B8}" type="presOf" srcId="{BFD5A8A8-35C0-4608-A63E-68E6EC771677}" destId="{3996B6D3-7CEC-460C-8BCE-751D63A0E5D0}" srcOrd="0" destOrd="0" presId="urn:microsoft.com/office/officeart/2005/8/layout/hierarchy1"/>
    <dgm:cxn modelId="{178028FD-4073-42D1-9375-741BE8D12D28}" srcId="{BFD5A8A8-35C0-4608-A63E-68E6EC771677}" destId="{67210745-6B5B-4613-9570-970C966A8F8C}" srcOrd="1" destOrd="0" parTransId="{B101F374-8020-4C1F-88D6-BE12B9B2FC8C}" sibTransId="{AED35E8D-A454-4DCA-BFA5-B65C8C119894}"/>
    <dgm:cxn modelId="{B5541A05-E776-4DB5-B486-48CA37C8A0AE}" type="presParOf" srcId="{3996B6D3-7CEC-460C-8BCE-751D63A0E5D0}" destId="{B34A5EF7-EF1C-4551-83F9-F8E4F87BBC6E}" srcOrd="0" destOrd="0" presId="urn:microsoft.com/office/officeart/2005/8/layout/hierarchy1"/>
    <dgm:cxn modelId="{26482B12-2AEE-4D7B-B4AA-157ADD575346}" type="presParOf" srcId="{B34A5EF7-EF1C-4551-83F9-F8E4F87BBC6E}" destId="{4BA70106-6200-4EF5-BFE0-15C191C364C2}" srcOrd="0" destOrd="0" presId="urn:microsoft.com/office/officeart/2005/8/layout/hierarchy1"/>
    <dgm:cxn modelId="{7D922994-0088-4899-A7C7-E4CE3107287C}" type="presParOf" srcId="{4BA70106-6200-4EF5-BFE0-15C191C364C2}" destId="{9DB2A1F6-4ECB-45A5-ACA3-DDB8BCDAB0F5}" srcOrd="0" destOrd="0" presId="urn:microsoft.com/office/officeart/2005/8/layout/hierarchy1"/>
    <dgm:cxn modelId="{4AC9D90E-07CD-4765-A7F7-D36298674772}" type="presParOf" srcId="{4BA70106-6200-4EF5-BFE0-15C191C364C2}" destId="{354EBFD0-9CA4-463E-9B84-101E67B12CF9}" srcOrd="1" destOrd="0" presId="urn:microsoft.com/office/officeart/2005/8/layout/hierarchy1"/>
    <dgm:cxn modelId="{40957F16-36EA-4CEE-A9FC-69DD95844730}" type="presParOf" srcId="{B34A5EF7-EF1C-4551-83F9-F8E4F87BBC6E}" destId="{36C835B8-FB92-4D21-A87F-C573E95337E6}" srcOrd="1" destOrd="0" presId="urn:microsoft.com/office/officeart/2005/8/layout/hierarchy1"/>
    <dgm:cxn modelId="{A5F2927B-DA2D-4141-8169-2FEFF4E77C7B}" type="presParOf" srcId="{3996B6D3-7CEC-460C-8BCE-751D63A0E5D0}" destId="{F1F2B74C-CBA6-4160-B7CD-72802B1744E7}" srcOrd="1" destOrd="0" presId="urn:microsoft.com/office/officeart/2005/8/layout/hierarchy1"/>
    <dgm:cxn modelId="{310AEBBA-FD36-406B-BA3F-43DBA6763C85}" type="presParOf" srcId="{F1F2B74C-CBA6-4160-B7CD-72802B1744E7}" destId="{D0F12374-8E6A-4F08-9290-182FECAD23BD}" srcOrd="0" destOrd="0" presId="urn:microsoft.com/office/officeart/2005/8/layout/hierarchy1"/>
    <dgm:cxn modelId="{DC4A4911-0E54-4598-AC6C-773AE9832CF1}" type="presParOf" srcId="{D0F12374-8E6A-4F08-9290-182FECAD23BD}" destId="{36C440AF-51FC-4757-B82B-1A16A435B18F}" srcOrd="0" destOrd="0" presId="urn:microsoft.com/office/officeart/2005/8/layout/hierarchy1"/>
    <dgm:cxn modelId="{E0CB2041-68E0-4970-9F39-FD6B1F7E36E2}" type="presParOf" srcId="{D0F12374-8E6A-4F08-9290-182FECAD23BD}" destId="{B2C79DF0-951E-4071-8586-5AE20F9679E5}" srcOrd="1" destOrd="0" presId="urn:microsoft.com/office/officeart/2005/8/layout/hierarchy1"/>
    <dgm:cxn modelId="{4EB602D0-58E5-41FB-AE45-0D74A7932B75}" type="presParOf" srcId="{F1F2B74C-CBA6-4160-B7CD-72802B1744E7}" destId="{CCFC42A6-4988-4121-9CB5-F336BFBE78E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A1F6-4ECB-45A5-ACA3-DDB8BCDAB0F5}">
      <dsp:nvSpPr>
        <dsp:cNvPr id="0" name=""/>
        <dsp:cNvSpPr/>
      </dsp:nvSpPr>
      <dsp:spPr>
        <a:xfrm>
          <a:off x="43" y="774738"/>
          <a:ext cx="8964156" cy="569223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54EBFD0-9CA4-463E-9B84-101E67B12CF9}">
      <dsp:nvSpPr>
        <dsp:cNvPr id="0" name=""/>
        <dsp:cNvSpPr/>
      </dsp:nvSpPr>
      <dsp:spPr>
        <a:xfrm>
          <a:off x="996061" y="1720955"/>
          <a:ext cx="8964156" cy="5692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a:t>We can celebrate the good practice.</a:t>
          </a:r>
          <a:endParaRPr lang="en-US" sz="4700" kern="1200"/>
        </a:p>
      </dsp:txBody>
      <dsp:txXfrm>
        <a:off x="1162781" y="1887675"/>
        <a:ext cx="8630716" cy="5358799"/>
      </dsp:txXfrm>
    </dsp:sp>
    <dsp:sp modelId="{36C440AF-51FC-4757-B82B-1A16A435B18F}">
      <dsp:nvSpPr>
        <dsp:cNvPr id="0" name=""/>
        <dsp:cNvSpPr/>
      </dsp:nvSpPr>
      <dsp:spPr>
        <a:xfrm>
          <a:off x="10958744" y="824147"/>
          <a:ext cx="8964156" cy="569223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2C79DF0-951E-4071-8586-5AE20F9679E5}">
      <dsp:nvSpPr>
        <dsp:cNvPr id="0" name=""/>
        <dsp:cNvSpPr/>
      </dsp:nvSpPr>
      <dsp:spPr>
        <a:xfrm>
          <a:off x="11954762" y="1770363"/>
          <a:ext cx="8964156" cy="5692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GB" sz="4700" kern="1200" dirty="0"/>
            <a:t>Data is collected on a school level and therefore doesn't tell the whole story of the RP, so the annual report is an opportunity to share successes and equally any challenges you would like us to know about </a:t>
          </a:r>
          <a:endParaRPr lang="en-US" sz="4700" kern="1200" dirty="0"/>
        </a:p>
      </dsp:txBody>
      <dsp:txXfrm>
        <a:off x="12121482" y="1937083"/>
        <a:ext cx="8630716" cy="53587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8T14:33:47.3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8570 0,'-2588'0,"1996"17,4 47,30 33,10 29,-223 148,664-228,2 6,-103 68,-307 211,263-194,106-63,102-47,2 3,1 1,-71 69,-17 14,59-61,18-14,-73 71,51-33,-109 106,171-172,-3 2,1 0,0 1,1 0,0 1,-12 20,-72 146,45-84,-67 178,105-231,3 0,1 1,-7 81,-6 38,-3-55,-10 54,23-88,-51 366,36-186,-2 18,-1 14,-5 89,30 537,9-530,-3 2785,3-3026,40 246,73 132,-92-430,17 133,-22-96,60 203,-19-81,3 6,101 255,-72-249,68 162,-49-206,9-6,9-4,281 341,-185-308,-136-149,109 89,14-14,-170-134,376 283,-16-50,-321-214,14 6,2-5,2-3,180 59,-240-95,613 221,-359-112,379 103,-196-105,-320-82,1-7,1-7,202 5,508-29,-410-5,-344 5,169-22,-131-7,251-81,-93-7,-29 9,-182 75,137-49,-162 52,81-44,281-203,-66 37,-81 66,-15-22,422-369,-275 195,-250 214,420-432,-348 318,-171 181,71-116,38-103,-25 41,1-18,-129 224,-3-2,32-119,35-270,-62 296,1-32,9-290,-37-196,-6 433,3 109,-14-371,6 412,-4 2,-3 0,-43-134,-44-47,36 101,-254-568,150 364,81 172,-183-458,249 597,-22-66,-90-174,26 112,-28-52,71 108,-84-150,-215-260,303 458,3-3,-91-187,-147-314,101 188,39 70,-4-1,22 40,71 152,31 60,-4 1,-56-81,-20 7,23 32,60 81,-1 2,-79-66,36 35,44 39,-1 2,-61-39,27 20,53 35,-1 1,0 1,-1 0,1 2,-2 0,0 0,-33-8,41 14,-52-10,0-3,-94-39,118 38,6 1,-1 2,0 1,-68-16,40 21,0 3,-65 4,-26-2,120 0,-1-1,1-2,-55-18,-91-44,134 49,-8 1,0 2,-62-10,41 10,-2 3,0 3,0 3,-110 5,167 2,-37-4,50 3,1 0,-1 0,0-1,1 0,-1 0,1 0,-1-1,1 0,0 0,-7-6,-13-16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19:04.530"/>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19:06.351"/>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19:12.551"/>
    </inkml:context>
    <inkml:brush xml:id="br0">
      <inkml:brushProperty name="width" value="0.35" units="cm"/>
      <inkml:brushProperty name="height" value="0.35" units="cm"/>
      <inkml:brushProperty name="color" value="#FFFFFF"/>
    </inkml:brush>
  </inkml:definitions>
  <inkml:trace contextRef="#ctx0" brushRef="#br0">355 456 24575,'-3'74'0,"-27"144"0,17-141 0,-13 69 0,7-47 0,-8 122 0,27-86 0,-2 23 0,-2-132 0,-1-1 0,-10 36 0,-5 17 0,13-22 0,-2 84 0,12-779 0,-3 411 0,-3 182 0,-1 0 0,-16-68 0,-5-33 0,17-315 0,11 274 0,-3 107 0,0 62 0,0 58 0,0 1033 0,-3-1028 0,-1 0 0,-18 75 0,-4 29 0,18 187 0,9-257 0,-2-45 0,-2-1 0,-2 0 0,-12 46 0,-7 48 0,19-73 0,2 0 0,5 69 0,-1-108 0,1-1 0,1 0 0,0 0 0,1-1 0,0 1 0,1-1 0,13 23 0,-14-27 0,2 0 0,-1 0 0,1 0 0,0-1 0,1 0 0,-1 0 0,1 0 0,1-1 0,-1 0 0,1-1 0,15 9 0,11 1 0,1-1 0,0-2 0,1-1 0,0-2 0,0-2 0,1-1 0,55 2 0,329-8 0,-188-3 0,-219 3 0,-1 0 0,0-1 0,0-1 0,0 0 0,0-1 0,22-7 0,-28 7 0,-1 0 0,1-1 0,-1 1 0,1-1 0,-1-1 0,-1 1 0,1-1 0,-1 0 0,1 0 0,-1-1 0,-1 0 0,1 0 0,6-12 0,3-6 0,-1-2 0,-1 1 0,-2-1 0,0-1 0,-2 0 0,-1 0 0,7-55 0,-10-284 0,-7 201 0,1 60 0,6-143 0,1 215 0,2-1 0,14-44 0,-7 31 0,-4 14 0,3 1 0,18-36 0,-16 38 0,-2 0 0,17-56 0,-20 24 0,-8 44 0,1 0 0,1 0 0,7-24 0,-9 37 0,0 1 0,0-1 0,0 1 0,1-1 0,0 1 0,-1 0 0,2 0 0,-1 0 0,0 0 0,1 1 0,0-1 0,-1 1 0,1 0 0,1 0 0,-1 1 0,8-5 0,-1 3 0,0 0 0,1 1 0,-1 0 0,1 1 0,0 0 0,12 0 0,73 2 0,-74 1 0,-8-1 0,0 1 0,0 1 0,0 0 0,25 7 0,-35-7 0,0 0 0,-1 0 0,1 0 0,0 1 0,-1-1 0,0 1 0,1 0 0,-1 0 0,-1 1 0,1-1 0,0 1 0,-1 0 0,1 0 0,-1 0 0,0 0 0,-1 1 0,4 7 0,0 5 0,-1 1 0,0 0 0,-2 0 0,0 0 0,-1 1 0,-1-1 0,-2 30 0,1-17 0,6 44 0,1-27 0,28 266 0,-34-138-1365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19:51.666"/>
    </inkml:context>
    <inkml:brush xml:id="br0">
      <inkml:brushProperty name="width" value="0.35" units="cm"/>
      <inkml:brushProperty name="height" value="0.35" units="cm"/>
      <inkml:brushProperty name="color" value="#FFFFFF"/>
    </inkml:brush>
  </inkml:definitions>
  <inkml:trace contextRef="#ctx0" brushRef="#br0">1115 64 24575,'1260'0'0,"-1188"-4"0,120-21 0,1 0 0,417 16 0,-370 12 0,5622-2 0,-2950-2 0,-2846 4 0,121 22 0,-3 1 0,0-20 0,54 6 0,325 34 0,-334-47 0,102 3 0,-21 34 0,-5 23 0,-94-1 0,-6-1 0,120 2 0,-217-45 0,112-1 0,495-14 0,-242-1 0,-136 2 0,-342 1 0,1 0 0,-1 0 0,0 1 0,1 0 0,0 0 0,-1 0 0,1 1 0,0-1 0,0 1 0,0 0 0,1 0 0,-1 0 0,-4 6 0,-19 14 0,-21 6 0,-1-1 0,-1-3 0,-78 27 0,54-22 0,1-3 0,-1-3 0,-129 25 0,-155 3 0,337-50 0,-479 48-547,349-37 461,-349 20 86,81-6 0,-688 5 105,467-33 423,583 3-528,-96 15 0,-55 25 0,-117 14 0,141-51 0,116-6 0,-99 13 0,110-4 0,-56 10 0,-115 2 0,-446-19 0,309-3 0,-1972 2 0,2172-8 0,-220-37 0,121 10 0,94 16-51,-624-50-522,-269 64 573,571 8 0,385-2-17,-139-3 138,101-22 256,35 5-234,-78-14-143,112 18 0,-129-10 0,125 22 0,-122-8 0,-540-38 0,633 49 0,-5 2 0,-196-24 0,182 4 0,-222-1 0,334 19 0,-57 1 0,-79-11 0,-192-34 0,188 18 0,-90-9 0,-280 29 214,258 8-1793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19:59.737"/>
    </inkml:context>
    <inkml:brush xml:id="br0">
      <inkml:brushProperty name="width" value="0.35" units="cm"/>
      <inkml:brushProperty name="height" value="0.35" units="cm"/>
      <inkml:brushProperty name="color" value="#FFFFFF"/>
    </inkml:brush>
  </inkml:definitions>
  <inkml:trace contextRef="#ctx0" brushRef="#br0">901 537 24575,'4157'0'0,"-4088"3"0,0 2 0,92 19 0,133 45 0,-103-21 0,224 57 0,137 31 0,-104-29 0,-264-60 0,-103-30 0,1-3 0,132 6 0,168-21 0,-206-2 0,1502 1 0,-906 3 0,-700-3 0,113-19 0,71-28 0,-140 26 0,343-81 0,-269 69 0,-159 30 0,1 2 0,61 2 0,-122-5 0,-1-2 0,1 0 0,-31-14 0,-30-10 0,46 21 0,0 1 0,0 3 0,-55-3 0,-136 8 0,53 2 0,-243-23-695,52 3 8,-1495 4 402,1182 19 225,105-3 1787,560-1-1727,0 0 0,-31-5 0,45 5 0,0-1 0,0 0 0,1 0 0,-1 0 0,0-1 0,1 0 0,-1 0 0,1-1 0,0 0 0,-10-8 0,15 12 0,0-1 0,0 0 0,0 0 0,0 0 0,0 0 0,0-1 0,1 1 0,-1 0 0,0 0 0,0 0 0,1-1 0,-1 1 0,1 0 0,-1-1 0,1 1 0,0 0 0,-1-1 0,1 1 0,0-1 0,0-2 0,0 3 0,1 0 0,-1-1 0,1 1 0,-1 0 0,1 0 0,0 0 0,0-1 0,0 1 0,-1 0 0,1 0 0,0 0 0,0 0 0,0 0 0,0 1 0,1-1 0,-1 0 0,2-1 0,4-1 0,0 0 0,1 0 0,0 0 0,0 1 0,15-3 0,50-2 0,0 3 0,84 6 0,-63 0 0,1849 2-2786,-1093-6 1988,136-25 798,-275 3 0,1456 16 7,-1274 11-911,1193-4 5385,-2001-1-4481,0-5 0,0-3 0,-1-4 0,0-3 0,94-34 0,164-30 0,-120 33 0,146-40 0,-305 75 0,0 1 0,113-4 0,-169 16 0,-18 1 0,-24 0 0,-1151 3 0,668-6 0,408 5 0,0 4 0,1 5 0,-144 35 0,171-29 0,-158 14 0,35-3 0,136-16 0,-73 3 0,127-15 0,-25 1 0,0 1 0,-75 16 0,-123 37 0,169-42 0,-1-2 0,-108 3 0,-143-16 0,164-1 0,-546 1 0,632 5 0,1 3 0,-113 26 0,163-28 0,-232 55 0,192-47 0,-182 33 0,-41-5 0,172-23 0,-13 2 0,-211 24 0,-344-37 0,390-10 0,-6041 2-661,3165 2 429,3020-6 263,1-7 0,1-6 0,-166-42 0,106 5 264,-10-1 29,159 45-274,1 2 0,-59-2 0,-168 11-50,149 2 0,117-2 0,0 0 0,1-1 0,-1 0 0,-26-7 0,35 7 0,1-1 0,-1 1 0,1-1 0,0 0 0,0-1 0,0 1 0,0-1 0,1 1 0,-1-1 0,1 0 0,-1-1 0,1 1 0,0-1 0,0 1 0,0-1 0,1 0 0,0 0 0,-4-8 0,1-1 0,1 0 0,0 0 0,1-1 0,1 0 0,-2-26 0,3 13 0,2-1 0,4-26 0,-1 28 0,2 1 0,0 0 0,2 1 0,1 0 0,1 0 0,0 0 0,21-31 0,-30 53 0,0 1 0,0-1 0,0 0 0,0 1 0,0-1 0,1 1 0,-1 0 0,0-1 0,1 1 0,-1 0 0,0 0 0,1 0 0,0 0 0,2-2 0,-2 3 0,0 0 0,0 0 0,-1 0 0,1 0 0,0 1 0,0-1 0,0 1 0,-1-1 0,1 1 0,0-1 0,-1 1 0,1 0 0,0 0 0,2 2 0,96 43 0,-62-30 0,36 21 0,-41-21 0,-1-1 0,2-2 0,-1-1 0,52 10 0,1 2 0,126 31 0,257 32 0,-222-30 0,-166-35 0,141 20 0,294-34 0,-298-12 0,-173 4 0,12-1 0,112 13 0,-18 11 0,179 5 0,109-28 0,-240-1 0,128 28 0,-90-3 0,51-19 0,-22-1 0,-34 20 0,-71-5 0,90 13 0,142 9 0,-278-42 0,60 2 0,-142 4 0,0 2 0,-1 1 0,55 21 0,-6-2 0,16 3 0,-44-12 0,1-2 0,0-3 0,66 8 0,-59-17-1365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20:01.372"/>
    </inkml:context>
    <inkml:brush xml:id="br0">
      <inkml:brushProperty name="width" value="0.35" units="cm"/>
      <inkml:brushProperty name="height" value="0.35" units="cm"/>
      <inkml:brushProperty name="color" value="#FFFFFF"/>
    </inkml:brush>
  </inkml:definitions>
  <inkml:trace contextRef="#ctx0" brushRef="#br0">2522 0 24575,'-458'0'0,"360"5"0,-146 26 0,177-21 0,-89 18 0,-107 12 0,-280-33 0,305-10 0,-217 3-1365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7T14:20:03.539"/>
    </inkml:context>
    <inkml:brush xml:id="br0">
      <inkml:brushProperty name="width" value="0.35" units="cm"/>
      <inkml:brushProperty name="height" value="0.35" units="cm"/>
      <inkml:brushProperty name="color" value="#FFFFFF"/>
    </inkml:brush>
  </inkml:definitions>
  <inkml:trace contextRef="#ctx0" brushRef="#br0">4034 148 24575,'64'-30'0,"36"-20"0,-87 43 0,66-34 0,-71 38 0,1-1 0,-1 1 0,1 1 0,0 0 0,0 0 0,0 1 0,13-1 0,-20 2 0,1 0 0,0 0 0,-1 0 0,1 0 0,0 0 0,-1 1 0,1 0 0,-1-1 0,1 1 0,0 0 0,-1 0 0,0 0 0,1 1 0,-1-1 0,0 0 0,0 1 0,1 0 0,-1-1 0,0 1 0,-1 0 0,1 0 0,0 0 0,-1 0 0,1 0 0,-1 1 0,1-1 0,-1 0 0,0 1 0,0-1 0,0 1 0,0-1 0,-1 1 0,1 0 0,-1-1 0,1 1 0,-1 0 0,0-1 0,0 1 0,0 0 0,-1-1 0,1 1 0,0 0 0,-1-1 0,0 1 0,0-1 0,0 1 0,0-1 0,0 1 0,0-1 0,0 0 0,-1 1 0,-1 1 0,-5 7 0,0-1 0,0-1 0,-1 1 0,0-2 0,-1 1 0,0-1 0,-13 8 0,-81 43 0,50-31 0,-21 17 0,44-25 0,-2-1 0,-62 27 0,1-17 0,-113 20 0,125-31 0,-752 145-457,-154 35 366,849-162 91,-186 75 0,-118 91 0,26 7 0,250-137 214,111-51-47,-105 57 0,135-61-167,16-13 0,18-9 0,9-1 0,0 0 0,0 2 0,0 0 0,27-3 0,76 0 0,-104 6 0,724-3-987,-425 6 638,2614-1-5189,-1708-1 11047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DC23B-3522-48D9-A72E-89DFD1EABFB8}" type="datetimeFigureOut">
              <a:rPr lang="en-GB" smtClean="0"/>
              <a:t>23/06/2025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F1FFC-2EC4-4EBB-88EB-E850907DD471}" type="slidenum">
              <a:rPr lang="en-GB" smtClean="0"/>
              <a:t>‹#›</a:t>
            </a:fld>
            <a:endParaRPr lang="en-GB"/>
          </a:p>
        </p:txBody>
      </p:sp>
    </p:spTree>
    <p:extLst>
      <p:ext uri="{BB962C8B-B14F-4D97-AF65-F5344CB8AC3E}">
        <p14:creationId xmlns:p14="http://schemas.microsoft.com/office/powerpoint/2010/main" val="2261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Inclusion provision document that is well laid out and an effective toolkit </a:t>
            </a:r>
          </a:p>
        </p:txBody>
      </p:sp>
      <p:sp>
        <p:nvSpPr>
          <p:cNvPr id="4" name="Slide Number Placeholder 3"/>
          <p:cNvSpPr>
            <a:spLocks noGrp="1"/>
          </p:cNvSpPr>
          <p:nvPr>
            <p:ph type="sldNum" sz="quarter" idx="5"/>
          </p:nvPr>
        </p:nvSpPr>
        <p:spPr/>
        <p:txBody>
          <a:bodyPr/>
          <a:lstStyle/>
          <a:p>
            <a:fld id="{912A3F63-D971-47AF-90AA-F589D1DABBC8}" type="slidenum">
              <a:rPr lang="en-GB" smtClean="0"/>
              <a:t>4</a:t>
            </a:fld>
            <a:endParaRPr lang="en-GB"/>
          </a:p>
        </p:txBody>
      </p:sp>
    </p:spTree>
    <p:extLst>
      <p:ext uri="{BB962C8B-B14F-4D97-AF65-F5344CB8AC3E}">
        <p14:creationId xmlns:p14="http://schemas.microsoft.com/office/powerpoint/2010/main" val="359618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45</a:t>
            </a:fld>
            <a:endParaRPr lang="en-GB"/>
          </a:p>
        </p:txBody>
      </p:sp>
    </p:spTree>
    <p:extLst>
      <p:ext uri="{BB962C8B-B14F-4D97-AF65-F5344CB8AC3E}">
        <p14:creationId xmlns:p14="http://schemas.microsoft.com/office/powerpoint/2010/main" val="201841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solidFill>
                  <a:srgbClr val="000000"/>
                </a:solidFill>
                <a:effectLst/>
                <a:highlight>
                  <a:srgbClr val="FFFFFF"/>
                </a:highlight>
              </a:rPr>
              <a:t>Introduction:</a:t>
            </a:r>
          </a:p>
          <a:p>
            <a:r>
              <a:rPr lang="en-GB" sz="1200" b="0" i="0">
                <a:solidFill>
                  <a:srgbClr val="000000"/>
                </a:solidFill>
                <a:effectLst/>
                <a:highlight>
                  <a:srgbClr val="FFFFFF"/>
                </a:highlight>
              </a:rPr>
              <a:t>STAS have decided now is the time to strengthen provision and ensure it is equal across all settings following the County aims of being One Organisation and everyone working together.  The County Vision</a:t>
            </a:r>
            <a:r>
              <a:rPr kumimoji="0" lang="en-US" sz="1200" b="1" i="0" u="none" strike="noStrike" cap="none" normalizeH="0" baseline="0">
                <a:ln>
                  <a:noFill/>
                </a:ln>
                <a:solidFill>
                  <a:srgbClr val="016867"/>
                </a:solidFill>
                <a:effectLst/>
                <a:highlight>
                  <a:srgbClr val="FFFFFF"/>
                </a:highlight>
                <a:latin typeface="Arial" panose="020B0604020202020204" pitchFamily="34" charset="0"/>
                <a:cs typeface="Arial" panose="020B0604020202020204" pitchFamily="34" charset="0"/>
              </a:rPr>
              <a:t> </a:t>
            </a:r>
            <a:r>
              <a:rPr kumimoji="0" lang="en-US" altLang="en-US" sz="1200" b="0" i="0" u="none" strike="noStrike" cap="none" normalizeH="0" baseline="0">
                <a:ln>
                  <a:noFill/>
                </a:ln>
                <a:solidFill>
                  <a:srgbClr val="016867"/>
                </a:solidFill>
                <a:effectLst/>
                <a:latin typeface="Arial" panose="020B0604020202020204" pitchFamily="34" charset="0"/>
                <a:cs typeface="Arial" panose="020B0604020202020204" pitchFamily="34" charset="0"/>
              </a:rPr>
              <a:t>“Serving the people of Hampshire with </a:t>
            </a:r>
            <a:r>
              <a:rPr kumimoji="0" lang="en-US" altLang="en-US" sz="1200" b="1" i="0" u="none" strike="noStrike" cap="none" normalizeH="0" baseline="0">
                <a:ln>
                  <a:noFill/>
                </a:ln>
                <a:solidFill>
                  <a:srgbClr val="016867"/>
                </a:solidFill>
                <a:effectLst/>
                <a:latin typeface="Arial" panose="020B0604020202020204" pitchFamily="34" charset="0"/>
                <a:cs typeface="Arial" panose="020B0604020202020204" pitchFamily="34" charset="0"/>
              </a:rPr>
              <a:t>purpose and pride to improve lives</a:t>
            </a:r>
            <a:r>
              <a:rPr kumimoji="0" lang="en-US" altLang="en-US" sz="1200" b="0" i="0" u="none" strike="noStrike" cap="none" normalizeH="0" baseline="0">
                <a:ln>
                  <a:noFill/>
                </a:ln>
                <a:solidFill>
                  <a:srgbClr val="016867"/>
                </a:solidFill>
                <a:effectLst/>
                <a:latin typeface="Arial" panose="020B0604020202020204" pitchFamily="34" charset="0"/>
                <a:cs typeface="Arial" panose="020B0604020202020204" pitchFamily="34" charset="0"/>
              </a:rPr>
              <a:t> today and for tomorrow.” </a:t>
            </a:r>
            <a:r>
              <a:rPr lang="en-GB"/>
              <a:t>At times of ‘Legal Minimum Service Levels’ STAS can support the County drive to:</a:t>
            </a:r>
          </a:p>
          <a:p>
            <a:pPr marL="571500" indent="-571500">
              <a:buFont typeface="Arial" panose="020B0604020202020204" pitchFamily="34" charset="0"/>
              <a:buChar char="•"/>
            </a:pPr>
            <a:r>
              <a:rPr lang="en-GB"/>
              <a:t>Improve attendance</a:t>
            </a:r>
          </a:p>
          <a:p>
            <a:pPr marL="571500" indent="-571500">
              <a:buFont typeface="Arial" panose="020B0604020202020204" pitchFamily="34" charset="0"/>
              <a:buChar char="•"/>
            </a:pPr>
            <a:r>
              <a:rPr lang="en-GB"/>
              <a:t>Reduce EHCP requests</a:t>
            </a:r>
          </a:p>
          <a:p>
            <a:pPr marL="571500" indent="-571500">
              <a:buFont typeface="Arial" panose="020B0604020202020204" pitchFamily="34" charset="0"/>
              <a:buChar char="•"/>
            </a:pPr>
            <a:r>
              <a:rPr lang="en-GB"/>
              <a:t>Support vulnerable CYP through supporting schools with knowledge which can be used across the classroom.</a:t>
            </a:r>
          </a:p>
          <a:p>
            <a:pPr marL="0" indent="0">
              <a:buFont typeface="Arial" panose="020B0604020202020204" pitchFamily="34" charset="0"/>
              <a:buNone/>
            </a:pPr>
            <a:r>
              <a:rPr lang="en-GB"/>
              <a:t>Therefore there will be a change in the support levels from STAS in RPs to support additional work SEN are working on across the County.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16867"/>
                </a:solidFill>
                <a:effectLst/>
                <a:latin typeface="Arial" panose="020B0604020202020204" pitchFamily="34" charset="0"/>
                <a:cs typeface="Arial" panose="020B0604020202020204" pitchFamily="34" charset="0"/>
              </a:rPr>
              <a:t>As a Service we believe we can support school staff and pupils to achieve their best whilst we are visiting them in their classrooms and seeing the environments HCC pupils are in.   Staff in RPs have the knowledge to support the CYP in their settings and therefore STA presence is not as vital as it is in some other schools.   STAS role is changing as HCCs provision changes and we no longer are just there to support a specific pupil on caseload, but to support teachers in providing support for all pupils in the classroom within our remit of knowledge, within our timescales on visits.  </a:t>
            </a:r>
          </a:p>
          <a:p>
            <a:endParaRPr lang="en-GB" sz="1200" b="0" i="0">
              <a:solidFill>
                <a:srgbClr val="000000"/>
              </a:solidFill>
              <a:effectLst/>
              <a:highlight>
                <a:srgbClr val="FFFFFF"/>
              </a:highlight>
            </a:endParaRPr>
          </a:p>
          <a:p>
            <a:r>
              <a:rPr lang="en-GB" sz="1200" b="0" i="0">
                <a:solidFill>
                  <a:srgbClr val="000000"/>
                </a:solidFill>
                <a:effectLst/>
                <a:highlight>
                  <a:srgbClr val="FFFFFF"/>
                </a:highlight>
                <a:latin typeface="Arial" panose="020B0604020202020204" pitchFamily="34" charset="0"/>
              </a:rPr>
              <a:t>OAP – Information on slide from HCC SEN page.  HCC are concentrating on getting OAP ‘right’ across the County within all HCC schools.  </a:t>
            </a:r>
            <a:r>
              <a:rPr lang="en-GB" sz="1200" b="0" i="0">
                <a:solidFill>
                  <a:srgbClr val="000000"/>
                </a:solidFill>
                <a:effectLst/>
                <a:latin typeface="Arial" panose="020B0604020202020204" pitchFamily="34" charset="0"/>
              </a:rPr>
              <a:t>Therefore, it is increasingly important for STAs as Officers of HCC to constantly be aware of the holistic style of a setting and alert SMT to schools with good or worrying provision, so that information is shared across HCC teams as part of being one Organisation.</a:t>
            </a:r>
          </a:p>
          <a:p>
            <a:endParaRPr lang="en-GB" sz="1200" b="0" i="0">
              <a:solidFill>
                <a:srgbClr val="000000"/>
              </a:solidFill>
              <a:effectLst/>
              <a:highlight>
                <a:srgbClr val="FFFFFF"/>
              </a:highlight>
              <a:latin typeface="Arial" panose="020B0604020202020204" pitchFamily="34" charset="0"/>
            </a:endParaRP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t>STAS Update and Performance Management</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257651-8B0A-B540-A2BE-0E46429B21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367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Please ensure STAS are invited to all ARs.</a:t>
            </a:r>
          </a:p>
          <a:p>
            <a:pPr marL="171450" indent="-171450">
              <a:buFont typeface="Arial" panose="020B0604020202020204" pitchFamily="34" charset="0"/>
              <a:buChar char="•"/>
            </a:pPr>
            <a:r>
              <a:rPr lang="en-GB"/>
              <a:t>RPs are expected to write reports for Annual Reviews, or ensure all information is entered through the HUB.</a:t>
            </a:r>
          </a:p>
        </p:txBody>
      </p:sp>
      <p:sp>
        <p:nvSpPr>
          <p:cNvPr id="4" name="Slide Number Placeholder 3"/>
          <p:cNvSpPr>
            <a:spLocks noGrp="1"/>
          </p:cNvSpPr>
          <p:nvPr>
            <p:ph type="sldNum" sz="quarter" idx="5"/>
          </p:nvPr>
        </p:nvSpPr>
        <p:spPr/>
        <p:txBody>
          <a:bodyPr/>
          <a:lstStyle/>
          <a:p>
            <a:fld id="{64FE951F-AB9E-476E-A6F3-18684956D275}" type="slidenum">
              <a:rPr lang="en-GB" smtClean="0"/>
              <a:t>15</a:t>
            </a:fld>
            <a:endParaRPr lang="en-GB"/>
          </a:p>
        </p:txBody>
      </p:sp>
    </p:spTree>
    <p:extLst>
      <p:ext uri="{BB962C8B-B14F-4D97-AF65-F5344CB8AC3E}">
        <p14:creationId xmlns:p14="http://schemas.microsoft.com/office/powerpoint/2010/main" val="375783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RP staff need to write the report for Year 10/11 transition review informing next setting what is required – this is new from STA PD position but not Sensory.</a:t>
            </a:r>
          </a:p>
          <a:p>
            <a:pPr marL="171450" indent="-171450">
              <a:buFont typeface="Arial" panose="020B0604020202020204" pitchFamily="34" charset="0"/>
              <a:buChar char="•"/>
            </a:pPr>
            <a:r>
              <a:rPr lang="en-GB"/>
              <a:t>STAS need to be invited/asked if support is required for visiting Colleges.</a:t>
            </a:r>
          </a:p>
        </p:txBody>
      </p:sp>
      <p:sp>
        <p:nvSpPr>
          <p:cNvPr id="4" name="Slide Number Placeholder 3"/>
          <p:cNvSpPr>
            <a:spLocks noGrp="1"/>
          </p:cNvSpPr>
          <p:nvPr>
            <p:ph type="sldNum" sz="quarter" idx="5"/>
          </p:nvPr>
        </p:nvSpPr>
        <p:spPr/>
        <p:txBody>
          <a:bodyPr/>
          <a:lstStyle/>
          <a:p>
            <a:fld id="{64FE951F-AB9E-476E-A6F3-18684956D275}" type="slidenum">
              <a:rPr lang="en-GB" smtClean="0"/>
              <a:t>17</a:t>
            </a:fld>
            <a:endParaRPr lang="en-GB"/>
          </a:p>
        </p:txBody>
      </p:sp>
    </p:spTree>
    <p:extLst>
      <p:ext uri="{BB962C8B-B14F-4D97-AF65-F5344CB8AC3E}">
        <p14:creationId xmlns:p14="http://schemas.microsoft.com/office/powerpoint/2010/main" val="284326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25</a:t>
            </a:fld>
            <a:endParaRPr lang="en-GB"/>
          </a:p>
        </p:txBody>
      </p:sp>
    </p:spTree>
    <p:extLst>
      <p:ext uri="{BB962C8B-B14F-4D97-AF65-F5344CB8AC3E}">
        <p14:creationId xmlns:p14="http://schemas.microsoft.com/office/powerpoint/2010/main" val="3885941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27</a:t>
            </a:fld>
            <a:endParaRPr lang="en-GB"/>
          </a:p>
        </p:txBody>
      </p:sp>
    </p:spTree>
    <p:extLst>
      <p:ext uri="{BB962C8B-B14F-4D97-AF65-F5344CB8AC3E}">
        <p14:creationId xmlns:p14="http://schemas.microsoft.com/office/powerpoint/2010/main" val="315729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29</a:t>
            </a:fld>
            <a:endParaRPr lang="en-GB"/>
          </a:p>
        </p:txBody>
      </p:sp>
    </p:spTree>
    <p:extLst>
      <p:ext uri="{BB962C8B-B14F-4D97-AF65-F5344CB8AC3E}">
        <p14:creationId xmlns:p14="http://schemas.microsoft.com/office/powerpoint/2010/main" val="354530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has been set by senior colleagues</a:t>
            </a:r>
          </a:p>
        </p:txBody>
      </p:sp>
      <p:sp>
        <p:nvSpPr>
          <p:cNvPr id="4" name="Slide Number Placeholder 3"/>
          <p:cNvSpPr>
            <a:spLocks noGrp="1"/>
          </p:cNvSpPr>
          <p:nvPr>
            <p:ph type="sldNum" sz="quarter" idx="5"/>
          </p:nvPr>
        </p:nvSpPr>
        <p:spPr/>
        <p:txBody>
          <a:bodyPr/>
          <a:lstStyle/>
          <a:p>
            <a:fld id="{E7C7B5F2-616C-4FC5-BD7C-424D06318D64}" type="slidenum">
              <a:rPr lang="en-GB" smtClean="0"/>
              <a:t>38</a:t>
            </a:fld>
            <a:endParaRPr lang="en-GB"/>
          </a:p>
        </p:txBody>
      </p:sp>
    </p:spTree>
    <p:extLst>
      <p:ext uri="{BB962C8B-B14F-4D97-AF65-F5344CB8AC3E}">
        <p14:creationId xmlns:p14="http://schemas.microsoft.com/office/powerpoint/2010/main" val="420014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Has anyone had a recent Ofsted inspection with views and experiences they can share? Share experience of </a:t>
            </a:r>
          </a:p>
        </p:txBody>
      </p:sp>
      <p:sp>
        <p:nvSpPr>
          <p:cNvPr id="4" name="Slide Number Placeholder 3"/>
          <p:cNvSpPr>
            <a:spLocks noGrp="1"/>
          </p:cNvSpPr>
          <p:nvPr>
            <p:ph type="sldNum" sz="quarter" idx="5"/>
          </p:nvPr>
        </p:nvSpPr>
        <p:spPr/>
        <p:txBody>
          <a:bodyPr/>
          <a:lstStyle/>
          <a:p>
            <a:fld id="{912A3F63-D971-47AF-90AA-F589D1DABBC8}" type="slidenum">
              <a:rPr lang="en-GB" smtClean="0"/>
              <a:t>43</a:t>
            </a:fld>
            <a:endParaRPr lang="en-GB"/>
          </a:p>
        </p:txBody>
      </p:sp>
    </p:spTree>
    <p:extLst>
      <p:ext uri="{BB962C8B-B14F-4D97-AF65-F5344CB8AC3E}">
        <p14:creationId xmlns:p14="http://schemas.microsoft.com/office/powerpoint/2010/main" val="139773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7" y="5076579"/>
            <a:ext cx="21674139" cy="2246641"/>
          </a:xfrm>
          <a:prstGeom prst="rect">
            <a:avLst/>
          </a:prstGeom>
          <a:noFill/>
        </p:spPr>
        <p:txBody>
          <a:bodyPr wrap="square" rtlCol="0">
            <a:spAutoFit/>
          </a:bodyPr>
          <a:lstStyle/>
          <a:p>
            <a:r>
              <a:rPr lang="en-US" sz="13999"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8" y="8449169"/>
            <a:ext cx="21637625" cy="2308068"/>
          </a:xfrm>
          <a:prstGeom prst="rect">
            <a:avLst/>
          </a:prstGeom>
          <a:noFill/>
        </p:spPr>
        <p:txBody>
          <a:bodyPr wrap="square" rtlCol="0">
            <a:spAutoFit/>
          </a:bodyPr>
          <a:lstStyle/>
          <a:p>
            <a:r>
              <a:rPr lang="en-US" sz="7199">
                <a:solidFill>
                  <a:srgbClr val="429AD6"/>
                </a:solidFill>
                <a:latin typeface="Arial" panose="020B0604020202020204" pitchFamily="34" charset="0"/>
                <a:cs typeface="Arial" panose="020B0604020202020204" pitchFamily="34" charset="0"/>
              </a:rPr>
              <a:t>Day Month 202X</a:t>
            </a:r>
          </a:p>
          <a:p>
            <a:r>
              <a:rPr lang="en-US" sz="7199">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C4AC-9E51-42BA-BC3E-DA5827DD7A0B}"/>
              </a:ext>
            </a:extLst>
          </p:cNvPr>
          <p:cNvSpPr>
            <a:spLocks noGrp="1"/>
          </p:cNvSpPr>
          <p:nvPr>
            <p:ph type="title"/>
          </p:nvPr>
        </p:nvSpPr>
        <p:spPr>
          <a:xfrm>
            <a:off x="1680529" y="914400"/>
            <a:ext cx="7865021" cy="32004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AA8210-783F-482D-A751-9CC586FC55AC}"/>
              </a:ext>
            </a:extLst>
          </p:cNvPr>
          <p:cNvSpPr>
            <a:spLocks noGrp="1"/>
          </p:cNvSpPr>
          <p:nvPr>
            <p:ph idx="1"/>
          </p:nvPr>
        </p:nvSpPr>
        <p:spPr>
          <a:xfrm>
            <a:off x="10366760" y="1974855"/>
            <a:ext cx="12343597"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777816-55E9-40BA-80CD-E3D17982693A}"/>
              </a:ext>
            </a:extLst>
          </p:cNvPr>
          <p:cNvSpPr>
            <a:spLocks noGrp="1"/>
          </p:cNvSpPr>
          <p:nvPr>
            <p:ph type="body" sz="half" idx="2"/>
          </p:nvPr>
        </p:nvSpPr>
        <p:spPr>
          <a:xfrm>
            <a:off x="1680529" y="4114800"/>
            <a:ext cx="7865021"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996BA7-D45B-4DB7-A982-60B48ACAB192}"/>
              </a:ext>
            </a:extLst>
          </p:cNvPr>
          <p:cNvSpPr>
            <a:spLocks noGrp="1"/>
          </p:cNvSpPr>
          <p:nvPr>
            <p:ph type="dt" sz="half" idx="10"/>
          </p:nvPr>
        </p:nvSpPr>
        <p:spPr>
          <a:xfrm>
            <a:off x="1828681" y="12496800"/>
            <a:ext cx="5079669" cy="914400"/>
          </a:xfrm>
          <a:prstGeom prst="rect">
            <a:avLst/>
          </a:prstGeom>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DF9C1F84-B087-42C7-A33E-F48F733F546C}"/>
              </a:ext>
            </a:extLst>
          </p:cNvPr>
          <p:cNvSpPr>
            <a:spLocks noGrp="1"/>
          </p:cNvSpPr>
          <p:nvPr>
            <p:ph type="ftr" sz="quarter" idx="11"/>
          </p:nvPr>
        </p:nvSpPr>
        <p:spPr>
          <a:xfrm>
            <a:off x="8330658" y="12496800"/>
            <a:ext cx="7721097" cy="914400"/>
          </a:xfrm>
          <a:prstGeom prst="rect">
            <a:avLst/>
          </a:prstGeom>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38C2B7EA-776A-4A6E-80E6-6848E58864C4}"/>
              </a:ext>
            </a:extLst>
          </p:cNvPr>
          <p:cNvSpPr>
            <a:spLocks noGrp="1"/>
          </p:cNvSpPr>
          <p:nvPr>
            <p:ph type="sldNum" sz="quarter" idx="12"/>
          </p:nvPr>
        </p:nvSpPr>
        <p:spPr>
          <a:xfrm>
            <a:off x="17474063" y="12496800"/>
            <a:ext cx="5079669" cy="914400"/>
          </a:xfrm>
          <a:prstGeom prst="rect">
            <a:avLst/>
          </a:prstGeom>
        </p:spPr>
        <p:txBody>
          <a:bodyPr/>
          <a:lstStyle>
            <a:lvl1pPr>
              <a:defRPr/>
            </a:lvl1pPr>
          </a:lstStyle>
          <a:p>
            <a:fld id="{AC27581B-DAFA-423E-B9C6-F5A5BBD6B16C}" type="slidenum">
              <a:rPr lang="en-GB" altLang="en-US"/>
              <a:pPr/>
              <a:t>‹#›</a:t>
            </a:fld>
            <a:endParaRPr lang="en-GB" altLang="en-US"/>
          </a:p>
        </p:txBody>
      </p:sp>
    </p:spTree>
    <p:extLst>
      <p:ext uri="{BB962C8B-B14F-4D97-AF65-F5344CB8AC3E}">
        <p14:creationId xmlns:p14="http://schemas.microsoft.com/office/powerpoint/2010/main" val="174326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1F4A15-CDA7-46C6-881B-384DA0A63D5E}"/>
              </a:ext>
            </a:extLst>
          </p:cNvPr>
          <p:cNvSpPr>
            <a:spLocks noGrp="1"/>
          </p:cNvSpPr>
          <p:nvPr>
            <p:ph type="dt" sz="half" idx="10"/>
          </p:nvPr>
        </p:nvSpPr>
        <p:spPr>
          <a:xfrm>
            <a:off x="1828681" y="12496800"/>
            <a:ext cx="5079669" cy="914400"/>
          </a:xfrm>
          <a:prstGeom prst="rect">
            <a:avLst/>
          </a:prstGeom>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EB74C981-269B-4648-9CAD-DAC6C88D1D59}"/>
              </a:ext>
            </a:extLst>
          </p:cNvPr>
          <p:cNvSpPr>
            <a:spLocks noGrp="1"/>
          </p:cNvSpPr>
          <p:nvPr>
            <p:ph type="ftr" sz="quarter" idx="11"/>
          </p:nvPr>
        </p:nvSpPr>
        <p:spPr>
          <a:xfrm>
            <a:off x="8330658" y="12496800"/>
            <a:ext cx="7721097" cy="914400"/>
          </a:xfrm>
          <a:prstGeom prst="rect">
            <a:avLst/>
          </a:prstGeom>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777F6610-19B4-46AA-8EE3-1ECA00110691}"/>
              </a:ext>
            </a:extLst>
          </p:cNvPr>
          <p:cNvSpPr>
            <a:spLocks noGrp="1"/>
          </p:cNvSpPr>
          <p:nvPr>
            <p:ph type="sldNum" sz="quarter" idx="12"/>
          </p:nvPr>
        </p:nvSpPr>
        <p:spPr>
          <a:xfrm>
            <a:off x="17474063" y="12496800"/>
            <a:ext cx="5079669" cy="914400"/>
          </a:xfrm>
          <a:prstGeom prst="rect">
            <a:avLst/>
          </a:prstGeom>
        </p:spPr>
        <p:txBody>
          <a:bodyPr/>
          <a:lstStyle>
            <a:lvl1pPr>
              <a:defRPr/>
            </a:lvl1pPr>
          </a:lstStyle>
          <a:p>
            <a:fld id="{40F86150-1724-431E-B9D4-81E02CA5E2EE}" type="slidenum">
              <a:rPr lang="en-GB" altLang="en-US"/>
              <a:pPr/>
              <a:t>‹#›</a:t>
            </a:fld>
            <a:endParaRPr lang="en-GB" altLang="en-US"/>
          </a:p>
        </p:txBody>
      </p:sp>
    </p:spTree>
    <p:extLst>
      <p:ext uri="{BB962C8B-B14F-4D97-AF65-F5344CB8AC3E}">
        <p14:creationId xmlns:p14="http://schemas.microsoft.com/office/powerpoint/2010/main" val="2452669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5965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on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9"/>
            <a:ext cx="21334521" cy="2651126"/>
          </a:xfrm>
          <a:prstGeom prst="rect">
            <a:avLst/>
          </a:prstGeom>
        </p:spPr>
        <p:txBody>
          <a:bodyPr vert="horz" lIns="91440" tIns="45720" rIns="91440" bIns="45720" rtlCol="0" anchor="ctr">
            <a:normAutofit/>
          </a:bodyPr>
          <a:lstStyle>
            <a:lvl1pPr>
              <a:defRPr>
                <a:solidFill>
                  <a:srgbClr val="016867"/>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2" y="4431893"/>
            <a:ext cx="21334521" cy="7873094"/>
          </a:xfrm>
          <a:prstGeom prst="rect">
            <a:avLst/>
          </a:prstGeom>
        </p:spPr>
        <p:txBody>
          <a:bodyPr>
            <a:noAutofit/>
          </a:bodyPr>
          <a:lstStyle>
            <a:lvl1pPr marL="0" indent="0">
              <a:buNone/>
              <a:defRPr sz="2026">
                <a:solidFill>
                  <a:schemeClr val="tx1"/>
                </a:solidFill>
              </a:defRPr>
            </a:lvl1pPr>
            <a:lvl2pPr marL="257163" indent="0">
              <a:buNone/>
              <a:defRPr sz="1576"/>
            </a:lvl2pPr>
            <a:lvl3pPr marL="514324" indent="0">
              <a:buNone/>
              <a:defRPr sz="1350"/>
            </a:lvl3pPr>
            <a:lvl4pPr marL="771487" indent="0">
              <a:buNone/>
              <a:defRPr sz="1126"/>
            </a:lvl4pPr>
            <a:lvl5pPr marL="1028649" indent="0">
              <a:buNone/>
              <a:defRPr sz="1126"/>
            </a:lvl5pPr>
            <a:lvl6pPr>
              <a:defRPr sz="1126"/>
            </a:lvl6pPr>
            <a:lvl7pPr>
              <a:defRPr sz="1126"/>
            </a:lvl7pPr>
            <a:lvl8pPr>
              <a:defRPr sz="1126"/>
            </a:lvl8pPr>
            <a:lvl9pPr>
              <a:defRPr sz="1126"/>
            </a:lvl9pPr>
          </a:lstStyle>
          <a:p>
            <a:pPr marL="0" marR="0" lvl="0" indent="0" algn="l" defTabSz="514324" rtl="0" eaLnBrk="1" fontAlgn="auto" latinLnBrk="0" hangingPunct="1">
              <a:lnSpc>
                <a:spcPct val="90000"/>
              </a:lnSpc>
              <a:spcBef>
                <a:spcPts val="562"/>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514324" rtl="0" eaLnBrk="1" fontAlgn="auto" latinLnBrk="0" hangingPunct="1">
              <a:lnSpc>
                <a:spcPct val="90000"/>
              </a:lnSpc>
              <a:spcBef>
                <a:spcPts val="562"/>
              </a:spcBef>
              <a:spcAft>
                <a:spcPts val="0"/>
              </a:spcAft>
              <a:buClrTx/>
              <a:buSzTx/>
              <a:buFont typeface="Arial" panose="020B0604020202020204" pitchFamily="34" charset="0"/>
              <a:buNone/>
              <a:tabLst/>
              <a:defRPr/>
            </a:pPr>
            <a:endParaRPr lang="en-US"/>
          </a:p>
          <a:p>
            <a:pPr marL="0" marR="0" lvl="0" indent="0" algn="l" defTabSz="514324" rtl="0" eaLnBrk="1" fontAlgn="auto" latinLnBrk="0" hangingPunct="1">
              <a:lnSpc>
                <a:spcPct val="90000"/>
              </a:lnSpc>
              <a:spcBef>
                <a:spcPts val="562"/>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348094676"/>
      </p:ext>
    </p:extLst>
  </p:cSld>
  <p:clrMapOvr>
    <a:masterClrMapping/>
  </p:clrMapOvr>
  <p:extLst>
    <p:ext uri="{DCECCB84-F9BA-43D5-87BE-67443E8EF086}">
      <p15:sldGuideLst xmlns:p15="http://schemas.microsoft.com/office/powerpoint/2012/main">
        <p15:guide id="1" orient="horz" pos="4320">
          <p15:clr>
            <a:srgbClr val="FBAE40"/>
          </p15:clr>
        </p15:guide>
        <p15:guide id="2" pos="136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on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3"/>
            <a:ext cx="21334521" cy="2651126"/>
          </a:xfrm>
          <a:prstGeom prst="rect">
            <a:avLst/>
          </a:prstGeom>
        </p:spPr>
        <p:txBody>
          <a:bodyPr vert="horz" lIns="91440" tIns="45720" rIns="91440" bIns="45720" rtlCol="0" anchor="ctr">
            <a:normAutofit/>
          </a:bodyPr>
          <a:lstStyle>
            <a:lvl1pPr>
              <a:defRPr>
                <a:solidFill>
                  <a:srgbClr val="016867"/>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2" y="4431893"/>
            <a:ext cx="21334521" cy="7873094"/>
          </a:xfrm>
          <a:prstGeom prst="rect">
            <a:avLst/>
          </a:prstGeom>
        </p:spPr>
        <p:txBody>
          <a:bodyPr>
            <a:noAutofit/>
          </a:bodyPr>
          <a:lstStyle>
            <a:lvl1pPr marL="0" indent="0">
              <a:buNone/>
              <a:defRPr sz="3600">
                <a:solidFill>
                  <a:schemeClr val="tx1"/>
                </a:solidFill>
              </a:defRPr>
            </a:lvl1pPr>
            <a:lvl2pPr marL="457177" indent="0">
              <a:buNone/>
              <a:defRPr sz="2800"/>
            </a:lvl2pPr>
            <a:lvl3pPr marL="914354" indent="0">
              <a:buNone/>
              <a:defRPr sz="2400"/>
            </a:lvl3pPr>
            <a:lvl4pPr marL="1371531" indent="0">
              <a:buNone/>
              <a:defRPr sz="2000"/>
            </a:lvl4pPr>
            <a:lvl5pPr marL="1828709" indent="0">
              <a:buNone/>
              <a:defRPr sz="2000"/>
            </a:lvl5pPr>
            <a:lvl6pPr>
              <a:defRPr sz="2000"/>
            </a:lvl6pPr>
            <a:lvl7pPr>
              <a:defRPr sz="2000"/>
            </a:lvl7pPr>
            <a:lvl8pPr>
              <a:defRPr sz="2000"/>
            </a:lvl8pPr>
            <a:lvl9pPr>
              <a:defRPr sz="2000"/>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1632593915"/>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on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3"/>
            <a:ext cx="21334521" cy="2651126"/>
          </a:xfrm>
          <a:prstGeom prst="rect">
            <a:avLst/>
          </a:prstGeom>
        </p:spPr>
        <p:txBody>
          <a:bodyPr vert="horz" lIns="91440" tIns="45720" rIns="91440" bIns="45720" rtlCol="0" anchor="ctr">
            <a:normAutofit/>
          </a:bodyPr>
          <a:lstStyle>
            <a:lvl1pPr>
              <a:defRPr>
                <a:solidFill>
                  <a:srgbClr val="016867"/>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2" y="4431893"/>
            <a:ext cx="21334521" cy="7873094"/>
          </a:xfrm>
          <a:prstGeom prst="rect">
            <a:avLst/>
          </a:prstGeom>
        </p:spPr>
        <p:txBody>
          <a:bodyPr>
            <a:noAutofit/>
          </a:bodyPr>
          <a:lstStyle>
            <a:lvl1pPr marL="0" indent="0">
              <a:buNone/>
              <a:defRPr sz="3600">
                <a:solidFill>
                  <a:schemeClr val="tx1"/>
                </a:solidFill>
              </a:defRPr>
            </a:lvl1pPr>
            <a:lvl2pPr marL="457177" indent="0">
              <a:buNone/>
              <a:defRPr sz="2800"/>
            </a:lvl2pPr>
            <a:lvl3pPr marL="914354" indent="0">
              <a:buNone/>
              <a:defRPr sz="2400"/>
            </a:lvl3pPr>
            <a:lvl4pPr marL="1371531" indent="0">
              <a:buNone/>
              <a:defRPr sz="2000"/>
            </a:lvl4pPr>
            <a:lvl5pPr marL="1828709" indent="0">
              <a:buNone/>
              <a:defRPr sz="2000"/>
            </a:lvl5pPr>
            <a:lvl6pPr>
              <a:defRPr sz="2000"/>
            </a:lvl6pPr>
            <a:lvl7pPr>
              <a:defRPr sz="2000"/>
            </a:lvl7pPr>
            <a:lvl8pPr>
              <a:defRPr sz="2000"/>
            </a:lvl8pPr>
            <a:lvl9pPr>
              <a:defRPr sz="2000"/>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2506391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one-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3"/>
            <a:ext cx="21334521" cy="2651126"/>
          </a:xfrm>
          <a:prstGeom prst="rect">
            <a:avLst/>
          </a:prstGeom>
        </p:spPr>
        <p:txBody>
          <a:bodyPr vert="horz" lIns="91440" tIns="45720" rIns="91440" bIns="45720" rtlCol="0" anchor="ctr">
            <a:normAutofit/>
          </a:bodyPr>
          <a:lstStyle>
            <a:lvl1pPr>
              <a:defRPr>
                <a:solidFill>
                  <a:srgbClr val="016867"/>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2" y="4431893"/>
            <a:ext cx="21334521" cy="7873094"/>
          </a:xfrm>
          <a:prstGeom prst="rect">
            <a:avLst/>
          </a:prstGeom>
        </p:spPr>
        <p:txBody>
          <a:bodyPr>
            <a:noAutofit/>
          </a:bodyPr>
          <a:lstStyle>
            <a:lvl1pPr marL="0" indent="0">
              <a:buNone/>
              <a:defRPr sz="3600">
                <a:solidFill>
                  <a:schemeClr val="tx1"/>
                </a:solidFill>
              </a:defRPr>
            </a:lvl1pPr>
            <a:lvl2pPr marL="457177" indent="0">
              <a:buNone/>
              <a:defRPr sz="2800"/>
            </a:lvl2pPr>
            <a:lvl3pPr marL="914354" indent="0">
              <a:buNone/>
              <a:defRPr sz="2400"/>
            </a:lvl3pPr>
            <a:lvl4pPr marL="1371531" indent="0">
              <a:buNone/>
              <a:defRPr sz="2000"/>
            </a:lvl4pPr>
            <a:lvl5pPr marL="1828709" indent="0">
              <a:buNone/>
              <a:defRPr sz="2000"/>
            </a:lvl5pPr>
            <a:lvl6pPr>
              <a:defRPr sz="2000"/>
            </a:lvl6pPr>
            <a:lvl7pPr>
              <a:defRPr sz="2000"/>
            </a:lvl7pPr>
            <a:lvl8pPr>
              <a:defRPr sz="2000"/>
            </a:lvl8pPr>
            <a:lvl9pPr>
              <a:defRPr sz="2000"/>
            </a:lvl9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20215063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034E8B8-9B74-C822-6BE7-2DBBC6474648}"/>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B2C5FEDF-0E42-E34E-FF4A-9723C1432EB2}"/>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5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940EB5C4-AC8B-6727-91E6-F830E2B5BEBE}"/>
              </a:ext>
            </a:extLst>
          </p:cNvPr>
          <p:cNvSpPr>
            <a:spLocks noGrp="1"/>
          </p:cNvSpPr>
          <p:nvPr>
            <p:ph type="body" sz="quarter" idx="10"/>
          </p:nvPr>
        </p:nvSpPr>
        <p:spPr>
          <a:xfrm>
            <a:off x="1368001" y="4428000"/>
            <a:ext cx="21334413" cy="8286750"/>
          </a:xfrm>
          <a:prstGeom prst="rect">
            <a:avLst/>
          </a:prstGeom>
        </p:spPr>
        <p:txBody>
          <a:bodyPr numCol="2"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28368E83-628D-127A-1DB8-81CCFF86BC14}"/>
              </a:ext>
            </a:extLst>
          </p:cNvPr>
          <p:cNvSpPr>
            <a:spLocks noGrp="1"/>
          </p:cNvSpPr>
          <p:nvPr>
            <p:ph type="body" sz="quarter" idx="10"/>
          </p:nvPr>
        </p:nvSpPr>
        <p:spPr>
          <a:xfrm>
            <a:off x="1368001" y="4428000"/>
            <a:ext cx="21334413" cy="8286750"/>
          </a:xfrm>
          <a:prstGeom prst="rect">
            <a:avLst/>
          </a:prstGeom>
        </p:spPr>
        <p:txBody>
          <a:bodyPr numCol="3"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7098509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48621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4A63-4C43-4353-BC33-F7895C96D8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F0C911-761F-4D3D-8848-9CD6A2F1D59F}"/>
              </a:ext>
            </a:extLst>
          </p:cNvPr>
          <p:cNvSpPr>
            <a:spLocks noGrp="1"/>
          </p:cNvSpPr>
          <p:nvPr>
            <p:ph sz="half" idx="1"/>
          </p:nvPr>
        </p:nvSpPr>
        <p:spPr>
          <a:xfrm>
            <a:off x="801136" y="2455821"/>
            <a:ext cx="11186885" cy="9474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E51730-04C7-42F4-8574-A92266C6B701}"/>
              </a:ext>
            </a:extLst>
          </p:cNvPr>
          <p:cNvSpPr>
            <a:spLocks noGrp="1"/>
          </p:cNvSpPr>
          <p:nvPr>
            <p:ph sz="half" idx="2"/>
          </p:nvPr>
        </p:nvSpPr>
        <p:spPr>
          <a:xfrm>
            <a:off x="12394393" y="2455821"/>
            <a:ext cx="10159339" cy="97361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CA0FDA-7185-4A2C-AFD6-CBFCE989D650}"/>
              </a:ext>
            </a:extLst>
          </p:cNvPr>
          <p:cNvSpPr>
            <a:spLocks noGrp="1"/>
          </p:cNvSpPr>
          <p:nvPr>
            <p:ph type="dt" sz="half" idx="10"/>
          </p:nvPr>
        </p:nvSpPr>
        <p:spPr>
          <a:xfrm>
            <a:off x="1828681" y="12496800"/>
            <a:ext cx="5079669" cy="914400"/>
          </a:xfrm>
          <a:prstGeom prst="rect">
            <a:avLst/>
          </a:prstGeom>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F9E575BC-1759-4EDE-ACF9-5CCA0C6C78F0}"/>
              </a:ext>
            </a:extLst>
          </p:cNvPr>
          <p:cNvSpPr>
            <a:spLocks noGrp="1"/>
          </p:cNvSpPr>
          <p:nvPr>
            <p:ph type="ftr" sz="quarter" idx="11"/>
          </p:nvPr>
        </p:nvSpPr>
        <p:spPr>
          <a:xfrm>
            <a:off x="8330658" y="12496800"/>
            <a:ext cx="7721097" cy="914400"/>
          </a:xfrm>
          <a:prstGeom prst="rect">
            <a:avLst/>
          </a:prstGeom>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6EC1B087-0C57-4693-9D09-0865F9E10EFF}"/>
              </a:ext>
            </a:extLst>
          </p:cNvPr>
          <p:cNvSpPr>
            <a:spLocks noGrp="1"/>
          </p:cNvSpPr>
          <p:nvPr>
            <p:ph type="sldNum" sz="quarter" idx="12"/>
          </p:nvPr>
        </p:nvSpPr>
        <p:spPr>
          <a:xfrm>
            <a:off x="17474063" y="12496800"/>
            <a:ext cx="5079669" cy="914400"/>
          </a:xfrm>
          <a:prstGeom prst="rect">
            <a:avLst/>
          </a:prstGeom>
        </p:spPr>
        <p:txBody>
          <a:bodyPr/>
          <a:lstStyle>
            <a:lvl1pPr>
              <a:defRPr/>
            </a:lvl1pPr>
          </a:lstStyle>
          <a:p>
            <a:fld id="{CBBD347F-025F-4B04-90A1-D1CA7B8578C4}" type="slidenum">
              <a:rPr lang="en-GB" altLang="en-US"/>
              <a:pPr/>
              <a:t>‹#›</a:t>
            </a:fld>
            <a:endParaRPr lang="en-GB" altLang="en-US"/>
          </a:p>
        </p:txBody>
      </p:sp>
    </p:spTree>
    <p:extLst>
      <p:ext uri="{BB962C8B-B14F-4D97-AF65-F5344CB8AC3E}">
        <p14:creationId xmlns:p14="http://schemas.microsoft.com/office/powerpoint/2010/main" val="277928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FAC8D-CA71-47A5-BDB0-BF87533E3E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897FBCF9-9B13-40FD-B385-0FF6B13EE2AD}"/>
              </a:ext>
            </a:extLst>
          </p:cNvPr>
          <p:cNvSpPr>
            <a:spLocks noGrp="1"/>
          </p:cNvSpPr>
          <p:nvPr>
            <p:ph type="sldNum" sz="quarter" idx="12"/>
          </p:nvPr>
        </p:nvSpPr>
        <p:spPr/>
        <p:txBody>
          <a:bodyPr/>
          <a:lstStyle/>
          <a:p>
            <a:endParaRPr lang="en-GB"/>
          </a:p>
        </p:txBody>
      </p:sp>
      <p:sp>
        <p:nvSpPr>
          <p:cNvPr id="7" name="Title 1">
            <a:extLst>
              <a:ext uri="{FF2B5EF4-FFF2-40B4-BE49-F238E27FC236}">
                <a16:creationId xmlns:a16="http://schemas.microsoft.com/office/drawing/2014/main" id="{0ECDA093-73E7-4A4A-BBD7-D7FF91955C4D}"/>
              </a:ext>
            </a:extLst>
          </p:cNvPr>
          <p:cNvSpPr>
            <a:spLocks noGrp="1"/>
          </p:cNvSpPr>
          <p:nvPr>
            <p:ph type="title"/>
          </p:nvPr>
        </p:nvSpPr>
        <p:spPr>
          <a:xfrm>
            <a:off x="801136" y="466093"/>
            <a:ext cx="22588564" cy="1281430"/>
          </a:xfrm>
          <a:prstGeom prst="rect">
            <a:avLst/>
          </a:prstGeo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F1FADBC-4541-4E85-BD66-CBDDAFD7AEB5}"/>
              </a:ext>
            </a:extLst>
          </p:cNvPr>
          <p:cNvCxnSpPr/>
          <p:nvPr userDrawn="1"/>
        </p:nvCxnSpPr>
        <p:spPr>
          <a:xfrm flipH="1">
            <a:off x="0" y="1767840"/>
            <a:ext cx="24382413"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1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66" r:id="rId4"/>
    <p:sldLayoutId id="2147483667" r:id="rId5"/>
    <p:sldLayoutId id="2147483670" r:id="rId6"/>
    <p:sldLayoutId id="2147483671" r:id="rId7"/>
    <p:sldLayoutId id="2147483672" r:id="rId8"/>
    <p:sldLayoutId id="2147483674" r:id="rId9"/>
    <p:sldLayoutId id="2147483675" r:id="rId10"/>
    <p:sldLayoutId id="2147483676" r:id="rId11"/>
    <p:sldLayoutId id="2147483677" r:id="rId12"/>
    <p:sldLayoutId id="2147483680" r:id="rId13"/>
    <p:sldLayoutId id="2147483681" r:id="rId14"/>
    <p:sldLayoutId id="2147483683" r:id="rId15"/>
    <p:sldLayoutId id="2147483685" r:id="rId16"/>
  </p:sldLayoutIdLst>
  <p:txStyles>
    <p:titleStyle>
      <a:lvl1pPr algn="l" defTabSz="1828526" rtl="0" eaLnBrk="1" latinLnBrk="0" hangingPunct="1">
        <a:lnSpc>
          <a:spcPct val="90000"/>
        </a:lnSpc>
        <a:spcBef>
          <a:spcPct val="0"/>
        </a:spcBef>
        <a:buNone/>
        <a:defRPr sz="8799" b="1" kern="1200">
          <a:solidFill>
            <a:srgbClr val="08314C"/>
          </a:solidFill>
          <a:latin typeface="Arial" panose="020B0604020202020204" pitchFamily="34" charset="0"/>
          <a:ea typeface="+mj-ea"/>
          <a:cs typeface="Arial" panose="020B0604020202020204" pitchFamily="34" charset="0"/>
        </a:defRPr>
      </a:lvl1pPr>
    </p:titleStyle>
    <p:body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8" algn="l" defTabSz="1828526" rtl="0" eaLnBrk="1" latinLnBrk="0" hangingPunct="1">
        <a:defRPr sz="3600" kern="1200">
          <a:solidFill>
            <a:schemeClr val="tx1"/>
          </a:solidFill>
          <a:latin typeface="+mn-lt"/>
          <a:ea typeface="+mn-ea"/>
          <a:cs typeface="+mn-cs"/>
        </a:defRPr>
      </a:lvl4pPr>
      <a:lvl5pPr marL="3657052" algn="l" defTabSz="1828526" rtl="0" eaLnBrk="1" latinLnBrk="0" hangingPunct="1">
        <a:defRPr sz="3600" kern="1200">
          <a:solidFill>
            <a:schemeClr val="tx1"/>
          </a:solidFill>
          <a:latin typeface="+mn-lt"/>
          <a:ea typeface="+mn-ea"/>
          <a:cs typeface="+mn-cs"/>
        </a:defRPr>
      </a:lvl5pPr>
      <a:lvl6pPr marL="4571313" algn="l" defTabSz="1828526" rtl="0" eaLnBrk="1" latinLnBrk="0" hangingPunct="1">
        <a:defRPr sz="3600" kern="1200">
          <a:solidFill>
            <a:schemeClr val="tx1"/>
          </a:solidFill>
          <a:latin typeface="+mn-lt"/>
          <a:ea typeface="+mn-ea"/>
          <a:cs typeface="+mn-cs"/>
        </a:defRPr>
      </a:lvl6pPr>
      <a:lvl7pPr marL="5485578"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gov.uk/search/all?order=updated-newest&amp;organisations%5B%5D=ofsted"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youtube.com/@Ofstednews/videos" TargetMode="External"/></Relationships>
</file>

<file path=ppt/slides/_rels/slide4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5.xml"/><Relationship Id="rId18" Type="http://schemas.openxmlformats.org/officeDocument/2006/relationships/image" Target="../media/image360.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330.png"/><Relationship Id="rId17" Type="http://schemas.openxmlformats.org/officeDocument/2006/relationships/customXml" Target="../ink/ink7.xml"/><Relationship Id="rId2" Type="http://schemas.openxmlformats.org/officeDocument/2006/relationships/hyperlink" Target="https://sen.hias.hants.gov.uk/course/view.php?id=50" TargetMode="External"/><Relationship Id="rId16" Type="http://schemas.openxmlformats.org/officeDocument/2006/relationships/image" Target="../media/image350.png"/><Relationship Id="rId20" Type="http://schemas.openxmlformats.org/officeDocument/2006/relationships/image" Target="../media/image370.png"/><Relationship Id="rId1" Type="http://schemas.openxmlformats.org/officeDocument/2006/relationships/slideLayout" Target="../slideLayouts/slideLayout5.xml"/><Relationship Id="rId6" Type="http://schemas.openxmlformats.org/officeDocument/2006/relationships/hyperlink" Target="mailto:naomi.carter@hants.gov.uk" TargetMode="External"/><Relationship Id="rId11" Type="http://schemas.openxmlformats.org/officeDocument/2006/relationships/customXml" Target="../ink/ink4.xml"/><Relationship Id="rId5" Type="http://schemas.openxmlformats.org/officeDocument/2006/relationships/image" Target="../media/image41.png"/><Relationship Id="rId15" Type="http://schemas.openxmlformats.org/officeDocument/2006/relationships/customXml" Target="../ink/ink6.xml"/><Relationship Id="rId10" Type="http://schemas.openxmlformats.org/officeDocument/2006/relationships/customXml" Target="../ink/ink3.xml"/><Relationship Id="rId19" Type="http://schemas.openxmlformats.org/officeDocument/2006/relationships/customXml" Target="../ink/ink8.xml"/><Relationship Id="rId4" Type="http://schemas.openxmlformats.org/officeDocument/2006/relationships/hyperlink" Target="https://forms.office.com/e/mrX19kBP82" TargetMode="External"/><Relationship Id="rId9" Type="http://schemas.openxmlformats.org/officeDocument/2006/relationships/image" Target="../media/image320.png"/><Relationship Id="rId14" Type="http://schemas.openxmlformats.org/officeDocument/2006/relationships/image" Target="../media/image340.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6A520-3D5F-D02B-500D-4BDB91B089B7}"/>
              </a:ext>
            </a:extLst>
          </p:cNvPr>
          <p:cNvSpPr txBox="1"/>
          <p:nvPr/>
        </p:nvSpPr>
        <p:spPr>
          <a:xfrm>
            <a:off x="1354138" y="4044191"/>
            <a:ext cx="21674138" cy="6247864"/>
          </a:xfrm>
          <a:prstGeom prst="rect">
            <a:avLst/>
          </a:prstGeom>
          <a:noFill/>
        </p:spPr>
        <p:txBody>
          <a:bodyPr wrap="square" rtlCol="0">
            <a:spAutoFit/>
          </a:bodyPr>
          <a:lstStyle/>
          <a:p>
            <a:r>
              <a:rPr lang="en-US" sz="10000" b="1">
                <a:solidFill>
                  <a:srgbClr val="0088CE"/>
                </a:solidFill>
                <a:latin typeface="Arial" panose="020B0604020202020204" pitchFamily="34" charset="0"/>
                <a:cs typeface="Arial" panose="020B0604020202020204" pitchFamily="34" charset="0"/>
              </a:rPr>
              <a:t>Resourced provision (RP) network for hearing loss (HL)/ visual impairment (VI)/ physical disability (PD)</a:t>
            </a:r>
          </a:p>
        </p:txBody>
      </p:sp>
      <p:sp>
        <p:nvSpPr>
          <p:cNvPr id="3" name="TextBox 2">
            <a:extLst>
              <a:ext uri="{FF2B5EF4-FFF2-40B4-BE49-F238E27FC236}">
                <a16:creationId xmlns:a16="http://schemas.microsoft.com/office/drawing/2014/main" id="{6C14C7F7-D8CD-0AA7-D52B-DAC1FBA97DDE}"/>
              </a:ext>
            </a:extLst>
          </p:cNvPr>
          <p:cNvSpPr txBox="1"/>
          <p:nvPr/>
        </p:nvSpPr>
        <p:spPr>
          <a:xfrm>
            <a:off x="1354138" y="10643089"/>
            <a:ext cx="21637625" cy="2308324"/>
          </a:xfrm>
          <a:prstGeom prst="rect">
            <a:avLst/>
          </a:prstGeom>
          <a:noFill/>
        </p:spPr>
        <p:txBody>
          <a:bodyPr wrap="square" rtlCol="0">
            <a:spAutoFit/>
          </a:bodyPr>
          <a:lstStyle/>
          <a:p>
            <a:r>
              <a:rPr lang="en-US" sz="7200">
                <a:solidFill>
                  <a:srgbClr val="0088CE"/>
                </a:solidFill>
                <a:latin typeface="Arial" panose="020B0604020202020204" pitchFamily="34" charset="0"/>
                <a:cs typeface="Arial" panose="020B0604020202020204" pitchFamily="34" charset="0"/>
              </a:rPr>
              <a:t>19 June 2025</a:t>
            </a:r>
          </a:p>
          <a:p>
            <a:r>
              <a:rPr lang="en-US" sz="7200">
                <a:solidFill>
                  <a:srgbClr val="0088CE"/>
                </a:solidFill>
                <a:latin typeface="Arial" panose="020B0604020202020204" pitchFamily="34" charset="0"/>
                <a:cs typeface="Arial" panose="020B0604020202020204" pitchFamily="34" charset="0"/>
              </a:rPr>
              <a:t>Marie Mullins</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4D65-974F-49A7-4D09-6E7B2B69C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6045E-0444-2E1D-9B0E-1BB8B476010B}"/>
              </a:ext>
            </a:extLst>
          </p:cNvPr>
          <p:cNvSpPr>
            <a:spLocks noGrp="1"/>
          </p:cNvSpPr>
          <p:nvPr>
            <p:ph type="title"/>
          </p:nvPr>
        </p:nvSpPr>
        <p:spPr/>
        <p:txBody>
          <a:bodyPr vert="horz" wrap="square" lIns="91440" tIns="45720" rIns="91440" bIns="45720" numCol="1" rtlCol="0" anchor="ctr" anchorCtr="0" compatLnSpc="1">
            <a:prstTxWarp prst="textNoShape">
              <a:avLst/>
            </a:prstTxWarp>
            <a:normAutofit/>
          </a:bodyPr>
          <a:lstStyle/>
          <a:p>
            <a:r>
              <a:rPr lang="en-US" dirty="0"/>
              <a:t>Visuals in both settings – they benefit all </a:t>
            </a:r>
          </a:p>
        </p:txBody>
      </p:sp>
      <p:sp>
        <p:nvSpPr>
          <p:cNvPr id="3" name="TextBox 2">
            <a:extLst>
              <a:ext uri="{FF2B5EF4-FFF2-40B4-BE49-F238E27FC236}">
                <a16:creationId xmlns:a16="http://schemas.microsoft.com/office/drawing/2014/main" id="{7F09ED17-4BA1-9729-6D46-152411D8FBEE}"/>
              </a:ext>
            </a:extLst>
          </p:cNvPr>
          <p:cNvSpPr txBox="1"/>
          <p:nvPr/>
        </p:nvSpPr>
        <p:spPr bwMode="auto">
          <a:xfrm>
            <a:off x="1371602" y="3754931"/>
            <a:ext cx="12742596" cy="7902286"/>
          </a:xfrm>
          <a:prstGeom prst="rect">
            <a:avLst/>
          </a:prstGeom>
          <a:noFill/>
          <a:ln>
            <a:noFill/>
          </a:ln>
          <a:effectLst/>
        </p:spPr>
        <p:txBody>
          <a:bodyPr vert="horz" wrap="square" lIns="91440" tIns="45720" rIns="91440" bIns="45720" numCol="1" rtlCol="0" anchor="t" anchorCtr="0" compatLnSpc="1">
            <a:prstTxWarp prst="textNoShape">
              <a:avLst/>
            </a:prstTxWarp>
            <a:noAutofit/>
          </a:bodyPr>
          <a:lstStyle/>
          <a:p>
            <a:pPr algn="l">
              <a:buFont typeface="Arial" panose="020B0604020202020204" pitchFamily="34" charset="0"/>
              <a:buChar char="•"/>
            </a:pPr>
            <a:r>
              <a:rPr lang="en-US" sz="3600" dirty="0">
                <a:cs typeface="Calibri" panose="020F0502020204030204" pitchFamily="34" charset="0"/>
              </a:rPr>
              <a:t> </a:t>
            </a:r>
            <a:r>
              <a:rPr lang="en-GB" sz="3600" b="1" i="0" dirty="0">
                <a:solidFill>
                  <a:srgbClr val="424242"/>
                </a:solidFill>
                <a:effectLst/>
              </a:rPr>
              <a:t>Whole-school consistency</a:t>
            </a:r>
            <a:endParaRPr lang="en-GB" sz="3600" dirty="0">
              <a:solidFill>
                <a:srgbClr val="424242"/>
              </a:solidFill>
            </a:endParaRPr>
          </a:p>
          <a:p>
            <a:pPr algn="l"/>
            <a:r>
              <a:rPr lang="en-GB" sz="3600" b="0" i="0" dirty="0">
                <a:solidFill>
                  <a:srgbClr val="424242"/>
                </a:solidFill>
                <a:effectLst/>
              </a:rPr>
              <a:t>Visual supports used in the RP should also be used across the entire school—including classrooms, playgrounds, and assemblies.</a:t>
            </a:r>
          </a:p>
          <a:p>
            <a:pPr algn="l">
              <a:spcBef>
                <a:spcPts val="300"/>
              </a:spcBef>
              <a:spcAft>
                <a:spcPts val="600"/>
              </a:spcAft>
              <a:buFont typeface="Arial" panose="020B0604020202020204" pitchFamily="34" charset="0"/>
              <a:buChar char="•"/>
            </a:pPr>
            <a:r>
              <a:rPr lang="en-GB" sz="3600" b="1" i="0" dirty="0">
                <a:solidFill>
                  <a:srgbClr val="424242"/>
                </a:solidFill>
                <a:effectLst/>
              </a:rPr>
              <a:t>Types of visual support</a:t>
            </a:r>
            <a:endParaRPr lang="en-GB" sz="3600" b="0" i="0" dirty="0">
              <a:solidFill>
                <a:srgbClr val="424242"/>
              </a:solidFill>
              <a:effectLst/>
            </a:endParaRPr>
          </a:p>
          <a:p>
            <a:pPr marL="1028700" lvl="1" indent="-571500" algn="l">
              <a:spcBef>
                <a:spcPts val="300"/>
              </a:spcBef>
              <a:spcAft>
                <a:spcPts val="300"/>
              </a:spcAft>
              <a:buFont typeface="Courier New" panose="02070309020205020404" pitchFamily="49" charset="0"/>
              <a:buChar char="o"/>
            </a:pPr>
            <a:r>
              <a:rPr lang="en-GB" sz="3600" i="0" dirty="0">
                <a:solidFill>
                  <a:srgbClr val="424242"/>
                </a:solidFill>
                <a:effectLst/>
              </a:rPr>
              <a:t>Signing </a:t>
            </a:r>
            <a:r>
              <a:rPr lang="en-GB" sz="3600" dirty="0">
                <a:solidFill>
                  <a:srgbClr val="424242"/>
                </a:solidFill>
              </a:rPr>
              <a:t>c</a:t>
            </a:r>
            <a:r>
              <a:rPr lang="en-GB" sz="3600" i="0" dirty="0">
                <a:solidFill>
                  <a:srgbClr val="424242"/>
                </a:solidFill>
                <a:effectLst/>
              </a:rPr>
              <a:t>an be used by staff and students in conversations, lessons, and assemblies.</a:t>
            </a:r>
          </a:p>
          <a:p>
            <a:pPr marL="1028700" lvl="1" indent="-571500" algn="l">
              <a:spcBef>
                <a:spcPts val="300"/>
              </a:spcBef>
              <a:spcAft>
                <a:spcPts val="300"/>
              </a:spcAft>
              <a:buFont typeface="Courier New" panose="02070309020205020404" pitchFamily="49" charset="0"/>
              <a:buChar char="o"/>
            </a:pPr>
            <a:r>
              <a:rPr lang="en-GB" sz="3600" i="0" dirty="0">
                <a:solidFill>
                  <a:srgbClr val="424242"/>
                </a:solidFill>
                <a:effectLst/>
              </a:rPr>
              <a:t>Symbols</a:t>
            </a:r>
            <a:r>
              <a:rPr lang="en-GB" sz="3600" dirty="0">
                <a:solidFill>
                  <a:srgbClr val="424242"/>
                </a:solidFill>
              </a:rPr>
              <a:t> s</a:t>
            </a:r>
            <a:r>
              <a:rPr lang="en-GB" sz="3600" i="0" dirty="0">
                <a:solidFill>
                  <a:srgbClr val="424242"/>
                </a:solidFill>
                <a:effectLst/>
              </a:rPr>
              <a:t>hould be integrated into school systems and used alongside text to reduce visual load and maintain consistency.</a:t>
            </a:r>
          </a:p>
          <a:p>
            <a:pPr marL="1028700" lvl="1" indent="-571500" algn="l">
              <a:spcBef>
                <a:spcPts val="300"/>
              </a:spcBef>
              <a:spcAft>
                <a:spcPts val="300"/>
              </a:spcAft>
              <a:buFont typeface="Courier New" panose="02070309020205020404" pitchFamily="49" charset="0"/>
              <a:buChar char="o"/>
            </a:pPr>
            <a:r>
              <a:rPr lang="en-GB" sz="3600" i="0" dirty="0">
                <a:solidFill>
                  <a:srgbClr val="424242"/>
                </a:solidFill>
                <a:effectLst/>
              </a:rPr>
              <a:t>Visual timetables help </a:t>
            </a:r>
            <a:r>
              <a:rPr lang="en-GB" sz="3600" b="0" i="0" dirty="0">
                <a:solidFill>
                  <a:srgbClr val="424242"/>
                </a:solidFill>
                <a:effectLst/>
              </a:rPr>
              <a:t>students understand the structure of the day and should be used in both RP and mainstream settings.</a:t>
            </a:r>
          </a:p>
        </p:txBody>
      </p:sp>
      <p:pic>
        <p:nvPicPr>
          <p:cNvPr id="5" name="Picture 4">
            <a:extLst>
              <a:ext uri="{FF2B5EF4-FFF2-40B4-BE49-F238E27FC236}">
                <a16:creationId xmlns:a16="http://schemas.microsoft.com/office/drawing/2014/main" id="{40D89E03-247C-8577-513F-7767C53EFA68}"/>
              </a:ext>
            </a:extLst>
          </p:cNvPr>
          <p:cNvPicPr>
            <a:picLocks noChangeAspect="1"/>
          </p:cNvPicPr>
          <p:nvPr/>
        </p:nvPicPr>
        <p:blipFill>
          <a:blip r:embed="rId2"/>
          <a:stretch>
            <a:fillRect/>
          </a:stretch>
        </p:blipFill>
        <p:spPr>
          <a:xfrm>
            <a:off x="14510723" y="3754931"/>
            <a:ext cx="8195401" cy="7327597"/>
          </a:xfrm>
          <a:prstGeom prst="rect">
            <a:avLst/>
          </a:prstGeom>
        </p:spPr>
      </p:pic>
    </p:spTree>
    <p:extLst>
      <p:ext uri="{BB962C8B-B14F-4D97-AF65-F5344CB8AC3E}">
        <p14:creationId xmlns:p14="http://schemas.microsoft.com/office/powerpoint/2010/main" val="101519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DF55-0995-334B-C8AA-A555A30FDB84}"/>
              </a:ext>
            </a:extLst>
          </p:cNvPr>
          <p:cNvSpPr>
            <a:spLocks noGrp="1"/>
          </p:cNvSpPr>
          <p:nvPr>
            <p:ph type="title"/>
          </p:nvPr>
        </p:nvSpPr>
        <p:spPr>
          <a:xfrm>
            <a:off x="1523945" y="336551"/>
            <a:ext cx="21334522" cy="2651126"/>
          </a:xfrm>
        </p:spPr>
        <p:txBody>
          <a:bodyPr wrap="square" anchor="ctr">
            <a:normAutofit/>
          </a:bodyPr>
          <a:lstStyle/>
          <a:p>
            <a:pPr>
              <a:lnSpc>
                <a:spcPct val="90000"/>
              </a:lnSpc>
            </a:pPr>
            <a:r>
              <a:rPr lang="en-GB" sz="8800" dirty="0"/>
              <a:t>Support all; avoid over reliance </a:t>
            </a:r>
          </a:p>
        </p:txBody>
      </p:sp>
      <p:sp>
        <p:nvSpPr>
          <p:cNvPr id="11" name="Content Placeholder 10">
            <a:extLst>
              <a:ext uri="{FF2B5EF4-FFF2-40B4-BE49-F238E27FC236}">
                <a16:creationId xmlns:a16="http://schemas.microsoft.com/office/drawing/2014/main" id="{376D0284-2A45-A215-246D-0F2647911758}"/>
              </a:ext>
            </a:extLst>
          </p:cNvPr>
          <p:cNvSpPr>
            <a:spLocks noGrp="1"/>
          </p:cNvSpPr>
          <p:nvPr>
            <p:ph type="body" sz="quarter" idx="10"/>
          </p:nvPr>
        </p:nvSpPr>
        <p:spPr>
          <a:xfrm>
            <a:off x="1371711" y="3033501"/>
            <a:ext cx="21334413" cy="9952248"/>
          </a:xfrm>
        </p:spPr>
        <p:txBody>
          <a:bodyPr wrap="square" anchor="t">
            <a:normAutofit/>
          </a:bodyPr>
          <a:lstStyle/>
          <a:p>
            <a:pPr marL="0" indent="0" algn="l">
              <a:spcBef>
                <a:spcPts val="300"/>
              </a:spcBef>
              <a:spcAft>
                <a:spcPts val="600"/>
              </a:spcAft>
              <a:buNone/>
            </a:pPr>
            <a:r>
              <a:rPr lang="en-GB" sz="3600" b="1" i="0" dirty="0">
                <a:solidFill>
                  <a:srgbClr val="424242"/>
                </a:solidFill>
                <a:effectLst/>
              </a:rPr>
              <a:t>Role of the RP LSA</a:t>
            </a:r>
            <a:r>
              <a:rPr lang="en-GB" sz="3600" b="0" i="0" dirty="0">
                <a:solidFill>
                  <a:srgbClr val="424242"/>
                </a:solidFill>
                <a:effectLst/>
              </a:rPr>
              <a:t>:</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Scaffolds learning to support both academic progress and independence.</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Supports all students and staff—not just those from the RP.</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Encourages independence by stepping back once support is no longer needed.</a:t>
            </a:r>
          </a:p>
          <a:p>
            <a:pPr marL="0" indent="0" algn="l">
              <a:spcBef>
                <a:spcPts val="300"/>
              </a:spcBef>
              <a:spcAft>
                <a:spcPts val="600"/>
              </a:spcAft>
              <a:buNone/>
            </a:pPr>
            <a:r>
              <a:rPr lang="en-GB" sz="3600" b="1" i="0" dirty="0">
                <a:solidFill>
                  <a:srgbClr val="424242"/>
                </a:solidFill>
                <a:effectLst/>
              </a:rPr>
              <a:t>Facilitating Broad Learning</a:t>
            </a:r>
            <a:r>
              <a:rPr lang="en-GB" sz="3600" b="0" i="0" dirty="0">
                <a:solidFill>
                  <a:srgbClr val="424242"/>
                </a:solidFill>
                <a:effectLst/>
              </a:rPr>
              <a:t>:</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Support includes academic, life skills, learning behaviours, social skills, mental health, and independence.</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May involve working away from the RP student while maintaining awareness of their needs.</a:t>
            </a:r>
          </a:p>
          <a:p>
            <a:pPr marL="0" indent="0" algn="l">
              <a:spcBef>
                <a:spcPts val="300"/>
              </a:spcBef>
              <a:spcAft>
                <a:spcPts val="600"/>
              </a:spcAft>
              <a:buNone/>
            </a:pPr>
            <a:r>
              <a:rPr lang="en-GB" sz="3600" b="1" i="0" dirty="0">
                <a:solidFill>
                  <a:srgbClr val="424242"/>
                </a:solidFill>
                <a:effectLst/>
              </a:rPr>
              <a:t>Mainstream Teacher’s Role</a:t>
            </a:r>
            <a:r>
              <a:rPr lang="en-GB" sz="3600" b="0" i="0" dirty="0">
                <a:solidFill>
                  <a:srgbClr val="424242"/>
                </a:solidFill>
                <a:effectLst/>
              </a:rPr>
              <a:t>:</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Should rotate group support to include groups with RP students.</a:t>
            </a:r>
          </a:p>
          <a:p>
            <a:pPr marL="742950" lvl="1" indent="-285750" algn="l">
              <a:spcBef>
                <a:spcPts val="300"/>
              </a:spcBef>
              <a:spcAft>
                <a:spcPts val="300"/>
              </a:spcAft>
              <a:buFont typeface="Arial" panose="020B0604020202020204" pitchFamily="34" charset="0"/>
              <a:buChar char="•"/>
            </a:pPr>
            <a:r>
              <a:rPr lang="en-GB" sz="3600" b="0" i="0" dirty="0">
                <a:solidFill>
                  <a:srgbClr val="424242"/>
                </a:solidFill>
                <a:effectLst/>
              </a:rPr>
              <a:t>Helps reduce over-reliance on LSAs and promotes peer interaction.</a:t>
            </a:r>
          </a:p>
        </p:txBody>
      </p:sp>
      <p:pic>
        <p:nvPicPr>
          <p:cNvPr id="8" name="Content Placeholder 7">
            <a:extLst>
              <a:ext uri="{FF2B5EF4-FFF2-40B4-BE49-F238E27FC236}">
                <a16:creationId xmlns:a16="http://schemas.microsoft.com/office/drawing/2014/main" id="{7D997D1B-1776-FED0-FA60-195D25815BF1}"/>
              </a:ext>
            </a:extLst>
          </p:cNvPr>
          <p:cNvPicPr>
            <a:picLocks noGrp="1" noChangeAspect="1"/>
          </p:cNvPicPr>
          <p:nvPr>
            <p:ph sz="half" idx="4294967295"/>
          </p:nvPr>
        </p:nvPicPr>
        <p:blipFill>
          <a:blip r:embed="rId2"/>
          <a:stretch>
            <a:fillRect/>
          </a:stretch>
        </p:blipFill>
        <p:spPr>
          <a:xfrm>
            <a:off x="14222413" y="3451225"/>
            <a:ext cx="10160000" cy="7745413"/>
          </a:xfrm>
          <a:noFill/>
        </p:spPr>
      </p:pic>
      <p:pic>
        <p:nvPicPr>
          <p:cNvPr id="5" name="Picture 4">
            <a:extLst>
              <a:ext uri="{FF2B5EF4-FFF2-40B4-BE49-F238E27FC236}">
                <a16:creationId xmlns:a16="http://schemas.microsoft.com/office/drawing/2014/main" id="{D8AF6196-5CEE-22EB-D4F7-A02519C23779}"/>
              </a:ext>
            </a:extLst>
          </p:cNvPr>
          <p:cNvPicPr>
            <a:picLocks noChangeAspect="1"/>
          </p:cNvPicPr>
          <p:nvPr/>
        </p:nvPicPr>
        <p:blipFill>
          <a:blip r:embed="rId3"/>
          <a:stretch>
            <a:fillRect/>
          </a:stretch>
        </p:blipFill>
        <p:spPr>
          <a:xfrm>
            <a:off x="12865514" y="3106558"/>
            <a:ext cx="9840610" cy="9713330"/>
          </a:xfrm>
          <a:prstGeom prst="rect">
            <a:avLst/>
          </a:prstGeom>
        </p:spPr>
      </p:pic>
    </p:spTree>
    <p:extLst>
      <p:ext uri="{BB962C8B-B14F-4D97-AF65-F5344CB8AC3E}">
        <p14:creationId xmlns:p14="http://schemas.microsoft.com/office/powerpoint/2010/main" val="223605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0F77-0832-BDAB-8D86-936533B95E90}"/>
              </a:ext>
            </a:extLst>
          </p:cNvPr>
          <p:cNvSpPr>
            <a:spLocks noGrp="1"/>
          </p:cNvSpPr>
          <p:nvPr>
            <p:ph type="title"/>
          </p:nvPr>
        </p:nvSpPr>
        <p:spPr>
          <a:xfrm>
            <a:off x="1371602" y="730259"/>
            <a:ext cx="21334521" cy="2651126"/>
          </a:xfrm>
        </p:spPr>
        <p:txBody>
          <a:bodyPr vert="horz" lIns="91440" tIns="45720" rIns="91440" bIns="45720" rtlCol="0" anchor="ctr">
            <a:normAutofit/>
          </a:bodyPr>
          <a:lstStyle/>
          <a:p>
            <a:r>
              <a:rPr lang="en-US" kern="1200"/>
              <a:t>Sharing Professional Expertise- Caroline Willoughby Team Leader PD</a:t>
            </a:r>
          </a:p>
        </p:txBody>
      </p:sp>
      <p:pic>
        <p:nvPicPr>
          <p:cNvPr id="3" name="Content Placeholder 5">
            <a:extLst>
              <a:ext uri="{FF2B5EF4-FFF2-40B4-BE49-F238E27FC236}">
                <a16:creationId xmlns:a16="http://schemas.microsoft.com/office/drawing/2014/main" id="{9ECFBABD-0048-85C4-0E1F-9B2E14836F89}"/>
              </a:ext>
            </a:extLst>
          </p:cNvPr>
          <p:cNvPicPr>
            <a:picLocks noChangeAspect="1"/>
          </p:cNvPicPr>
          <p:nvPr/>
        </p:nvPicPr>
        <p:blipFill>
          <a:blip r:embed="rId2"/>
          <a:srcRect r="-1" b="15650"/>
          <a:stretch>
            <a:fillRect/>
          </a:stretch>
        </p:blipFill>
        <p:spPr>
          <a:xfrm>
            <a:off x="1371602" y="4431928"/>
            <a:ext cx="21334521" cy="7873024"/>
          </a:xfrm>
          <a:prstGeom prst="rect">
            <a:avLst/>
          </a:prstGeom>
          <a:noFill/>
        </p:spPr>
      </p:pic>
    </p:spTree>
    <p:extLst>
      <p:ext uri="{BB962C8B-B14F-4D97-AF65-F5344CB8AC3E}">
        <p14:creationId xmlns:p14="http://schemas.microsoft.com/office/powerpoint/2010/main" val="2787138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8ABA9-91A1-D590-DFE2-676D141F5552}"/>
              </a:ext>
            </a:extLst>
          </p:cNvPr>
          <p:cNvSpPr>
            <a:spLocks noGrp="1"/>
          </p:cNvSpPr>
          <p:nvPr>
            <p:ph type="title"/>
          </p:nvPr>
        </p:nvSpPr>
        <p:spPr>
          <a:xfrm>
            <a:off x="1372307" y="730652"/>
            <a:ext cx="21333133" cy="1337127"/>
          </a:xfrm>
        </p:spPr>
        <p:txBody>
          <a:bodyPr>
            <a:normAutofit/>
          </a:bodyPr>
          <a:lstStyle/>
          <a:p>
            <a:r>
              <a:rPr lang="en-GB" sz="7200"/>
              <a:t>STAs and Ordinarily Available Provision</a:t>
            </a:r>
            <a:endParaRPr lang="en-GB" sz="6000"/>
          </a:p>
        </p:txBody>
      </p:sp>
      <p:sp>
        <p:nvSpPr>
          <p:cNvPr id="3" name="Content Placeholder 2">
            <a:extLst>
              <a:ext uri="{FF2B5EF4-FFF2-40B4-BE49-F238E27FC236}">
                <a16:creationId xmlns:a16="http://schemas.microsoft.com/office/drawing/2014/main" id="{DCF340FA-4D56-2098-B54A-EEF2CDA9116F}"/>
              </a:ext>
            </a:extLst>
          </p:cNvPr>
          <p:cNvSpPr>
            <a:spLocks noGrp="1"/>
          </p:cNvSpPr>
          <p:nvPr>
            <p:ph idx="13"/>
          </p:nvPr>
        </p:nvSpPr>
        <p:spPr>
          <a:xfrm>
            <a:off x="699994" y="2067779"/>
            <a:ext cx="9143409" cy="7761829"/>
          </a:xfrm>
        </p:spPr>
        <p:txBody>
          <a:bodyPr/>
          <a:lstStyle/>
          <a:p>
            <a:pPr algn="l" fontAlgn="base"/>
            <a:r>
              <a:rPr lang="en-GB" sz="4800" u="sng">
                <a:solidFill>
                  <a:srgbClr val="000000"/>
                </a:solidFill>
              </a:rPr>
              <a:t>AIM</a:t>
            </a:r>
          </a:p>
          <a:p>
            <a:pPr algn="l" fontAlgn="base"/>
            <a:r>
              <a:rPr lang="en-GB" sz="4000">
                <a:solidFill>
                  <a:srgbClr val="000000"/>
                </a:solidFill>
              </a:rPr>
              <a:t>STAS to provide a successful, professional, knowledgeable, skill progressing and succession planning Service, across all RPs in HCC, ensuring equal levels of provision across all disciplines. helping schools meets the needs of CYP in their schools.</a:t>
            </a:r>
          </a:p>
          <a:p>
            <a:pPr algn="l" fontAlgn="base"/>
            <a:r>
              <a:rPr lang="en-GB" sz="4000" u="sng">
                <a:solidFill>
                  <a:srgbClr val="000000"/>
                </a:solidFill>
              </a:rPr>
              <a:t>Implementation:</a:t>
            </a:r>
          </a:p>
          <a:p>
            <a:pPr marL="457177" indent="-457177" fontAlgn="base">
              <a:buFont typeface="Arial" panose="020B0604020202020204" pitchFamily="34" charset="0"/>
              <a:buChar char="•"/>
            </a:pPr>
            <a:r>
              <a:rPr lang="en-GB" sz="4000">
                <a:solidFill>
                  <a:srgbClr val="000000"/>
                </a:solidFill>
              </a:rPr>
              <a:t>Ordinarily Available Provision (OAP) and beyond!</a:t>
            </a:r>
            <a:endParaRPr lang="en-GB" sz="2800">
              <a:solidFill>
                <a:srgbClr val="000000"/>
              </a:solidFill>
            </a:endParaRPr>
          </a:p>
          <a:p>
            <a:endParaRPr lang="en-GB" sz="2000" b="1"/>
          </a:p>
          <a:p>
            <a:r>
              <a:rPr lang="en-GB" sz="2000" b="1"/>
              <a:t>Hampshire Value:</a:t>
            </a:r>
          </a:p>
        </p:txBody>
      </p:sp>
      <p:sp>
        <p:nvSpPr>
          <p:cNvPr id="7" name="TextBox 6">
            <a:extLst>
              <a:ext uri="{FF2B5EF4-FFF2-40B4-BE49-F238E27FC236}">
                <a16:creationId xmlns:a16="http://schemas.microsoft.com/office/drawing/2014/main" id="{61DAD435-02A7-90AD-0FAA-50117E52157A}"/>
              </a:ext>
            </a:extLst>
          </p:cNvPr>
          <p:cNvSpPr txBox="1"/>
          <p:nvPr/>
        </p:nvSpPr>
        <p:spPr>
          <a:xfrm>
            <a:off x="9967313" y="2259405"/>
            <a:ext cx="13715107" cy="10002738"/>
          </a:xfrm>
          <a:prstGeom prst="rect">
            <a:avLst/>
          </a:prstGeom>
          <a:noFill/>
          <a:ln w="12700">
            <a:solidFill>
              <a:schemeClr val="tx1"/>
            </a:solidFill>
          </a:ln>
        </p:spPr>
        <p:txBody>
          <a:bodyPr wrap="square" rtlCol="0">
            <a:spAutoFit/>
          </a:bodyPr>
          <a:lstStyle/>
          <a:p>
            <a:pPr defTabSz="457177"/>
            <a:r>
              <a:rPr lang="en-GB" sz="2800" b="1">
                <a:solidFill>
                  <a:prstClr val="black"/>
                </a:solidFill>
                <a:latin typeface="Calibri" panose="020F0502020204030204"/>
              </a:rPr>
              <a:t>Special Educational Needs (SEN) support in schools</a:t>
            </a:r>
          </a:p>
          <a:p>
            <a:pPr defTabSz="457177"/>
            <a:r>
              <a:rPr lang="en-GB" sz="2800">
                <a:solidFill>
                  <a:prstClr val="black"/>
                </a:solidFill>
                <a:latin typeface="Calibri" panose="020F0502020204030204"/>
              </a:rPr>
              <a:t>Support that is available for all children and young people with Special Educational Needs</a:t>
            </a:r>
          </a:p>
          <a:p>
            <a:pPr defTabSz="457177"/>
            <a:endParaRPr lang="en-GB" sz="2800">
              <a:solidFill>
                <a:prstClr val="black"/>
              </a:solidFill>
              <a:latin typeface="Calibri" panose="020F0502020204030204"/>
            </a:endParaRPr>
          </a:p>
          <a:p>
            <a:pPr defTabSz="457177"/>
            <a:r>
              <a:rPr lang="en-GB" sz="2800">
                <a:solidFill>
                  <a:prstClr val="black"/>
                </a:solidFill>
                <a:latin typeface="Calibri" panose="020F0502020204030204"/>
              </a:rPr>
              <a:t>Education settings must:</a:t>
            </a:r>
          </a:p>
          <a:p>
            <a:pPr marL="457177" indent="-457177" defTabSz="457177">
              <a:buFont typeface="Arial" panose="020B0604020202020204" pitchFamily="34" charset="0"/>
              <a:buChar char="•"/>
            </a:pPr>
            <a:r>
              <a:rPr lang="en-GB" sz="2800">
                <a:solidFill>
                  <a:prstClr val="black"/>
                </a:solidFill>
                <a:latin typeface="Calibri" panose="020F0502020204030204"/>
              </a:rPr>
              <a:t>do everything, they can, to ensure that a child with SEN gets the support they need</a:t>
            </a:r>
          </a:p>
          <a:p>
            <a:pPr marL="457177" indent="-457177" defTabSz="457177">
              <a:buFont typeface="Arial" panose="020B0604020202020204" pitchFamily="34" charset="0"/>
              <a:buChar char="•"/>
            </a:pPr>
            <a:r>
              <a:rPr lang="en-GB" sz="2800">
                <a:solidFill>
                  <a:prstClr val="black"/>
                </a:solidFill>
                <a:latin typeface="Calibri" panose="020F0502020204030204"/>
              </a:rPr>
              <a:t>ensure that children with SEN can get join in school activities with children who don't have SEN</a:t>
            </a:r>
          </a:p>
          <a:p>
            <a:pPr marL="457177" indent="-457177" defTabSz="457177">
              <a:buFont typeface="Arial" panose="020B0604020202020204" pitchFamily="34" charset="0"/>
              <a:buChar char="•"/>
            </a:pPr>
            <a:r>
              <a:rPr lang="en-GB" sz="2800">
                <a:solidFill>
                  <a:prstClr val="black"/>
                </a:solidFill>
                <a:latin typeface="Calibri" panose="020F0502020204030204"/>
              </a:rPr>
              <a:t>name a teacher to be responsible for SEN provision. This is the SEN co-ordinator (SENCo)</a:t>
            </a:r>
          </a:p>
          <a:p>
            <a:pPr marL="457177" indent="-457177" defTabSz="457177">
              <a:buFont typeface="Arial" panose="020B0604020202020204" pitchFamily="34" charset="0"/>
              <a:buChar char="•"/>
            </a:pPr>
            <a:r>
              <a:rPr lang="en-GB" sz="2800">
                <a:solidFill>
                  <a:prstClr val="black"/>
                </a:solidFill>
                <a:latin typeface="Calibri" panose="020F0502020204030204"/>
              </a:rPr>
              <a:t>inform parents when they are making special educational provision for a child</a:t>
            </a:r>
          </a:p>
          <a:p>
            <a:pPr marL="457177" indent="-457177" defTabSz="457177">
              <a:buFont typeface="Arial" panose="020B0604020202020204" pitchFamily="34" charset="0"/>
              <a:buChar char="•"/>
            </a:pPr>
            <a:r>
              <a:rPr lang="en-GB" sz="2800">
                <a:solidFill>
                  <a:prstClr val="black"/>
                </a:solidFill>
                <a:latin typeface="Calibri" panose="020F0502020204030204"/>
              </a:rPr>
              <a:t>publish a SEN information report showing how they support children with special needs and disabilities.</a:t>
            </a:r>
          </a:p>
          <a:p>
            <a:pPr defTabSz="457177"/>
            <a:endParaRPr lang="en-GB" sz="2800">
              <a:solidFill>
                <a:prstClr val="black"/>
              </a:solidFill>
              <a:latin typeface="Calibri" panose="020F0502020204030204"/>
            </a:endParaRPr>
          </a:p>
          <a:p>
            <a:pPr defTabSz="457177"/>
            <a:r>
              <a:rPr lang="en-GB" sz="2800">
                <a:solidFill>
                  <a:prstClr val="black"/>
                </a:solidFill>
                <a:latin typeface="Calibri" panose="020F0502020204030204"/>
              </a:rPr>
              <a:t>Education settings have money in their budget to meet these duties. So, parents can expect mainstream education settings to provide specialist support to their child. This is called "</a:t>
            </a:r>
            <a:r>
              <a:rPr lang="en-GB" sz="2800" b="1">
                <a:solidFill>
                  <a:prstClr val="black"/>
                </a:solidFill>
                <a:latin typeface="Calibri" panose="020F0502020204030204"/>
              </a:rPr>
              <a:t>ordinarily available provision</a:t>
            </a:r>
            <a:r>
              <a:rPr lang="en-GB" sz="2800">
                <a:solidFill>
                  <a:prstClr val="black"/>
                </a:solidFill>
                <a:latin typeface="Calibri" panose="020F0502020204030204"/>
              </a:rPr>
              <a:t>".</a:t>
            </a:r>
          </a:p>
          <a:p>
            <a:pPr defTabSz="457177"/>
            <a:endParaRPr lang="en-GB" sz="2800">
              <a:solidFill>
                <a:prstClr val="black"/>
              </a:solidFill>
              <a:latin typeface="Calibri" panose="020F0502020204030204"/>
            </a:endParaRPr>
          </a:p>
          <a:p>
            <a:pPr defTabSz="457177"/>
            <a:r>
              <a:rPr lang="en-GB" sz="2800" b="1">
                <a:solidFill>
                  <a:prstClr val="black"/>
                </a:solidFill>
                <a:latin typeface="Calibri" panose="020F0502020204030204"/>
              </a:rPr>
              <a:t>Ordinarily available provision </a:t>
            </a:r>
            <a:r>
              <a:rPr lang="en-GB" sz="2800">
                <a:solidFill>
                  <a:prstClr val="black"/>
                </a:solidFill>
                <a:latin typeface="Calibri" panose="020F0502020204030204"/>
              </a:rPr>
              <a:t>might include for example:</a:t>
            </a:r>
          </a:p>
          <a:p>
            <a:pPr defTabSz="457177"/>
            <a:endParaRPr lang="en-GB" sz="2800">
              <a:solidFill>
                <a:prstClr val="black"/>
              </a:solidFill>
              <a:latin typeface="Calibri" panose="020F0502020204030204"/>
            </a:endParaRPr>
          </a:p>
          <a:p>
            <a:pPr marL="457177" indent="-457177" defTabSz="457177">
              <a:buFont typeface="Arial" panose="020B0604020202020204" pitchFamily="34" charset="0"/>
              <a:buChar char="•"/>
            </a:pPr>
            <a:r>
              <a:rPr lang="en-GB" sz="2800">
                <a:solidFill>
                  <a:prstClr val="black"/>
                </a:solidFill>
                <a:latin typeface="Calibri" panose="020F0502020204030204"/>
              </a:rPr>
              <a:t>the teacher adapting the learning materials that some children use because they learn in a different way to others</a:t>
            </a:r>
          </a:p>
          <a:p>
            <a:pPr marL="457177" indent="-457177" defTabSz="457177">
              <a:buFont typeface="Arial" panose="020B0604020202020204" pitchFamily="34" charset="0"/>
              <a:buChar char="•"/>
            </a:pPr>
            <a:r>
              <a:rPr lang="en-GB" sz="2800">
                <a:solidFill>
                  <a:prstClr val="black"/>
                </a:solidFill>
                <a:latin typeface="Calibri" panose="020F0502020204030204"/>
              </a:rPr>
              <a:t>providing break-time clubs for children who find it difficult to socialise</a:t>
            </a:r>
          </a:p>
          <a:p>
            <a:pPr marL="457177" indent="-457177" defTabSz="457177">
              <a:buFont typeface="Arial" panose="020B0604020202020204" pitchFamily="34" charset="0"/>
              <a:buChar char="•"/>
            </a:pPr>
            <a:r>
              <a:rPr lang="en-GB" sz="2800">
                <a:solidFill>
                  <a:prstClr val="black"/>
                </a:solidFill>
                <a:latin typeface="Calibri" panose="020F0502020204030204"/>
              </a:rPr>
              <a:t>offering intervention programmes such as communication skills groups</a:t>
            </a:r>
          </a:p>
          <a:p>
            <a:pPr marL="457177" indent="-457177" defTabSz="457177">
              <a:buFont typeface="Arial" panose="020B0604020202020204" pitchFamily="34" charset="0"/>
              <a:buChar char="•"/>
            </a:pPr>
            <a:r>
              <a:rPr lang="en-GB" sz="2800">
                <a:solidFill>
                  <a:prstClr val="black"/>
                </a:solidFill>
                <a:latin typeface="Calibri" panose="020F0502020204030204"/>
              </a:rPr>
              <a:t>providing extra adult support in some classes or for parts of lessons.</a:t>
            </a:r>
          </a:p>
        </p:txBody>
      </p:sp>
      <p:pic>
        <p:nvPicPr>
          <p:cNvPr id="11" name="Picture 10">
            <a:extLst>
              <a:ext uri="{FF2B5EF4-FFF2-40B4-BE49-F238E27FC236}">
                <a16:creationId xmlns:a16="http://schemas.microsoft.com/office/drawing/2014/main" id="{E94BFABC-85E4-38FE-7686-B8F49E7BFC1D}"/>
              </a:ext>
            </a:extLst>
          </p:cNvPr>
          <p:cNvPicPr>
            <a:picLocks noChangeAspect="1"/>
          </p:cNvPicPr>
          <p:nvPr/>
        </p:nvPicPr>
        <p:blipFill>
          <a:blip r:embed="rId3"/>
          <a:stretch>
            <a:fillRect/>
          </a:stretch>
        </p:blipFill>
        <p:spPr>
          <a:xfrm>
            <a:off x="1132535" y="10384283"/>
            <a:ext cx="6194699" cy="2527883"/>
          </a:xfrm>
          <a:prstGeom prst="rect">
            <a:avLst/>
          </a:prstGeom>
          <a:ln w="22225">
            <a:solidFill>
              <a:schemeClr val="tx1"/>
            </a:solidFill>
          </a:ln>
        </p:spPr>
      </p:pic>
    </p:spTree>
    <p:extLst>
      <p:ext uri="{BB962C8B-B14F-4D97-AF65-F5344CB8AC3E}">
        <p14:creationId xmlns:p14="http://schemas.microsoft.com/office/powerpoint/2010/main" val="382013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D2AC-2183-0BB2-5E3E-86EAC632A390}"/>
              </a:ext>
            </a:extLst>
          </p:cNvPr>
          <p:cNvSpPr>
            <a:spLocks noGrp="1"/>
          </p:cNvSpPr>
          <p:nvPr>
            <p:ph type="title"/>
          </p:nvPr>
        </p:nvSpPr>
        <p:spPr/>
        <p:txBody>
          <a:bodyPr/>
          <a:lstStyle/>
          <a:p>
            <a:r>
              <a:rPr lang="en-GB" dirty="0"/>
              <a:t>Information about STAS</a:t>
            </a:r>
          </a:p>
        </p:txBody>
      </p:sp>
      <p:sp>
        <p:nvSpPr>
          <p:cNvPr id="4" name="Content Placeholder 2">
            <a:extLst>
              <a:ext uri="{FF2B5EF4-FFF2-40B4-BE49-F238E27FC236}">
                <a16:creationId xmlns:a16="http://schemas.microsoft.com/office/drawing/2014/main" id="{97849E6E-279A-F2D0-D4A1-582ADB5E5F2D}"/>
              </a:ext>
            </a:extLst>
          </p:cNvPr>
          <p:cNvSpPr>
            <a:spLocks noGrp="1"/>
          </p:cNvSpPr>
          <p:nvPr>
            <p:ph idx="13"/>
          </p:nvPr>
        </p:nvSpPr>
        <p:spPr>
          <a:xfrm>
            <a:off x="1371603" y="3097276"/>
            <a:ext cx="16840198" cy="7872413"/>
          </a:xfrm>
        </p:spPr>
        <p:txBody>
          <a:bodyPr numCol="1"/>
          <a:lstStyle/>
          <a:p>
            <a:pPr marL="685766" indent="-685766">
              <a:lnSpc>
                <a:spcPct val="100000"/>
              </a:lnSpc>
              <a:spcBef>
                <a:spcPts val="0"/>
              </a:spcBef>
              <a:buFont typeface="Symbol" panose="05050102010706020507" pitchFamily="18" charset="2"/>
              <a:buChar char=""/>
            </a:pPr>
            <a:r>
              <a:rPr lang="en-GB" kern="100" dirty="0">
                <a:ea typeface="Aptos" panose="020B0004020202020204" pitchFamily="34" charset="0"/>
                <a:cs typeface="Times New Roman" panose="02020603050405020304" pitchFamily="18" charset="0"/>
              </a:rPr>
              <a:t>Specialist Teacher Advisers (STAS) supporting children and young                                      people (CYP) with Sensory difficulties work with pre-school                                       children from diagnosis.</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kern="100" dirty="0">
                <a:ea typeface="Aptos" panose="020B0004020202020204" pitchFamily="34" charset="0"/>
                <a:cs typeface="Times New Roman" panose="02020603050405020304" pitchFamily="18" charset="0"/>
              </a:rPr>
              <a:t>STAS supporting CYP with complex PD, support CYP from                                               Year R to 2.</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kern="100" dirty="0">
                <a:ea typeface="Aptos" panose="020B0004020202020204" pitchFamily="34" charset="0"/>
                <a:cs typeface="Times New Roman" panose="02020603050405020304" pitchFamily="18" charset="0"/>
              </a:rPr>
              <a:t>STAS provide reports for those pupils on caseload, as evidence for EHC plan applications for CYP with PD and/or Sensory Needs.</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kern="100" dirty="0">
                <a:ea typeface="Aptos" panose="020B0004020202020204" pitchFamily="34" charset="0"/>
                <a:cs typeface="Times New Roman" panose="02020603050405020304" pitchFamily="18" charset="0"/>
              </a:rPr>
              <a:t>STAS provide evidence for discussion at County Assessment Placement Advisory Group (CAPAG) Meetings, where school placements for CYP are discussed.</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kern="100" dirty="0">
                <a:ea typeface="Aptos" panose="020B0004020202020204" pitchFamily="34" charset="0"/>
                <a:cs typeface="Times New Roman" panose="02020603050405020304" pitchFamily="18" charset="0"/>
              </a:rPr>
              <a:t>STAS support SEN Advisers on monitoring visits, providing the expert knowledge around PD or Sensory.</a:t>
            </a:r>
            <a:endParaRPr lang="en-GB" kern="100" dirty="0">
              <a:latin typeface="Aptos" panose="020B0004020202020204" pitchFamily="34" charset="0"/>
              <a:ea typeface="Aptos" panose="020B0004020202020204" pitchFamily="34" charset="0"/>
              <a:cs typeface="Times New Roman" panose="02020603050405020304" pitchFamily="18" charset="0"/>
            </a:endParaRPr>
          </a:p>
          <a:p>
            <a:endParaRPr lang="en-GB" sz="4000" dirty="0"/>
          </a:p>
        </p:txBody>
      </p:sp>
      <p:pic>
        <p:nvPicPr>
          <p:cNvPr id="5" name="Picture 4">
            <a:extLst>
              <a:ext uri="{FF2B5EF4-FFF2-40B4-BE49-F238E27FC236}">
                <a16:creationId xmlns:a16="http://schemas.microsoft.com/office/drawing/2014/main" id="{764EA4ED-15A9-9E84-F1C6-538150D09837}"/>
              </a:ext>
            </a:extLst>
          </p:cNvPr>
          <p:cNvPicPr>
            <a:picLocks noChangeAspect="1"/>
          </p:cNvPicPr>
          <p:nvPr/>
        </p:nvPicPr>
        <p:blipFill>
          <a:blip r:embed="rId2"/>
          <a:stretch>
            <a:fillRect/>
          </a:stretch>
        </p:blipFill>
        <p:spPr>
          <a:xfrm>
            <a:off x="17596280" y="1739903"/>
            <a:ext cx="6005080" cy="4560203"/>
          </a:xfrm>
          <a:prstGeom prst="rect">
            <a:avLst/>
          </a:prstGeom>
        </p:spPr>
      </p:pic>
      <p:pic>
        <p:nvPicPr>
          <p:cNvPr id="6" name="Picture 5">
            <a:extLst>
              <a:ext uri="{FF2B5EF4-FFF2-40B4-BE49-F238E27FC236}">
                <a16:creationId xmlns:a16="http://schemas.microsoft.com/office/drawing/2014/main" id="{967841ED-41E3-909E-0220-1E6EFBD01ACF}"/>
              </a:ext>
            </a:extLst>
          </p:cNvPr>
          <p:cNvPicPr>
            <a:picLocks noChangeAspect="1"/>
          </p:cNvPicPr>
          <p:nvPr/>
        </p:nvPicPr>
        <p:blipFill>
          <a:blip r:embed="rId3"/>
          <a:stretch>
            <a:fillRect/>
          </a:stretch>
        </p:blipFill>
        <p:spPr>
          <a:xfrm>
            <a:off x="17273542" y="892069"/>
            <a:ext cx="4694327" cy="963251"/>
          </a:xfrm>
          <a:prstGeom prst="rect">
            <a:avLst/>
          </a:prstGeom>
        </p:spPr>
      </p:pic>
    </p:spTree>
    <p:extLst>
      <p:ext uri="{BB962C8B-B14F-4D97-AF65-F5344CB8AC3E}">
        <p14:creationId xmlns:p14="http://schemas.microsoft.com/office/powerpoint/2010/main" val="254632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A3797-3352-B55B-D878-87D3D07ECC8F}"/>
              </a:ext>
            </a:extLst>
          </p:cNvPr>
          <p:cNvSpPr>
            <a:spLocks noGrp="1"/>
          </p:cNvSpPr>
          <p:nvPr>
            <p:ph type="title"/>
          </p:nvPr>
        </p:nvSpPr>
        <p:spPr>
          <a:xfrm>
            <a:off x="1371601" y="730652"/>
            <a:ext cx="15057502" cy="2232004"/>
          </a:xfrm>
        </p:spPr>
        <p:txBody>
          <a:bodyPr/>
          <a:lstStyle/>
          <a:p>
            <a:r>
              <a:rPr lang="en-GB" dirty="0"/>
              <a:t>Transition – STAS and RPs</a:t>
            </a:r>
          </a:p>
        </p:txBody>
      </p:sp>
      <p:sp>
        <p:nvSpPr>
          <p:cNvPr id="3" name="Content Placeholder 2">
            <a:extLst>
              <a:ext uri="{FF2B5EF4-FFF2-40B4-BE49-F238E27FC236}">
                <a16:creationId xmlns:a16="http://schemas.microsoft.com/office/drawing/2014/main" id="{421ED37A-EE71-64DB-D24D-CE31F6F5AE87}"/>
              </a:ext>
            </a:extLst>
          </p:cNvPr>
          <p:cNvSpPr>
            <a:spLocks noGrp="1"/>
          </p:cNvSpPr>
          <p:nvPr>
            <p:ph idx="13"/>
          </p:nvPr>
        </p:nvSpPr>
        <p:spPr>
          <a:xfrm>
            <a:off x="1371601" y="2962656"/>
            <a:ext cx="21334521" cy="10472596"/>
          </a:xfrm>
        </p:spPr>
        <p:txBody>
          <a:bodyPr/>
          <a:lstStyle/>
          <a:p>
            <a:pPr marL="685766" indent="-685766">
              <a:lnSpc>
                <a:spcPct val="100000"/>
              </a:lnSpc>
              <a:spcBef>
                <a:spcPts val="0"/>
              </a:spcBef>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will support CYP transitioning into or out of an RP at </a:t>
            </a:r>
          </a:p>
          <a:p>
            <a:pPr>
              <a:lnSpc>
                <a:spcPct val="100000"/>
              </a:lnSpc>
              <a:spcBef>
                <a:spcPts val="0"/>
              </a:spcBef>
            </a:pPr>
            <a:r>
              <a:rPr lang="en-GB" sz="4400" kern="100" dirty="0">
                <a:ea typeface="Aptos" panose="020B0004020202020204" pitchFamily="34" charset="0"/>
                <a:cs typeface="Times New Roman" panose="02020603050405020304" pitchFamily="18" charset="0"/>
              </a:rPr>
              <a:t>    Primary and/or Secondary age.</a:t>
            </a:r>
          </a:p>
          <a:p>
            <a:pPr>
              <a:lnSpc>
                <a:spcPct val="100000"/>
              </a:lnSpc>
              <a:spcBef>
                <a:spcPts val="0"/>
              </a:spcBef>
            </a:pP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00000"/>
              </a:lnSpc>
              <a:spcBef>
                <a:spcPts val="0"/>
              </a:spcBef>
              <a:buFont typeface="Symbol" panose="05050102010706020507" pitchFamily="18" charset="2"/>
              <a:buChar char=""/>
            </a:pPr>
            <a:r>
              <a:rPr lang="en-GB" sz="4400" kern="100" dirty="0">
                <a:ea typeface="Times New Roman" panose="02020603050405020304" pitchFamily="18" charset="0"/>
                <a:cs typeface="Times New Roman" panose="02020603050405020304" pitchFamily="18" charset="0"/>
              </a:rPr>
              <a:t>STAS will attend, when possible, the transition review meeting of CYP moving from one RP to another RP.  </a:t>
            </a:r>
            <a:r>
              <a:rPr lang="en-GB" sz="4400" kern="100" dirty="0">
                <a:ea typeface="Aptos" panose="020B0004020202020204" pitchFamily="34" charset="0"/>
                <a:cs typeface="Times New Roman" panose="02020603050405020304" pitchFamily="18" charset="0"/>
              </a:rPr>
              <a:t>The RP is expected to write those reports and liaise between settings.</a:t>
            </a:r>
          </a:p>
          <a:p>
            <a:pPr>
              <a:lnSpc>
                <a:spcPct val="100000"/>
              </a:lnSpc>
              <a:spcBef>
                <a:spcPts val="0"/>
              </a:spcBef>
            </a:pP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00000"/>
              </a:lnSpc>
              <a:spcBef>
                <a:spcPts val="0"/>
              </a:spcBef>
              <a:buFont typeface="Symbol" panose="05050102010706020507" pitchFamily="18" charset="2"/>
              <a:buChar char=""/>
            </a:pPr>
            <a:r>
              <a:rPr lang="en-GB" sz="4400" kern="100" dirty="0">
                <a:ea typeface="Times New Roman" panose="02020603050405020304" pitchFamily="18" charset="0"/>
                <a:cs typeface="Times New Roman" panose="02020603050405020304" pitchFamily="18" charset="0"/>
              </a:rPr>
              <a:t>The RP is expected to invite STAS to all Reviews.</a:t>
            </a:r>
          </a:p>
          <a:p>
            <a:pPr marL="685766" indent="-685766">
              <a:lnSpc>
                <a:spcPct val="100000"/>
              </a:lnSpc>
              <a:spcBef>
                <a:spcPts val="0"/>
              </a:spcBef>
              <a:buFont typeface="Symbol" panose="05050102010706020507" pitchFamily="18" charset="2"/>
              <a:buChar char=""/>
            </a:pP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00000"/>
              </a:lnSpc>
              <a:spcBef>
                <a:spcPts val="0"/>
              </a:spcBef>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will complete pre-visits, attend any transition meetings and then CYP are kept on the caseload, but placed ‘on request’, so that key transition points are known and parental consent for additional involvement if required, stays live.</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endParaRPr lang="en-GB" sz="4800" dirty="0"/>
          </a:p>
        </p:txBody>
      </p:sp>
      <p:pic>
        <p:nvPicPr>
          <p:cNvPr id="4" name="Picture 3">
            <a:extLst>
              <a:ext uri="{FF2B5EF4-FFF2-40B4-BE49-F238E27FC236}">
                <a16:creationId xmlns:a16="http://schemas.microsoft.com/office/drawing/2014/main" id="{9EC0D1C4-DC97-53FF-D58F-92F3A84ECA51}"/>
              </a:ext>
            </a:extLst>
          </p:cNvPr>
          <p:cNvPicPr>
            <a:picLocks noChangeAspect="1"/>
          </p:cNvPicPr>
          <p:nvPr/>
        </p:nvPicPr>
        <p:blipFill>
          <a:blip r:embed="rId3"/>
          <a:stretch>
            <a:fillRect/>
          </a:stretch>
        </p:blipFill>
        <p:spPr>
          <a:xfrm>
            <a:off x="16914471" y="1284325"/>
            <a:ext cx="6496287" cy="2650951"/>
          </a:xfrm>
          <a:prstGeom prst="rect">
            <a:avLst/>
          </a:prstGeom>
          <a:ln w="22225">
            <a:solidFill>
              <a:schemeClr val="tx1"/>
            </a:solidFill>
          </a:ln>
        </p:spPr>
      </p:pic>
      <p:sp>
        <p:nvSpPr>
          <p:cNvPr id="5" name="TextBox 4">
            <a:extLst>
              <a:ext uri="{FF2B5EF4-FFF2-40B4-BE49-F238E27FC236}">
                <a16:creationId xmlns:a16="http://schemas.microsoft.com/office/drawing/2014/main" id="{BB52B97D-9D1D-2C91-0162-1F9286F01A8F}"/>
              </a:ext>
            </a:extLst>
          </p:cNvPr>
          <p:cNvSpPr txBox="1"/>
          <p:nvPr/>
        </p:nvSpPr>
        <p:spPr>
          <a:xfrm>
            <a:off x="16914472" y="509976"/>
            <a:ext cx="6320470" cy="646331"/>
          </a:xfrm>
          <a:prstGeom prst="rect">
            <a:avLst/>
          </a:prstGeom>
          <a:noFill/>
        </p:spPr>
        <p:txBody>
          <a:bodyPr wrap="square" rtlCol="0">
            <a:spAutoFit/>
          </a:bodyPr>
          <a:lstStyle/>
          <a:p>
            <a:r>
              <a:rPr lang="en-GB" sz="3600"/>
              <a:t>Hampshire Value:</a:t>
            </a:r>
          </a:p>
        </p:txBody>
      </p:sp>
    </p:spTree>
    <p:extLst>
      <p:ext uri="{BB962C8B-B14F-4D97-AF65-F5344CB8AC3E}">
        <p14:creationId xmlns:p14="http://schemas.microsoft.com/office/powerpoint/2010/main" val="2189218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A3F1-EC48-5D5A-5CA4-00DC1C6FA86B}"/>
              </a:ext>
            </a:extLst>
          </p:cNvPr>
          <p:cNvSpPr>
            <a:spLocks noGrp="1"/>
          </p:cNvSpPr>
          <p:nvPr>
            <p:ph type="title"/>
          </p:nvPr>
        </p:nvSpPr>
        <p:spPr>
          <a:xfrm>
            <a:off x="1371602" y="609957"/>
            <a:ext cx="21334521" cy="2651126"/>
          </a:xfrm>
        </p:spPr>
        <p:txBody>
          <a:bodyPr/>
          <a:lstStyle/>
          <a:p>
            <a:r>
              <a:rPr lang="en-GB" dirty="0"/>
              <a:t>Year 5 and 7</a:t>
            </a:r>
          </a:p>
        </p:txBody>
      </p:sp>
      <p:sp>
        <p:nvSpPr>
          <p:cNvPr id="3" name="Content Placeholder 2">
            <a:extLst>
              <a:ext uri="{FF2B5EF4-FFF2-40B4-BE49-F238E27FC236}">
                <a16:creationId xmlns:a16="http://schemas.microsoft.com/office/drawing/2014/main" id="{B765E4DE-4978-363D-DAB4-B85DB43D14C2}"/>
              </a:ext>
            </a:extLst>
          </p:cNvPr>
          <p:cNvSpPr>
            <a:spLocks noGrp="1"/>
          </p:cNvSpPr>
          <p:nvPr>
            <p:ph idx="13"/>
          </p:nvPr>
        </p:nvSpPr>
        <p:spPr>
          <a:xfrm>
            <a:off x="1371601" y="3261082"/>
            <a:ext cx="21639210" cy="8351798"/>
          </a:xfrm>
        </p:spPr>
        <p:txBody>
          <a:bodyPr/>
          <a:lstStyle/>
          <a:p>
            <a:pPr marL="685766" indent="-685766">
              <a:lnSpc>
                <a:spcPct val="100000"/>
              </a:lnSpc>
              <a:spcBef>
                <a:spcPts val="0"/>
              </a:spcBef>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Sensory will attend in person at the Year 5 and 6                                          RP meetings and will write a report for the Year 5                                              Annual Review which will be produced and shared with parents and school staff.</a:t>
            </a:r>
          </a:p>
          <a:p>
            <a:pPr marL="685766" indent="-685766">
              <a:lnSpc>
                <a:spcPct val="100000"/>
              </a:lnSpc>
              <a:spcBef>
                <a:spcPts val="0"/>
              </a:spcBef>
              <a:buFont typeface="Symbol" panose="05050102010706020507" pitchFamily="18" charset="2"/>
              <a:buChar char=""/>
            </a:pP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00000"/>
              </a:lnSpc>
              <a:spcBef>
                <a:spcPts val="0"/>
              </a:spcBef>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The Year 5 STAS report will be updated if required in Year 6, to be used in the CAPAG meeting where school placement is discussed for Resourced Provision CYP.</a:t>
            </a:r>
          </a:p>
          <a:p>
            <a:pPr marL="685766" indent="-685766">
              <a:lnSpc>
                <a:spcPct val="100000"/>
              </a:lnSpc>
              <a:spcBef>
                <a:spcPts val="0"/>
              </a:spcBef>
              <a:buFont typeface="Symbol" panose="05050102010706020507" pitchFamily="18" charset="2"/>
              <a:buChar char=""/>
            </a:pP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00000"/>
              </a:lnSpc>
              <a:spcBef>
                <a:spcPts val="0"/>
              </a:spcBef>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will complete one visit during the Autumn term in Year 7 to make sure transition has been successful. </a:t>
            </a:r>
          </a:p>
          <a:p>
            <a:pPr marL="685766" indent="-685766">
              <a:lnSpc>
                <a:spcPct val="100000"/>
              </a:lnSpc>
              <a:spcBef>
                <a:spcPts val="0"/>
              </a:spcBef>
              <a:buFont typeface="Symbol" panose="05050102010706020507" pitchFamily="18" charset="2"/>
              <a:buChar char=""/>
            </a:pP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00000"/>
              </a:lnSpc>
              <a:spcBef>
                <a:spcPts val="0"/>
              </a:spcBef>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will provide a Summary of Visit Report after the Year 7 visit and then the CYP will be placed ‘on request’.</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DC88857C-33E7-902E-65D2-73280A6C6EE5}"/>
              </a:ext>
            </a:extLst>
          </p:cNvPr>
          <p:cNvPicPr>
            <a:picLocks noChangeAspect="1"/>
          </p:cNvPicPr>
          <p:nvPr/>
        </p:nvPicPr>
        <p:blipFill>
          <a:blip r:embed="rId2"/>
          <a:stretch>
            <a:fillRect/>
          </a:stretch>
        </p:blipFill>
        <p:spPr>
          <a:xfrm>
            <a:off x="16042031" y="1334948"/>
            <a:ext cx="7449958" cy="2993395"/>
          </a:xfrm>
          <a:prstGeom prst="rect">
            <a:avLst/>
          </a:prstGeom>
        </p:spPr>
      </p:pic>
      <p:pic>
        <p:nvPicPr>
          <p:cNvPr id="5" name="Picture 4">
            <a:extLst>
              <a:ext uri="{FF2B5EF4-FFF2-40B4-BE49-F238E27FC236}">
                <a16:creationId xmlns:a16="http://schemas.microsoft.com/office/drawing/2014/main" id="{8F1ED690-C4D4-89B4-F0C3-8D5E06125C0A}"/>
              </a:ext>
            </a:extLst>
          </p:cNvPr>
          <p:cNvPicPr>
            <a:picLocks noChangeAspect="1"/>
          </p:cNvPicPr>
          <p:nvPr/>
        </p:nvPicPr>
        <p:blipFill>
          <a:blip r:embed="rId3"/>
          <a:stretch>
            <a:fillRect/>
          </a:stretch>
        </p:blipFill>
        <p:spPr>
          <a:xfrm>
            <a:off x="15695051" y="353447"/>
            <a:ext cx="6456224" cy="963251"/>
          </a:xfrm>
          <a:prstGeom prst="rect">
            <a:avLst/>
          </a:prstGeom>
        </p:spPr>
      </p:pic>
    </p:spTree>
    <p:extLst>
      <p:ext uri="{BB962C8B-B14F-4D97-AF65-F5344CB8AC3E}">
        <p14:creationId xmlns:p14="http://schemas.microsoft.com/office/powerpoint/2010/main" val="55076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1E81-E43F-FB2E-11A6-A0175CB9C90A}"/>
              </a:ext>
            </a:extLst>
          </p:cNvPr>
          <p:cNvSpPr>
            <a:spLocks noGrp="1"/>
          </p:cNvSpPr>
          <p:nvPr>
            <p:ph type="title"/>
          </p:nvPr>
        </p:nvSpPr>
        <p:spPr>
          <a:xfrm>
            <a:off x="1371601" y="730652"/>
            <a:ext cx="21334521" cy="1388744"/>
          </a:xfrm>
        </p:spPr>
        <p:txBody>
          <a:bodyPr>
            <a:normAutofit/>
          </a:bodyPr>
          <a:lstStyle/>
          <a:p>
            <a:r>
              <a:rPr lang="en-GB"/>
              <a:t>Year 10 and 11</a:t>
            </a:r>
          </a:p>
        </p:txBody>
      </p:sp>
      <p:sp>
        <p:nvSpPr>
          <p:cNvPr id="3" name="Content Placeholder 2">
            <a:extLst>
              <a:ext uri="{FF2B5EF4-FFF2-40B4-BE49-F238E27FC236}">
                <a16:creationId xmlns:a16="http://schemas.microsoft.com/office/drawing/2014/main" id="{C4FA5065-3184-331A-CDD8-FF8DF646B9FA}"/>
              </a:ext>
            </a:extLst>
          </p:cNvPr>
          <p:cNvSpPr>
            <a:spLocks noGrp="1"/>
          </p:cNvSpPr>
          <p:nvPr>
            <p:ph idx="13"/>
          </p:nvPr>
        </p:nvSpPr>
        <p:spPr>
          <a:xfrm>
            <a:off x="1371601" y="2728957"/>
            <a:ext cx="21334521" cy="9575677"/>
          </a:xfrm>
        </p:spPr>
        <p:txBody>
          <a:bodyPr/>
          <a:lstStyle/>
          <a:p>
            <a:pPr marL="685766" indent="-685766">
              <a:lnSpc>
                <a:spcPct val="115000"/>
              </a:lnSpc>
              <a:buFont typeface="Symbol" panose="05050102010706020507" pitchFamily="18" charset="2"/>
              <a:buChar char=""/>
            </a:pPr>
            <a:r>
              <a:rPr lang="en-GB" sz="4800" kern="100" dirty="0">
                <a:ea typeface="Aptos" panose="020B0004020202020204" pitchFamily="34" charset="0"/>
                <a:cs typeface="Times New Roman" panose="02020603050405020304" pitchFamily="18" charset="0"/>
              </a:rPr>
              <a:t>STAS will attend the Year 10 Annual Review online.</a:t>
            </a:r>
            <a:endParaRPr lang="en-GB" sz="48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4800" kern="100" dirty="0">
                <a:ea typeface="Aptos" panose="020B0004020202020204" pitchFamily="34" charset="0"/>
                <a:cs typeface="Times New Roman" panose="02020603050405020304" pitchFamily="18" charset="0"/>
              </a:rPr>
              <a:t>The RP staff will write the Year 10 Annual Review Report (including Preparing for Adulthood </a:t>
            </a:r>
            <a:r>
              <a:rPr lang="en-GB" sz="4800" kern="100" dirty="0" err="1">
                <a:ea typeface="Aptos" panose="020B0004020202020204" pitchFamily="34" charset="0"/>
                <a:cs typeface="Times New Roman" panose="02020603050405020304" pitchFamily="18" charset="0"/>
              </a:rPr>
              <a:t>PfA</a:t>
            </a:r>
            <a:r>
              <a:rPr lang="en-GB" sz="4800" kern="100" dirty="0">
                <a:ea typeface="Aptos" panose="020B0004020202020204" pitchFamily="34" charset="0"/>
                <a:cs typeface="Times New Roman" panose="02020603050405020304" pitchFamily="18" charset="0"/>
              </a:rPr>
              <a:t> outcomes). STAS can support with this, as appropriate.</a:t>
            </a:r>
            <a:endParaRPr lang="en-GB" sz="48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4800" kern="100" dirty="0">
                <a:ea typeface="Aptos" panose="020B0004020202020204" pitchFamily="34" charset="0"/>
                <a:cs typeface="Times New Roman" panose="02020603050405020304" pitchFamily="18" charset="0"/>
              </a:rPr>
              <a:t>The Year 10 report will be updated by RP staff in Year 11 as appropriate.  </a:t>
            </a:r>
            <a:endParaRPr lang="en-GB" sz="48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4800" kern="100" dirty="0">
                <a:ea typeface="Aptos" panose="020B0004020202020204" pitchFamily="34" charset="0"/>
                <a:cs typeface="Times New Roman" panose="02020603050405020304" pitchFamily="18" charset="0"/>
              </a:rPr>
              <a:t>STAS can accompany CYP on College visits in Year 10 or 11, for future planning, if requested by parents or RP Manager.</a:t>
            </a:r>
            <a:endParaRPr lang="en-GB" sz="48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sz="4800" kern="100" dirty="0">
                <a:ea typeface="Aptos" panose="020B0004020202020204" pitchFamily="34" charset="0"/>
                <a:cs typeface="Times New Roman" panose="02020603050405020304" pitchFamily="18" charset="0"/>
              </a:rPr>
              <a:t>STAS will attend Year 11 Annual Review/Transition Meeting in person and discuss levels of support and provision for years 12 and 13.  </a:t>
            </a:r>
            <a:endParaRPr lang="en-GB" sz="4800" kern="1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297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62DB-BAE6-8820-27F4-9AD6C8E451F0}"/>
              </a:ext>
            </a:extLst>
          </p:cNvPr>
          <p:cNvSpPr>
            <a:spLocks noGrp="1"/>
          </p:cNvSpPr>
          <p:nvPr>
            <p:ph type="title"/>
          </p:nvPr>
        </p:nvSpPr>
        <p:spPr/>
        <p:txBody>
          <a:bodyPr/>
          <a:lstStyle/>
          <a:p>
            <a:r>
              <a:rPr lang="en-GB" dirty="0"/>
              <a:t>RP Recruitment</a:t>
            </a:r>
          </a:p>
        </p:txBody>
      </p:sp>
      <p:sp>
        <p:nvSpPr>
          <p:cNvPr id="3" name="Content Placeholder 2">
            <a:extLst>
              <a:ext uri="{FF2B5EF4-FFF2-40B4-BE49-F238E27FC236}">
                <a16:creationId xmlns:a16="http://schemas.microsoft.com/office/drawing/2014/main" id="{5123791E-09A7-1587-43B5-51695C061138}"/>
              </a:ext>
            </a:extLst>
          </p:cNvPr>
          <p:cNvSpPr>
            <a:spLocks noGrp="1"/>
          </p:cNvSpPr>
          <p:nvPr>
            <p:ph idx="13"/>
          </p:nvPr>
        </p:nvSpPr>
        <p:spPr>
          <a:xfrm>
            <a:off x="1371602" y="2749397"/>
            <a:ext cx="21334521" cy="3194203"/>
          </a:xfrm>
        </p:spPr>
        <p:txBody>
          <a:bodyPr/>
          <a:lstStyle/>
          <a:p>
            <a:pPr marL="685766" indent="-685766">
              <a:lnSpc>
                <a:spcPct val="115000"/>
              </a:lnSpc>
              <a:buFont typeface="Symbol" panose="05050102010706020507" pitchFamily="18" charset="2"/>
              <a:buChar char=""/>
            </a:pPr>
            <a:r>
              <a:rPr lang="en-GB" sz="3600" kern="100" dirty="0">
                <a:ea typeface="Aptos" panose="020B0004020202020204" pitchFamily="34" charset="0"/>
                <a:cs typeface="Times New Roman" panose="02020603050405020304" pitchFamily="18" charset="0"/>
              </a:rPr>
              <a:t>STAS should be invited to be part of the interviewing process or discussions taking place when there are vacancies becoming available in the RP.</a:t>
            </a:r>
            <a:endParaRPr lang="en-GB" sz="36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sz="3600" kern="100" dirty="0">
                <a:ea typeface="Aptos" panose="020B0004020202020204" pitchFamily="34" charset="0"/>
                <a:cs typeface="Times New Roman" panose="02020603050405020304" pitchFamily="18" charset="0"/>
              </a:rPr>
              <a:t>STAS may be invited to address potential head teachers when vacancies become available in RP’s and new headteachers are being chosen. </a:t>
            </a:r>
            <a:endParaRPr lang="en-GB" sz="3600" kern="1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Title 1">
            <a:extLst>
              <a:ext uri="{FF2B5EF4-FFF2-40B4-BE49-F238E27FC236}">
                <a16:creationId xmlns:a16="http://schemas.microsoft.com/office/drawing/2014/main" id="{51E74B23-A451-88FB-55AE-34F200D92C9C}"/>
              </a:ext>
            </a:extLst>
          </p:cNvPr>
          <p:cNvSpPr txBox="1">
            <a:spLocks/>
          </p:cNvSpPr>
          <p:nvPr/>
        </p:nvSpPr>
        <p:spPr>
          <a:xfrm>
            <a:off x="1371602" y="5311618"/>
            <a:ext cx="21334521" cy="2651126"/>
          </a:xfrm>
          <a:prstGeom prst="rect">
            <a:avLst/>
          </a:prstGeom>
        </p:spPr>
        <p:txBody>
          <a:bodyPr vert="horz" lIns="91440" tIns="45720" rIns="91440" bIns="45720" rtlCol="0" anchor="ctr">
            <a:normAutofit/>
          </a:bodyPr>
          <a:lstStyle>
            <a:lvl1pPr algn="l" defTabSz="1828526" rtl="0" eaLnBrk="1" latinLnBrk="0" hangingPunct="1">
              <a:lnSpc>
                <a:spcPct val="90000"/>
              </a:lnSpc>
              <a:spcBef>
                <a:spcPct val="0"/>
              </a:spcBef>
              <a:buNone/>
              <a:defRPr sz="8799" b="1" kern="1200">
                <a:solidFill>
                  <a:srgbClr val="016867"/>
                </a:solidFill>
                <a:latin typeface="Arial" panose="020B0604020202020204" pitchFamily="34" charset="0"/>
                <a:ea typeface="+mj-ea"/>
                <a:cs typeface="Arial" panose="020B0604020202020204" pitchFamily="34" charset="0"/>
              </a:defRPr>
            </a:lvl1pPr>
          </a:lstStyle>
          <a:p>
            <a:r>
              <a:rPr lang="en-GB" sz="8800" b="1" dirty="0">
                <a:solidFill>
                  <a:srgbClr val="016867"/>
                </a:solidFill>
                <a:latin typeface="Arial" panose="020B0604020202020204" pitchFamily="34" charset="0"/>
                <a:ea typeface="+mj-ea"/>
                <a:cs typeface="Arial" panose="020B0604020202020204" pitchFamily="34" charset="0"/>
              </a:rPr>
              <a:t>Additional information</a:t>
            </a:r>
            <a:endParaRPr lang="en-GB" sz="3600" dirty="0"/>
          </a:p>
        </p:txBody>
      </p:sp>
      <p:sp>
        <p:nvSpPr>
          <p:cNvPr id="10" name="Content Placeholder 2">
            <a:extLst>
              <a:ext uri="{FF2B5EF4-FFF2-40B4-BE49-F238E27FC236}">
                <a16:creationId xmlns:a16="http://schemas.microsoft.com/office/drawing/2014/main" id="{3C1B0FB4-6663-4C02-2420-8A9E3B212E44}"/>
              </a:ext>
            </a:extLst>
          </p:cNvPr>
          <p:cNvSpPr txBox="1">
            <a:spLocks/>
          </p:cNvSpPr>
          <p:nvPr/>
        </p:nvSpPr>
        <p:spPr>
          <a:xfrm>
            <a:off x="1371602" y="7668869"/>
            <a:ext cx="21334521" cy="3194203"/>
          </a:xfrm>
          <a:prstGeom prst="rect">
            <a:avLst/>
          </a:prstGeom>
        </p:spPr>
        <p:txBody>
          <a:bodyPr>
            <a:noAutofit/>
          </a:bodyPr>
          <a:lstStyle>
            <a:lvl1pPr marL="0" indent="0" algn="l" defTabSz="1828526" rtl="0" eaLnBrk="1" latinLnBrk="0" hangingPunct="1">
              <a:lnSpc>
                <a:spcPct val="90000"/>
              </a:lnSpc>
              <a:spcBef>
                <a:spcPts val="2000"/>
              </a:spcBef>
              <a:buFont typeface="Arial" panose="020B0604020202020204" pitchFamily="34" charset="0"/>
              <a:buNone/>
              <a:defRPr sz="3600" kern="1200">
                <a:solidFill>
                  <a:schemeClr val="tx1"/>
                </a:solidFill>
                <a:latin typeface="Arial" panose="020B0604020202020204" pitchFamily="34" charset="0"/>
                <a:ea typeface="+mn-ea"/>
                <a:cs typeface="Arial" panose="020B0604020202020204" pitchFamily="34" charset="0"/>
              </a:defRPr>
            </a:lvl1pPr>
            <a:lvl2pPr marL="457177" indent="0" algn="l" defTabSz="1828526" rtl="0" eaLnBrk="1" latinLnBrk="0" hangingPunct="1">
              <a:lnSpc>
                <a:spcPct val="90000"/>
              </a:lnSpc>
              <a:spcBef>
                <a:spcPts val="1000"/>
              </a:spcBef>
              <a:buFont typeface="Arial" panose="020B0604020202020204" pitchFamily="34" charset="0"/>
              <a:buNone/>
              <a:defRPr sz="2800" kern="1200">
                <a:solidFill>
                  <a:srgbClr val="08314C"/>
                </a:solidFill>
                <a:latin typeface="Arial" panose="020B0604020202020204" pitchFamily="34" charset="0"/>
                <a:ea typeface="+mn-ea"/>
                <a:cs typeface="Arial" panose="020B0604020202020204" pitchFamily="34" charset="0"/>
              </a:defRPr>
            </a:lvl2pPr>
            <a:lvl3pPr marL="914354" indent="0" algn="l" defTabSz="1828526" rtl="0" eaLnBrk="1" latinLnBrk="0" hangingPunct="1">
              <a:lnSpc>
                <a:spcPct val="90000"/>
              </a:lnSpc>
              <a:spcBef>
                <a:spcPts val="1000"/>
              </a:spcBef>
              <a:buFont typeface="Arial" panose="020B0604020202020204" pitchFamily="34" charset="0"/>
              <a:buNone/>
              <a:defRPr sz="2400" kern="1200">
                <a:solidFill>
                  <a:srgbClr val="08314C"/>
                </a:solidFill>
                <a:latin typeface="Arial" panose="020B0604020202020204" pitchFamily="34" charset="0"/>
                <a:ea typeface="+mn-ea"/>
                <a:cs typeface="Arial" panose="020B0604020202020204" pitchFamily="34" charset="0"/>
              </a:defRPr>
            </a:lvl3pPr>
            <a:lvl4pPr marL="1371531" indent="0" algn="l" defTabSz="1828526" rtl="0" eaLnBrk="1" latinLnBrk="0" hangingPunct="1">
              <a:lnSpc>
                <a:spcPct val="90000"/>
              </a:lnSpc>
              <a:spcBef>
                <a:spcPts val="1000"/>
              </a:spcBef>
              <a:buFont typeface="Arial" panose="020B0604020202020204" pitchFamily="34" charset="0"/>
              <a:buNone/>
              <a:defRPr sz="2000" kern="1200">
                <a:solidFill>
                  <a:srgbClr val="08314C"/>
                </a:solidFill>
                <a:latin typeface="Arial" panose="020B0604020202020204" pitchFamily="34" charset="0"/>
                <a:ea typeface="+mn-ea"/>
                <a:cs typeface="Arial" panose="020B0604020202020204" pitchFamily="34" charset="0"/>
              </a:defRPr>
            </a:lvl4pPr>
            <a:lvl5pPr marL="1828709" indent="0" algn="l" defTabSz="1828526" rtl="0" eaLnBrk="1" latinLnBrk="0" hangingPunct="1">
              <a:lnSpc>
                <a:spcPct val="90000"/>
              </a:lnSpc>
              <a:spcBef>
                <a:spcPts val="1000"/>
              </a:spcBef>
              <a:buFont typeface="Arial" panose="020B0604020202020204" pitchFamily="34" charset="0"/>
              <a:buNone/>
              <a:defRPr sz="20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9pPr>
          </a:lstStyle>
          <a:p>
            <a:pPr marL="685766" indent="-685766">
              <a:lnSpc>
                <a:spcPct val="115000"/>
              </a:lnSpc>
              <a:buFont typeface="Symbol" panose="05050102010706020507" pitchFamily="18" charset="2"/>
              <a:buChar char=""/>
            </a:pPr>
            <a:r>
              <a:rPr lang="en-GB" kern="100" dirty="0">
                <a:ea typeface="Aptos" panose="020B0004020202020204" pitchFamily="34" charset="0"/>
                <a:cs typeface="Times New Roman" panose="02020603050405020304" pitchFamily="18" charset="0"/>
              </a:rPr>
              <a:t>STAS may support RPs with training school staff, particularly if there are complexities around the child.</a:t>
            </a:r>
            <a:endParaRPr lang="en-GB"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kern="100" dirty="0">
                <a:ea typeface="Aptos" panose="020B0004020202020204" pitchFamily="34" charset="0"/>
                <a:cs typeface="Times New Roman" panose="02020603050405020304" pitchFamily="18" charset="0"/>
              </a:rPr>
              <a:t>STAS will attend and support County RP Network run by Hampshire Improvement and Advisory Service (HIAS). </a:t>
            </a:r>
            <a:endParaRPr lang="en-GB" kern="1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55549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1AC5-50BD-18B8-4C16-04C829DD1E1A}"/>
              </a:ext>
            </a:extLst>
          </p:cNvPr>
          <p:cNvSpPr>
            <a:spLocks noGrp="1"/>
          </p:cNvSpPr>
          <p:nvPr>
            <p:ph type="title"/>
          </p:nvPr>
        </p:nvSpPr>
        <p:spPr>
          <a:xfrm>
            <a:off x="1371601" y="1104111"/>
            <a:ext cx="21334521" cy="2651126"/>
          </a:xfrm>
        </p:spPr>
        <p:txBody>
          <a:bodyPr>
            <a:normAutofit fontScale="90000"/>
          </a:bodyPr>
          <a:lstStyle/>
          <a:p>
            <a:r>
              <a:rPr lang="en-GB" dirty="0"/>
              <a:t>Qualified </a:t>
            </a:r>
            <a:r>
              <a:rPr lang="en-GB" dirty="0" err="1"/>
              <a:t>Habilitation</a:t>
            </a:r>
            <a:r>
              <a:rPr lang="en-GB" dirty="0"/>
              <a:t> Specialists </a:t>
            </a:r>
            <a:r>
              <a:rPr lang="en-GB" sz="8800" kern="100" dirty="0">
                <a:effectLst/>
                <a:latin typeface="Arial" panose="020B0604020202020204" pitchFamily="34" charset="0"/>
                <a:ea typeface="Aptos" panose="020B0004020202020204" pitchFamily="34" charset="0"/>
                <a:cs typeface="Times New Roman" panose="02020603050405020304" pitchFamily="18" charset="0"/>
              </a:rPr>
              <a:t>(QHS) </a:t>
            </a:r>
            <a:r>
              <a:rPr lang="en-GB" dirty="0"/>
              <a:t>for </a:t>
            </a:r>
            <a:r>
              <a:rPr lang="en-GB" sz="8800" kern="100" dirty="0">
                <a:effectLst/>
                <a:latin typeface="Arial" panose="020B0604020202020204" pitchFamily="34" charset="0"/>
                <a:ea typeface="Aptos" panose="020B0004020202020204" pitchFamily="34" charset="0"/>
                <a:cs typeface="Times New Roman" panose="02020603050405020304" pitchFamily="18" charset="0"/>
              </a:rPr>
              <a:t>vision impairment (</a:t>
            </a:r>
            <a:r>
              <a:rPr lang="en-GB" dirty="0"/>
              <a:t>VI) and Deaf Instructors (DI)</a:t>
            </a:r>
          </a:p>
        </p:txBody>
      </p:sp>
      <p:sp>
        <p:nvSpPr>
          <p:cNvPr id="3" name="Content Placeholder 2">
            <a:extLst>
              <a:ext uri="{FF2B5EF4-FFF2-40B4-BE49-F238E27FC236}">
                <a16:creationId xmlns:a16="http://schemas.microsoft.com/office/drawing/2014/main" id="{F55AE21B-6BD3-2E28-1C58-6D503A5DA5F2}"/>
              </a:ext>
            </a:extLst>
          </p:cNvPr>
          <p:cNvSpPr>
            <a:spLocks noGrp="1"/>
          </p:cNvSpPr>
          <p:nvPr>
            <p:ph idx="13"/>
          </p:nvPr>
        </p:nvSpPr>
        <p:spPr>
          <a:xfrm>
            <a:off x="1371601" y="4175861"/>
            <a:ext cx="21334521" cy="7873094"/>
          </a:xfrm>
        </p:spPr>
        <p:txBody>
          <a:bodyPr/>
          <a:lstStyle/>
          <a:p>
            <a:pPr marL="342900" lvl="0" indent="-342900">
              <a:lnSpc>
                <a:spcPct val="115000"/>
              </a:lnSpc>
              <a:buFont typeface="Symbol" panose="05050102010706020507" pitchFamily="18" charset="2"/>
              <a:buChar char=""/>
            </a:pPr>
            <a:r>
              <a:rPr lang="en-GB" sz="3600" kern="100" dirty="0">
                <a:effectLst/>
                <a:latin typeface="Arial" panose="020B0604020202020204" pitchFamily="34" charset="0"/>
                <a:ea typeface="Aptos" panose="020B0004020202020204" pitchFamily="34" charset="0"/>
                <a:cs typeface="Times New Roman" panose="02020603050405020304" pitchFamily="18" charset="0"/>
              </a:rPr>
              <a:t>QHS for VI and DI are allocated to RP. CYP in these settings are held on QHS and/or DI caseloads and weekly support is recorded in Capita.</a:t>
            </a:r>
            <a:endParaRPr lang="en-GB" sz="3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3600" kern="100" dirty="0">
                <a:effectLst/>
                <a:latin typeface="Arial" panose="020B0604020202020204" pitchFamily="34" charset="0"/>
                <a:ea typeface="Times New Roman" panose="02020603050405020304" pitchFamily="18" charset="0"/>
                <a:cs typeface="Times New Roman" panose="02020603050405020304" pitchFamily="18" charset="0"/>
              </a:rPr>
              <a:t>The DIs have written a curriculum and shared it with RPs.  It is then the responsibility of the RP manager to lead by liaising with the DIs regarding what aspects of the curriculum should be implemented. RP manager to discuss and agree targets and visit rates in the RP with DIs, which will be confirmed by sensory team lead.</a:t>
            </a:r>
            <a:endParaRPr lang="en-GB"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967254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7E0A-5DC2-A395-D6EF-969C44A048BA}"/>
              </a:ext>
            </a:extLst>
          </p:cNvPr>
          <p:cNvSpPr>
            <a:spLocks noGrp="1"/>
          </p:cNvSpPr>
          <p:nvPr>
            <p:ph type="title"/>
          </p:nvPr>
        </p:nvSpPr>
        <p:spPr/>
        <p:txBody>
          <a:bodyPr/>
          <a:lstStyle/>
          <a:p>
            <a:r>
              <a:rPr lang="en-GB" sz="8800" dirty="0">
                <a:solidFill>
                  <a:srgbClr val="0088CE"/>
                </a:solidFill>
              </a:rPr>
              <a:t>Agenda</a:t>
            </a:r>
            <a:br>
              <a:rPr lang="en-GB" sz="8800" dirty="0"/>
            </a:br>
            <a:endParaRPr lang="en-GB" dirty="0"/>
          </a:p>
        </p:txBody>
      </p:sp>
      <p:sp>
        <p:nvSpPr>
          <p:cNvPr id="3" name="Text Placeholder 2">
            <a:extLst>
              <a:ext uri="{FF2B5EF4-FFF2-40B4-BE49-F238E27FC236}">
                <a16:creationId xmlns:a16="http://schemas.microsoft.com/office/drawing/2014/main" id="{59DB0EEC-4148-8DFD-ED14-29786189A356}"/>
              </a:ext>
            </a:extLst>
          </p:cNvPr>
          <p:cNvSpPr>
            <a:spLocks noGrp="1"/>
          </p:cNvSpPr>
          <p:nvPr>
            <p:ph type="body" sz="quarter" idx="10"/>
          </p:nvPr>
        </p:nvSpPr>
        <p:spPr>
          <a:xfrm>
            <a:off x="1371711" y="2855232"/>
            <a:ext cx="21334413" cy="8286750"/>
          </a:xfrm>
        </p:spPr>
        <p:txBody>
          <a:bodyPr/>
          <a:lstStyle/>
          <a:p>
            <a:r>
              <a:rPr lang="en-GB" sz="4400" b="0" dirty="0">
                <a:solidFill>
                  <a:schemeClr val="tx1"/>
                </a:solidFill>
              </a:rPr>
              <a:t>RP toolkit</a:t>
            </a:r>
          </a:p>
          <a:p>
            <a:r>
              <a:rPr lang="en-GB" sz="4400" b="0" dirty="0">
                <a:solidFill>
                  <a:schemeClr val="tx1"/>
                </a:solidFill>
                <a:latin typeface="Arial" panose="020B0604020202020204" pitchFamily="34" charset="0"/>
                <a:cs typeface="Arial" panose="020B0604020202020204" pitchFamily="34" charset="0"/>
              </a:rPr>
              <a:t>Key performance indicators (KPI) and annual return</a:t>
            </a:r>
          </a:p>
          <a:p>
            <a:r>
              <a:rPr lang="en-GB" sz="4400" b="0" dirty="0">
                <a:solidFill>
                  <a:schemeClr val="tx1"/>
                </a:solidFill>
              </a:rPr>
              <a:t>Sharing professional expertise – Caroline Willoughby</a:t>
            </a:r>
            <a:endParaRPr lang="en-US" sz="4400" b="0" dirty="0">
              <a:solidFill>
                <a:schemeClr val="tx1"/>
              </a:solidFill>
            </a:endParaRPr>
          </a:p>
          <a:p>
            <a:r>
              <a:rPr lang="en-US" sz="4400" b="0" dirty="0">
                <a:solidFill>
                  <a:schemeClr val="tx1"/>
                </a:solidFill>
              </a:rPr>
              <a:t> </a:t>
            </a:r>
            <a:r>
              <a:rPr lang="en-GB" sz="4400" b="0" dirty="0">
                <a:solidFill>
                  <a:schemeClr val="tx1"/>
                </a:solidFill>
              </a:rPr>
              <a:t>E modules, phone line and resources</a:t>
            </a:r>
          </a:p>
          <a:p>
            <a:r>
              <a:rPr lang="en-US" sz="4400" b="0" dirty="0">
                <a:solidFill>
                  <a:schemeClr val="tx1"/>
                </a:solidFill>
              </a:rPr>
              <a:t>Feedback from Porchester Community – Katie Howell</a:t>
            </a:r>
          </a:p>
          <a:p>
            <a:pPr marL="0" indent="0">
              <a:buNone/>
            </a:pPr>
            <a:endParaRPr lang="en-US" dirty="0"/>
          </a:p>
          <a:p>
            <a:endParaRPr lang="en-US" dirty="0"/>
          </a:p>
          <a:p>
            <a:endParaRPr lang="en-US" dirty="0"/>
          </a:p>
          <a:p>
            <a:endParaRPr lang="en-GB" dirty="0"/>
          </a:p>
        </p:txBody>
      </p:sp>
    </p:spTree>
    <p:extLst>
      <p:ext uri="{BB962C8B-B14F-4D97-AF65-F5344CB8AC3E}">
        <p14:creationId xmlns:p14="http://schemas.microsoft.com/office/powerpoint/2010/main" val="339303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1736-8DD9-0DF9-8785-F49FEBAC4A15}"/>
              </a:ext>
            </a:extLst>
          </p:cNvPr>
          <p:cNvSpPr>
            <a:spLocks noGrp="1"/>
          </p:cNvSpPr>
          <p:nvPr>
            <p:ph type="title"/>
          </p:nvPr>
        </p:nvSpPr>
        <p:spPr/>
        <p:txBody>
          <a:bodyPr/>
          <a:lstStyle/>
          <a:p>
            <a:r>
              <a:rPr lang="en-GB" dirty="0"/>
              <a:t>Equipment</a:t>
            </a:r>
          </a:p>
        </p:txBody>
      </p:sp>
      <p:sp>
        <p:nvSpPr>
          <p:cNvPr id="3" name="Content Placeholder 2">
            <a:extLst>
              <a:ext uri="{FF2B5EF4-FFF2-40B4-BE49-F238E27FC236}">
                <a16:creationId xmlns:a16="http://schemas.microsoft.com/office/drawing/2014/main" id="{5990D806-641A-64EF-D222-02815CA4C38B}"/>
              </a:ext>
            </a:extLst>
          </p:cNvPr>
          <p:cNvSpPr>
            <a:spLocks noGrp="1"/>
          </p:cNvSpPr>
          <p:nvPr>
            <p:ph idx="13"/>
          </p:nvPr>
        </p:nvSpPr>
        <p:spPr>
          <a:xfrm>
            <a:off x="1371601" y="3106119"/>
            <a:ext cx="21334521" cy="7873094"/>
          </a:xfrm>
        </p:spPr>
        <p:txBody>
          <a:bodyPr/>
          <a:lstStyle/>
          <a:p>
            <a:pPr marL="685766" indent="-685766">
              <a:lnSpc>
                <a:spcPct val="115000"/>
              </a:lnSpc>
              <a:buFont typeface="Symbol" panose="05050102010706020507" pitchFamily="18" charset="2"/>
              <a:buChar char=""/>
            </a:pPr>
            <a:r>
              <a:rPr lang="en-GB" sz="3600" kern="100" dirty="0">
                <a:ea typeface="Aptos" panose="020B0004020202020204" pitchFamily="34" charset="0"/>
                <a:cs typeface="Times New Roman" panose="02020603050405020304" pitchFamily="18" charset="0"/>
              </a:rPr>
              <a:t>RPs for PD will be expected to provide all equipment in relation to each CYP’s seating and or personal care equipment. RPs can pay for a Service Level Agreement (SLA) with Hampshire Equipment Stores and then be supported with funding this equipment. PD CYP attending an RP with an SLA, will be able to take any current seating/personal care equipment they have, from their Primary school to the Secondary RP.</a:t>
            </a:r>
            <a:endParaRPr lang="en-GB" sz="36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3600" kern="100" dirty="0">
                <a:ea typeface="Aptos" panose="020B0004020202020204" pitchFamily="34" charset="0"/>
                <a:cs typeface="Times New Roman" panose="02020603050405020304" pitchFamily="18" charset="0"/>
              </a:rPr>
              <a:t>STAS PD may provide equipment in exceptional circumstances for highly specialised advisory teacher (AT) needs.</a:t>
            </a:r>
            <a:endParaRPr lang="en-GB" sz="36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3600" kern="100" dirty="0">
                <a:ea typeface="Aptos" panose="020B0004020202020204" pitchFamily="34" charset="0"/>
                <a:cs typeface="Times New Roman" panose="02020603050405020304" pitchFamily="18" charset="0"/>
              </a:rPr>
              <a:t>STAS Sensory may loan equipment to RPs which is assessed on an individual basis.</a:t>
            </a:r>
            <a:endParaRPr lang="en-GB" sz="36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sz="3600" kern="100" dirty="0">
                <a:ea typeface="Aptos" panose="020B0004020202020204" pitchFamily="34" charset="0"/>
                <a:cs typeface="Times New Roman" panose="02020603050405020304" pitchFamily="18" charset="0"/>
              </a:rPr>
              <a:t>All RPs will sign a loan agreement in relation to any equipment loaned or provided by STAS.</a:t>
            </a:r>
            <a:endParaRPr lang="en-GB" sz="3600" kern="100" dirty="0">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15437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E5B9-93D1-C70A-2D4A-4DE61FB47B90}"/>
              </a:ext>
            </a:extLst>
          </p:cNvPr>
          <p:cNvSpPr>
            <a:spLocks noGrp="1"/>
          </p:cNvSpPr>
          <p:nvPr>
            <p:ph type="title"/>
          </p:nvPr>
        </p:nvSpPr>
        <p:spPr/>
        <p:txBody>
          <a:bodyPr/>
          <a:lstStyle/>
          <a:p>
            <a:r>
              <a:rPr lang="en-GB" dirty="0"/>
              <a:t>STAS AT and AT Adviser</a:t>
            </a:r>
          </a:p>
        </p:txBody>
      </p:sp>
      <p:sp>
        <p:nvSpPr>
          <p:cNvPr id="3" name="Content Placeholder 2">
            <a:extLst>
              <a:ext uri="{FF2B5EF4-FFF2-40B4-BE49-F238E27FC236}">
                <a16:creationId xmlns:a16="http://schemas.microsoft.com/office/drawing/2014/main" id="{E3A122B9-9E4F-02DF-542E-222B3AF939BC}"/>
              </a:ext>
            </a:extLst>
          </p:cNvPr>
          <p:cNvSpPr>
            <a:spLocks noGrp="1"/>
          </p:cNvSpPr>
          <p:nvPr>
            <p:ph idx="13"/>
          </p:nvPr>
        </p:nvSpPr>
        <p:spPr>
          <a:xfrm>
            <a:off x="1371601" y="3381379"/>
            <a:ext cx="21334521" cy="7873094"/>
          </a:xfrm>
        </p:spPr>
        <p:txBody>
          <a:bodyPr/>
          <a:lstStyle/>
          <a:p>
            <a:pPr marL="685766" indent="-685766">
              <a:lnSpc>
                <a:spcPct val="115000"/>
              </a:lnSpc>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AT or AT Adviser may support CYP with specialised provision related to their use of Assistive Technology, due to the complexity of the equipment. The details of the support will be determined on an individual basis and discussed with the RP. </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AT or AT Adviser may write reports if appropriate, to share information and guidance about the use of the AT and the CYPs needs.</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endParaRPr lang="en-GB" sz="4400" dirty="0"/>
          </a:p>
          <a:p>
            <a:endParaRPr lang="en-GB" sz="4400" dirty="0"/>
          </a:p>
        </p:txBody>
      </p:sp>
    </p:spTree>
    <p:extLst>
      <p:ext uri="{BB962C8B-B14F-4D97-AF65-F5344CB8AC3E}">
        <p14:creationId xmlns:p14="http://schemas.microsoft.com/office/powerpoint/2010/main" val="208578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3AD1-E725-0A5A-17C3-13B4EC3D14CE}"/>
              </a:ext>
            </a:extLst>
          </p:cNvPr>
          <p:cNvSpPr>
            <a:spLocks noGrp="1"/>
          </p:cNvSpPr>
          <p:nvPr>
            <p:ph type="title"/>
          </p:nvPr>
        </p:nvSpPr>
        <p:spPr/>
        <p:txBody>
          <a:bodyPr/>
          <a:lstStyle/>
          <a:p>
            <a:r>
              <a:rPr lang="en-GB" dirty="0"/>
              <a:t>Final points</a:t>
            </a:r>
          </a:p>
        </p:txBody>
      </p:sp>
      <p:sp>
        <p:nvSpPr>
          <p:cNvPr id="3" name="Content Placeholder 2">
            <a:extLst>
              <a:ext uri="{FF2B5EF4-FFF2-40B4-BE49-F238E27FC236}">
                <a16:creationId xmlns:a16="http://schemas.microsoft.com/office/drawing/2014/main" id="{E1C99B75-E565-5755-E177-1B0208D7F0F9}"/>
              </a:ext>
            </a:extLst>
          </p:cNvPr>
          <p:cNvSpPr>
            <a:spLocks noGrp="1"/>
          </p:cNvSpPr>
          <p:nvPr>
            <p:ph idx="13"/>
          </p:nvPr>
        </p:nvSpPr>
        <p:spPr>
          <a:xfrm>
            <a:off x="1371602" y="4497207"/>
            <a:ext cx="21334521" cy="7873094"/>
          </a:xfrm>
        </p:spPr>
        <p:txBody>
          <a:bodyPr/>
          <a:lstStyle/>
          <a:p>
            <a:pPr marL="685766" indent="-685766">
              <a:lnSpc>
                <a:spcPct val="115000"/>
              </a:lnSpc>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SEN may occasionally ask STAS to support with complex cases e.g. Tribunals.</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Sensory mentor the trainee Teachers of the Deaf and Teachers of Vision Impairments working in Hampshire schools.</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Parents are informed that support will be on a request basis or at Transition points.</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pPr marL="685766" indent="-685766">
              <a:lnSpc>
                <a:spcPct val="115000"/>
              </a:lnSpc>
              <a:spcAft>
                <a:spcPts val="1600"/>
              </a:spcAft>
              <a:buFont typeface="Symbol" panose="05050102010706020507" pitchFamily="18" charset="2"/>
              <a:buChar char=""/>
            </a:pPr>
            <a:r>
              <a:rPr lang="en-GB" sz="4400" kern="100" dirty="0">
                <a:ea typeface="Aptos" panose="020B0004020202020204" pitchFamily="34" charset="0"/>
                <a:cs typeface="Times New Roman" panose="02020603050405020304" pitchFamily="18" charset="0"/>
              </a:rPr>
              <a:t>STAS Sensory attend the in-reach sessions where CYP on caseload are invited to attend.</a:t>
            </a:r>
            <a:endParaRPr lang="en-GB" sz="4400" kern="100" dirty="0">
              <a:latin typeface="Aptos" panose="020B0004020202020204" pitchFamily="34" charset="0"/>
              <a:ea typeface="Aptos" panose="020B0004020202020204" pitchFamily="34" charset="0"/>
              <a:cs typeface="Times New Roman" panose="02020603050405020304" pitchFamily="18" charset="0"/>
            </a:endParaRPr>
          </a:p>
          <a:p>
            <a:endParaRPr lang="en-GB" sz="4400" dirty="0"/>
          </a:p>
          <a:p>
            <a:endParaRPr lang="en-GB" sz="4400" dirty="0"/>
          </a:p>
        </p:txBody>
      </p:sp>
    </p:spTree>
    <p:extLst>
      <p:ext uri="{BB962C8B-B14F-4D97-AF65-F5344CB8AC3E}">
        <p14:creationId xmlns:p14="http://schemas.microsoft.com/office/powerpoint/2010/main" val="378019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6718-2DA3-0435-B3AC-40B2F983FA04}"/>
              </a:ext>
            </a:extLst>
          </p:cNvPr>
          <p:cNvSpPr>
            <a:spLocks noGrp="1"/>
          </p:cNvSpPr>
          <p:nvPr>
            <p:ph type="title"/>
          </p:nvPr>
        </p:nvSpPr>
        <p:spPr>
          <a:xfrm>
            <a:off x="1371601" y="730251"/>
            <a:ext cx="21334522" cy="2651126"/>
          </a:xfrm>
        </p:spPr>
        <p:txBody>
          <a:bodyPr anchor="ctr">
            <a:normAutofit/>
          </a:bodyPr>
          <a:lstStyle/>
          <a:p>
            <a:r>
              <a:rPr lang="en-US" dirty="0">
                <a:solidFill>
                  <a:srgbClr val="429AD6"/>
                </a:solidFill>
              </a:rPr>
              <a:t>Best</a:t>
            </a:r>
            <a:r>
              <a:rPr lang="en-US" dirty="0"/>
              <a:t> </a:t>
            </a:r>
            <a:r>
              <a:rPr lang="en-US" dirty="0">
                <a:solidFill>
                  <a:srgbClr val="429AD6"/>
                </a:solidFill>
              </a:rPr>
              <a:t>Practice Sharing</a:t>
            </a:r>
            <a:endParaRPr lang="en-GB" dirty="0">
              <a:solidFill>
                <a:srgbClr val="429AD6"/>
              </a:solidFill>
            </a:endParaRPr>
          </a:p>
        </p:txBody>
      </p:sp>
      <p:sp>
        <p:nvSpPr>
          <p:cNvPr id="3" name="Content Placeholder 2">
            <a:extLst>
              <a:ext uri="{FF2B5EF4-FFF2-40B4-BE49-F238E27FC236}">
                <a16:creationId xmlns:a16="http://schemas.microsoft.com/office/drawing/2014/main" id="{BED38954-2F0A-91FE-D844-2EA101A4C372}"/>
              </a:ext>
            </a:extLst>
          </p:cNvPr>
          <p:cNvSpPr>
            <a:spLocks noGrp="1"/>
          </p:cNvSpPr>
          <p:nvPr>
            <p:ph idx="13"/>
          </p:nvPr>
        </p:nvSpPr>
        <p:spPr>
          <a:xfrm>
            <a:off x="1371601" y="4431892"/>
            <a:ext cx="10572010" cy="7873093"/>
          </a:xfrm>
        </p:spPr>
        <p:txBody>
          <a:bodyPr>
            <a:normAutofit/>
          </a:bodyPr>
          <a:lstStyle/>
          <a:p>
            <a:r>
              <a:rPr lang="en-US" sz="4400" dirty="0"/>
              <a:t>If you have an example of best practice, please consider creating an article to be featured in SEN Matters and on the Toolkit</a:t>
            </a:r>
          </a:p>
          <a:p>
            <a:r>
              <a:rPr lang="en-US" b="1" dirty="0"/>
              <a:t>Kate from Portchester Community School </a:t>
            </a:r>
          </a:p>
          <a:p>
            <a:endParaRPr lang="en-GB" dirty="0"/>
          </a:p>
        </p:txBody>
      </p:sp>
      <p:pic>
        <p:nvPicPr>
          <p:cNvPr id="4" name="Picture 3">
            <a:extLst>
              <a:ext uri="{FF2B5EF4-FFF2-40B4-BE49-F238E27FC236}">
                <a16:creationId xmlns:a16="http://schemas.microsoft.com/office/drawing/2014/main" id="{5367A6E7-7D45-32A3-D4B9-62650698E6DA}"/>
              </a:ext>
            </a:extLst>
          </p:cNvPr>
          <p:cNvPicPr>
            <a:picLocks noChangeAspect="1"/>
          </p:cNvPicPr>
          <p:nvPr/>
        </p:nvPicPr>
        <p:blipFill rotWithShape="1">
          <a:blip r:embed="rId2"/>
          <a:srcRect r="10703"/>
          <a:stretch>
            <a:fillRect/>
          </a:stretch>
        </p:blipFill>
        <p:spPr>
          <a:xfrm>
            <a:off x="12134111" y="4431892"/>
            <a:ext cx="10572010" cy="7873093"/>
          </a:xfrm>
          <a:prstGeom prst="rect">
            <a:avLst/>
          </a:prstGeom>
          <a:noFill/>
        </p:spPr>
      </p:pic>
    </p:spTree>
    <p:extLst>
      <p:ext uri="{BB962C8B-B14F-4D97-AF65-F5344CB8AC3E}">
        <p14:creationId xmlns:p14="http://schemas.microsoft.com/office/powerpoint/2010/main" val="868187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CF6C6-2BE3-BBB5-84CA-F024DD054C77}"/>
              </a:ext>
            </a:extLst>
          </p:cNvPr>
          <p:cNvPicPr>
            <a:picLocks noChangeAspect="1"/>
          </p:cNvPicPr>
          <p:nvPr/>
        </p:nvPicPr>
        <p:blipFill>
          <a:blip r:embed="rId2"/>
          <a:stretch>
            <a:fillRect/>
          </a:stretch>
        </p:blipFill>
        <p:spPr>
          <a:xfrm>
            <a:off x="-113704" y="-130628"/>
            <a:ext cx="24609820" cy="12491961"/>
          </a:xfrm>
          <a:prstGeom prst="rect">
            <a:avLst/>
          </a:prstGeom>
        </p:spPr>
      </p:pic>
    </p:spTree>
    <p:extLst>
      <p:ext uri="{BB962C8B-B14F-4D97-AF65-F5344CB8AC3E}">
        <p14:creationId xmlns:p14="http://schemas.microsoft.com/office/powerpoint/2010/main" val="260799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582E45-1714-B134-592D-B9000E25DF27}"/>
              </a:ext>
            </a:extLst>
          </p:cNvPr>
          <p:cNvPicPr>
            <a:picLocks noChangeAspect="1"/>
          </p:cNvPicPr>
          <p:nvPr/>
        </p:nvPicPr>
        <p:blipFill>
          <a:blip r:embed="rId3"/>
          <a:stretch>
            <a:fillRect/>
          </a:stretch>
        </p:blipFill>
        <p:spPr>
          <a:xfrm>
            <a:off x="3112970" y="1862666"/>
            <a:ext cx="18156472" cy="10430933"/>
          </a:xfrm>
          <a:prstGeom prst="rect">
            <a:avLst/>
          </a:prstGeom>
        </p:spPr>
      </p:pic>
    </p:spTree>
    <p:extLst>
      <p:ext uri="{BB962C8B-B14F-4D97-AF65-F5344CB8AC3E}">
        <p14:creationId xmlns:p14="http://schemas.microsoft.com/office/powerpoint/2010/main" val="542216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BDC8F-3CCD-C1C1-A459-E528452FC392}"/>
              </a:ext>
            </a:extLst>
          </p:cNvPr>
          <p:cNvPicPr>
            <a:picLocks noChangeAspect="1"/>
          </p:cNvPicPr>
          <p:nvPr/>
        </p:nvPicPr>
        <p:blipFill>
          <a:blip r:embed="rId2"/>
          <a:stretch>
            <a:fillRect/>
          </a:stretch>
        </p:blipFill>
        <p:spPr>
          <a:xfrm>
            <a:off x="3530606" y="1456267"/>
            <a:ext cx="17321199" cy="10668000"/>
          </a:xfrm>
          <a:prstGeom prst="rect">
            <a:avLst/>
          </a:prstGeom>
        </p:spPr>
      </p:pic>
    </p:spTree>
    <p:extLst>
      <p:ext uri="{BB962C8B-B14F-4D97-AF65-F5344CB8AC3E}">
        <p14:creationId xmlns:p14="http://schemas.microsoft.com/office/powerpoint/2010/main" val="1796155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40AB-B15D-F36B-17C4-5A084DF15369}"/>
              </a:ext>
            </a:extLst>
          </p:cNvPr>
          <p:cNvSpPr>
            <a:spLocks noGrp="1"/>
          </p:cNvSpPr>
          <p:nvPr>
            <p:ph type="title"/>
          </p:nvPr>
        </p:nvSpPr>
        <p:spPr/>
        <p:txBody>
          <a:bodyPr/>
          <a:lstStyle/>
          <a:p>
            <a:r>
              <a:rPr lang="en-GB" dirty="0"/>
              <a:t>Arrangements awarded</a:t>
            </a:r>
          </a:p>
        </p:txBody>
      </p:sp>
      <p:sp>
        <p:nvSpPr>
          <p:cNvPr id="3" name="Text Placeholder 2">
            <a:extLst>
              <a:ext uri="{FF2B5EF4-FFF2-40B4-BE49-F238E27FC236}">
                <a16:creationId xmlns:a16="http://schemas.microsoft.com/office/drawing/2014/main" id="{08B73FAB-F8D3-AB7B-47E3-96E32A33984E}"/>
              </a:ext>
            </a:extLst>
          </p:cNvPr>
          <p:cNvSpPr>
            <a:spLocks noGrp="1"/>
          </p:cNvSpPr>
          <p:nvPr>
            <p:ph type="body" sz="quarter" idx="10"/>
          </p:nvPr>
        </p:nvSpPr>
        <p:spPr>
          <a:xfrm>
            <a:off x="1676289" y="2974977"/>
            <a:ext cx="21334413" cy="10300756"/>
          </a:xfrm>
        </p:spPr>
        <p:txBody>
          <a:bodyPr/>
          <a:lstStyle/>
          <a:p>
            <a:pPr marL="0" indent="0">
              <a:buNone/>
            </a:pPr>
            <a:r>
              <a:rPr lang="en-GB" sz="4400" b="0" dirty="0">
                <a:solidFill>
                  <a:schemeClr val="tx1"/>
                </a:solidFill>
              </a:rPr>
              <a:t>Scribe</a:t>
            </a:r>
          </a:p>
          <a:p>
            <a:r>
              <a:rPr lang="en-GB" sz="3600" b="0" dirty="0">
                <a:solidFill>
                  <a:schemeClr val="tx1"/>
                </a:solidFill>
              </a:rPr>
              <a:t>LSAs who work with J will be allocated to scribe him</a:t>
            </a:r>
          </a:p>
          <a:p>
            <a:r>
              <a:rPr lang="en-GB" sz="3600" b="0" dirty="0">
                <a:solidFill>
                  <a:schemeClr val="tx1"/>
                </a:solidFill>
              </a:rPr>
              <a:t>Invigilator</a:t>
            </a:r>
          </a:p>
          <a:p>
            <a:r>
              <a:rPr lang="en-GB" sz="3600" b="0" dirty="0">
                <a:solidFill>
                  <a:schemeClr val="tx1"/>
                </a:solidFill>
              </a:rPr>
              <a:t>LSAs will scribe using a laptop, projected onto the wall so that J can easily edit and correct in the event of speech clarity impacting on what he has said.</a:t>
            </a:r>
          </a:p>
          <a:p>
            <a:r>
              <a:rPr lang="en-GB" sz="3600" b="0" dirty="0">
                <a:solidFill>
                  <a:schemeClr val="tx1"/>
                </a:solidFill>
              </a:rPr>
              <a:t>For papers which require a response on the exam paper, this will be projected using a visualiser.</a:t>
            </a:r>
          </a:p>
          <a:p>
            <a:r>
              <a:rPr lang="en-GB" sz="3600" b="0" dirty="0">
                <a:solidFill>
                  <a:schemeClr val="tx1"/>
                </a:solidFill>
              </a:rPr>
              <a:t>J has used flipchart board and paper to draft his work this has been drafted using a laptop and then is pinned to the stand so that J can see his planning.</a:t>
            </a:r>
          </a:p>
          <a:p>
            <a:r>
              <a:rPr lang="en-GB" sz="3600" b="0" dirty="0">
                <a:solidFill>
                  <a:schemeClr val="tx1"/>
                </a:solidFill>
              </a:rPr>
              <a:t>Printer needed as standalone not on network.</a:t>
            </a:r>
          </a:p>
          <a:p>
            <a:pPr marL="0" indent="0">
              <a:buNone/>
            </a:pPr>
            <a:r>
              <a:rPr lang="en-GB" sz="4400" b="0" dirty="0">
                <a:solidFill>
                  <a:schemeClr val="tx1"/>
                </a:solidFill>
              </a:rPr>
              <a:t>Evidence collated on file to support request</a:t>
            </a:r>
          </a:p>
          <a:p>
            <a:r>
              <a:rPr lang="en-GB" sz="3600" b="0" dirty="0">
                <a:solidFill>
                  <a:schemeClr val="tx1"/>
                </a:solidFill>
              </a:rPr>
              <a:t>Needs of communication detailed on EHC plan</a:t>
            </a:r>
          </a:p>
          <a:p>
            <a:r>
              <a:rPr lang="en-GB" sz="3600" b="0" dirty="0">
                <a:solidFill>
                  <a:schemeClr val="tx1"/>
                </a:solidFill>
              </a:rPr>
              <a:t>Normal ways of working as evidenced in reports by specialist teacher advisory team for physical disabilities and assistive technology</a:t>
            </a:r>
          </a:p>
          <a:p>
            <a:r>
              <a:rPr lang="en-GB" sz="3600" b="0" dirty="0">
                <a:solidFill>
                  <a:schemeClr val="tx1"/>
                </a:solidFill>
              </a:rPr>
              <a:t>SALT report identifying the need of known specialist allocated LSAs.</a:t>
            </a:r>
          </a:p>
        </p:txBody>
      </p:sp>
    </p:spTree>
    <p:extLst>
      <p:ext uri="{BB962C8B-B14F-4D97-AF65-F5344CB8AC3E}">
        <p14:creationId xmlns:p14="http://schemas.microsoft.com/office/powerpoint/2010/main" val="1966615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801DA-A624-446C-45C0-B585BD68FDA5}"/>
              </a:ext>
            </a:extLst>
          </p:cNvPr>
          <p:cNvPicPr>
            <a:picLocks noChangeAspect="1"/>
          </p:cNvPicPr>
          <p:nvPr/>
        </p:nvPicPr>
        <p:blipFill>
          <a:blip r:embed="rId2"/>
          <a:stretch>
            <a:fillRect/>
          </a:stretch>
        </p:blipFill>
        <p:spPr>
          <a:xfrm>
            <a:off x="938788" y="969531"/>
            <a:ext cx="22504835" cy="11776937"/>
          </a:xfrm>
          <a:prstGeom prst="rect">
            <a:avLst/>
          </a:prstGeom>
        </p:spPr>
      </p:pic>
    </p:spTree>
    <p:extLst>
      <p:ext uri="{BB962C8B-B14F-4D97-AF65-F5344CB8AC3E}">
        <p14:creationId xmlns:p14="http://schemas.microsoft.com/office/powerpoint/2010/main" val="251222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A2F3C-6CB8-7A33-AD64-2F0B4B47BD75}"/>
              </a:ext>
            </a:extLst>
          </p:cNvPr>
          <p:cNvPicPr>
            <a:picLocks noChangeAspect="1"/>
          </p:cNvPicPr>
          <p:nvPr/>
        </p:nvPicPr>
        <p:blipFill>
          <a:blip r:embed="rId3"/>
          <a:stretch>
            <a:fillRect/>
          </a:stretch>
        </p:blipFill>
        <p:spPr>
          <a:xfrm>
            <a:off x="223755" y="255182"/>
            <a:ext cx="23031897" cy="12510814"/>
          </a:xfrm>
          <a:prstGeom prst="rect">
            <a:avLst/>
          </a:prstGeom>
        </p:spPr>
      </p:pic>
    </p:spTree>
    <p:extLst>
      <p:ext uri="{BB962C8B-B14F-4D97-AF65-F5344CB8AC3E}">
        <p14:creationId xmlns:p14="http://schemas.microsoft.com/office/powerpoint/2010/main" val="4188298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B38E0-E5F5-E8E3-C744-E508B781A6C8}"/>
              </a:ext>
            </a:extLst>
          </p:cNvPr>
          <p:cNvSpPr>
            <a:spLocks noGrp="1"/>
          </p:cNvSpPr>
          <p:nvPr>
            <p:ph type="title"/>
          </p:nvPr>
        </p:nvSpPr>
        <p:spPr/>
        <p:txBody>
          <a:bodyPr/>
          <a:lstStyle/>
          <a:p>
            <a:r>
              <a:rPr lang="en-GB" sz="8800" dirty="0">
                <a:solidFill>
                  <a:srgbClr val="0088CE"/>
                </a:solidFill>
              </a:rPr>
              <a:t>Welcome </a:t>
            </a:r>
            <a:endParaRPr lang="en-GB" dirty="0"/>
          </a:p>
        </p:txBody>
      </p:sp>
      <p:sp>
        <p:nvSpPr>
          <p:cNvPr id="5" name="Text Placeholder 4">
            <a:extLst>
              <a:ext uri="{FF2B5EF4-FFF2-40B4-BE49-F238E27FC236}">
                <a16:creationId xmlns:a16="http://schemas.microsoft.com/office/drawing/2014/main" id="{E7292455-4F98-5CA6-5B07-17500C069CA9}"/>
              </a:ext>
            </a:extLst>
          </p:cNvPr>
          <p:cNvSpPr>
            <a:spLocks noGrp="1"/>
          </p:cNvSpPr>
          <p:nvPr>
            <p:ph type="body" sz="quarter" idx="10"/>
          </p:nvPr>
        </p:nvSpPr>
        <p:spPr>
          <a:xfrm>
            <a:off x="1371656" y="3381377"/>
            <a:ext cx="21334413" cy="8286750"/>
          </a:xfrm>
        </p:spPr>
        <p:txBody>
          <a:bodyPr/>
          <a:lstStyle/>
          <a:p>
            <a:pPr marL="571471" indent="-571471">
              <a:buFont typeface="Arial" panose="020B0604020202020204" pitchFamily="34" charset="0"/>
              <a:buChar char="•"/>
            </a:pPr>
            <a:r>
              <a:rPr lang="en-GB" sz="4400" b="0" dirty="0">
                <a:solidFill>
                  <a:schemeClr val="tx1"/>
                </a:solidFill>
              </a:rPr>
              <a:t>Please mute your microphone</a:t>
            </a:r>
          </a:p>
          <a:p>
            <a:pPr marL="571471" indent="-571471">
              <a:buFont typeface="Arial" panose="020B0604020202020204" pitchFamily="34" charset="0"/>
              <a:buChar char="•"/>
            </a:pPr>
            <a:r>
              <a:rPr lang="en-GB" sz="4400" b="0" dirty="0">
                <a:solidFill>
                  <a:schemeClr val="tx1"/>
                </a:solidFill>
              </a:rPr>
              <a:t>Please open the chat bar function</a:t>
            </a:r>
          </a:p>
          <a:p>
            <a:pPr marL="571471" indent="-571471">
              <a:buFont typeface="Arial" panose="020B0604020202020204" pitchFamily="34" charset="0"/>
              <a:buChar char="•"/>
            </a:pPr>
            <a:endParaRPr lang="en-GB" sz="5600" dirty="0"/>
          </a:p>
          <a:p>
            <a:pPr marL="571471" indent="-571471">
              <a:buFont typeface="Arial" panose="020B0604020202020204" pitchFamily="34" charset="0"/>
              <a:buChar char="•"/>
            </a:pPr>
            <a:endParaRPr lang="en-GB" sz="5600" dirty="0"/>
          </a:p>
          <a:p>
            <a:endParaRPr lang="en-GB" dirty="0"/>
          </a:p>
        </p:txBody>
      </p:sp>
      <p:pic>
        <p:nvPicPr>
          <p:cNvPr id="6" name="Picture 5">
            <a:extLst>
              <a:ext uri="{FF2B5EF4-FFF2-40B4-BE49-F238E27FC236}">
                <a16:creationId xmlns:a16="http://schemas.microsoft.com/office/drawing/2014/main" id="{4667CBA9-BFB6-93D9-7F9F-323435EA81FB}"/>
              </a:ext>
            </a:extLst>
          </p:cNvPr>
          <p:cNvPicPr>
            <a:picLocks noChangeAspect="1"/>
          </p:cNvPicPr>
          <p:nvPr/>
        </p:nvPicPr>
        <p:blipFill>
          <a:blip r:embed="rId2"/>
          <a:stretch>
            <a:fillRect/>
          </a:stretch>
        </p:blipFill>
        <p:spPr>
          <a:xfrm>
            <a:off x="1676344" y="6032503"/>
            <a:ext cx="9475681" cy="3028753"/>
          </a:xfrm>
          <a:prstGeom prst="rect">
            <a:avLst/>
          </a:prstGeom>
        </p:spPr>
      </p:pic>
      <p:pic>
        <p:nvPicPr>
          <p:cNvPr id="7" name="Picture 6">
            <a:extLst>
              <a:ext uri="{FF2B5EF4-FFF2-40B4-BE49-F238E27FC236}">
                <a16:creationId xmlns:a16="http://schemas.microsoft.com/office/drawing/2014/main" id="{4D5C3E38-8D93-4DF2-F89B-3FC10C70D1BF}"/>
              </a:ext>
            </a:extLst>
          </p:cNvPr>
          <p:cNvPicPr>
            <a:picLocks noChangeAspect="1"/>
          </p:cNvPicPr>
          <p:nvPr/>
        </p:nvPicPr>
        <p:blipFill>
          <a:blip r:embed="rId3"/>
          <a:stretch>
            <a:fillRect/>
          </a:stretch>
        </p:blipFill>
        <p:spPr>
          <a:xfrm>
            <a:off x="11759183" y="1097049"/>
            <a:ext cx="10946886" cy="9967497"/>
          </a:xfrm>
          <a:prstGeom prst="rect">
            <a:avLst/>
          </a:prstGeom>
        </p:spPr>
      </p:pic>
    </p:spTree>
    <p:extLst>
      <p:ext uri="{BB962C8B-B14F-4D97-AF65-F5344CB8AC3E}">
        <p14:creationId xmlns:p14="http://schemas.microsoft.com/office/powerpoint/2010/main" val="1026861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5DF06-F791-5631-3F47-8315D77AEE26}"/>
              </a:ext>
            </a:extLst>
          </p:cNvPr>
          <p:cNvPicPr>
            <a:picLocks noChangeAspect="1"/>
          </p:cNvPicPr>
          <p:nvPr/>
        </p:nvPicPr>
        <p:blipFill>
          <a:blip r:embed="rId2"/>
          <a:stretch>
            <a:fillRect/>
          </a:stretch>
        </p:blipFill>
        <p:spPr>
          <a:xfrm>
            <a:off x="49094" y="0"/>
            <a:ext cx="23360648" cy="12746208"/>
          </a:xfrm>
          <a:prstGeom prst="rect">
            <a:avLst/>
          </a:prstGeom>
        </p:spPr>
      </p:pic>
    </p:spTree>
    <p:extLst>
      <p:ext uri="{BB962C8B-B14F-4D97-AF65-F5344CB8AC3E}">
        <p14:creationId xmlns:p14="http://schemas.microsoft.com/office/powerpoint/2010/main" val="3990774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D7C40-9B72-D268-2F9A-FDA2E64D18FF}"/>
              </a:ext>
            </a:extLst>
          </p:cNvPr>
          <p:cNvPicPr>
            <a:picLocks noChangeAspect="1"/>
          </p:cNvPicPr>
          <p:nvPr/>
        </p:nvPicPr>
        <p:blipFill>
          <a:blip r:embed="rId2"/>
          <a:stretch>
            <a:fillRect/>
          </a:stretch>
        </p:blipFill>
        <p:spPr>
          <a:xfrm>
            <a:off x="163607" y="0"/>
            <a:ext cx="23092046" cy="12834263"/>
          </a:xfrm>
          <a:prstGeom prst="rect">
            <a:avLst/>
          </a:prstGeom>
        </p:spPr>
      </p:pic>
    </p:spTree>
    <p:extLst>
      <p:ext uri="{BB962C8B-B14F-4D97-AF65-F5344CB8AC3E}">
        <p14:creationId xmlns:p14="http://schemas.microsoft.com/office/powerpoint/2010/main" val="165863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11BE19-BB7F-DCA5-0D34-F9E87832EF1F}"/>
              </a:ext>
            </a:extLst>
          </p:cNvPr>
          <p:cNvPicPr>
            <a:picLocks noChangeAspect="1"/>
          </p:cNvPicPr>
          <p:nvPr/>
        </p:nvPicPr>
        <p:blipFill>
          <a:blip r:embed="rId2"/>
          <a:srcRect r="56066"/>
          <a:stretch/>
        </p:blipFill>
        <p:spPr>
          <a:xfrm>
            <a:off x="1405072" y="0"/>
            <a:ext cx="10786134" cy="13263044"/>
          </a:xfrm>
          <a:prstGeom prst="rect">
            <a:avLst/>
          </a:prstGeom>
        </p:spPr>
      </p:pic>
      <p:pic>
        <p:nvPicPr>
          <p:cNvPr id="5" name="Picture 4">
            <a:extLst>
              <a:ext uri="{FF2B5EF4-FFF2-40B4-BE49-F238E27FC236}">
                <a16:creationId xmlns:a16="http://schemas.microsoft.com/office/drawing/2014/main" id="{83D33E06-C81F-D238-3DBA-7258CD9C4DB1}"/>
              </a:ext>
            </a:extLst>
          </p:cNvPr>
          <p:cNvPicPr>
            <a:picLocks noChangeAspect="1"/>
          </p:cNvPicPr>
          <p:nvPr/>
        </p:nvPicPr>
        <p:blipFill>
          <a:blip r:embed="rId2"/>
          <a:srcRect l="53985" r="3376"/>
          <a:stretch/>
        </p:blipFill>
        <p:spPr>
          <a:xfrm>
            <a:off x="11835205" y="0"/>
            <a:ext cx="11566661" cy="12744216"/>
          </a:xfrm>
          <a:prstGeom prst="rect">
            <a:avLst/>
          </a:prstGeom>
        </p:spPr>
      </p:pic>
    </p:spTree>
    <p:extLst>
      <p:ext uri="{BB962C8B-B14F-4D97-AF65-F5344CB8AC3E}">
        <p14:creationId xmlns:p14="http://schemas.microsoft.com/office/powerpoint/2010/main" val="1842679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E8CC4A-682F-29F7-7054-52A32575532A}"/>
              </a:ext>
            </a:extLst>
          </p:cNvPr>
          <p:cNvPicPr>
            <a:picLocks noChangeAspect="1"/>
          </p:cNvPicPr>
          <p:nvPr/>
        </p:nvPicPr>
        <p:blipFill>
          <a:blip r:embed="rId2"/>
          <a:stretch>
            <a:fillRect/>
          </a:stretch>
        </p:blipFill>
        <p:spPr>
          <a:xfrm>
            <a:off x="1716174" y="1147844"/>
            <a:ext cx="14302760" cy="11420311"/>
          </a:xfrm>
          <a:prstGeom prst="rect">
            <a:avLst/>
          </a:prstGeom>
        </p:spPr>
      </p:pic>
    </p:spTree>
    <p:extLst>
      <p:ext uri="{BB962C8B-B14F-4D97-AF65-F5344CB8AC3E}">
        <p14:creationId xmlns:p14="http://schemas.microsoft.com/office/powerpoint/2010/main" val="4153442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0CC7F-74B9-1EE5-61E4-909356B7AB86}"/>
              </a:ext>
            </a:extLst>
          </p:cNvPr>
          <p:cNvPicPr>
            <a:picLocks noChangeAspect="1"/>
          </p:cNvPicPr>
          <p:nvPr/>
        </p:nvPicPr>
        <p:blipFill>
          <a:blip r:embed="rId2"/>
          <a:stretch>
            <a:fillRect/>
          </a:stretch>
        </p:blipFill>
        <p:spPr>
          <a:xfrm>
            <a:off x="2103919" y="675512"/>
            <a:ext cx="10087287" cy="12048977"/>
          </a:xfrm>
          <a:prstGeom prst="rect">
            <a:avLst/>
          </a:prstGeom>
        </p:spPr>
      </p:pic>
      <p:pic>
        <p:nvPicPr>
          <p:cNvPr id="4" name="Picture 3">
            <a:extLst>
              <a:ext uri="{FF2B5EF4-FFF2-40B4-BE49-F238E27FC236}">
                <a16:creationId xmlns:a16="http://schemas.microsoft.com/office/drawing/2014/main" id="{71048D81-218D-ECE1-2D47-6E6350EF7B1D}"/>
              </a:ext>
            </a:extLst>
          </p:cNvPr>
          <p:cNvPicPr>
            <a:picLocks noChangeAspect="1"/>
          </p:cNvPicPr>
          <p:nvPr/>
        </p:nvPicPr>
        <p:blipFill>
          <a:blip r:embed="rId3"/>
          <a:stretch>
            <a:fillRect/>
          </a:stretch>
        </p:blipFill>
        <p:spPr>
          <a:xfrm>
            <a:off x="13196783" y="430889"/>
            <a:ext cx="9788541" cy="12293600"/>
          </a:xfrm>
          <a:prstGeom prst="rect">
            <a:avLst/>
          </a:prstGeom>
        </p:spPr>
      </p:pic>
    </p:spTree>
    <p:extLst>
      <p:ext uri="{BB962C8B-B14F-4D97-AF65-F5344CB8AC3E}">
        <p14:creationId xmlns:p14="http://schemas.microsoft.com/office/powerpoint/2010/main" val="2845561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BECC-E72D-5A25-100C-420F3DD0D0B2}"/>
              </a:ext>
            </a:extLst>
          </p:cNvPr>
          <p:cNvSpPr>
            <a:spLocks noGrp="1"/>
          </p:cNvSpPr>
          <p:nvPr>
            <p:ph type="title"/>
          </p:nvPr>
        </p:nvSpPr>
        <p:spPr>
          <a:xfrm>
            <a:off x="1371601" y="730251"/>
            <a:ext cx="21334522" cy="2651126"/>
          </a:xfrm>
        </p:spPr>
        <p:txBody>
          <a:bodyPr anchor="ctr">
            <a:normAutofit/>
          </a:bodyPr>
          <a:lstStyle/>
          <a:p>
            <a:r>
              <a:rPr lang="en-US" dirty="0"/>
              <a:t>Positives of neurodivergence </a:t>
            </a:r>
            <a:endParaRPr lang="en-GB" dirty="0"/>
          </a:p>
        </p:txBody>
      </p:sp>
      <p:sp>
        <p:nvSpPr>
          <p:cNvPr id="3" name="Content Placeholder 2">
            <a:extLst>
              <a:ext uri="{FF2B5EF4-FFF2-40B4-BE49-F238E27FC236}">
                <a16:creationId xmlns:a16="http://schemas.microsoft.com/office/drawing/2014/main" id="{348613DC-3D38-B066-ACAA-916CDDE76E4E}"/>
              </a:ext>
            </a:extLst>
          </p:cNvPr>
          <p:cNvSpPr>
            <a:spLocks noGrp="1"/>
          </p:cNvSpPr>
          <p:nvPr>
            <p:ph idx="13"/>
          </p:nvPr>
        </p:nvSpPr>
        <p:spPr>
          <a:xfrm>
            <a:off x="1371601" y="3381377"/>
            <a:ext cx="14800814" cy="7873093"/>
          </a:xfrm>
        </p:spPr>
        <p:txBody>
          <a:bodyPr>
            <a:normAutofit/>
          </a:bodyPr>
          <a:lstStyle/>
          <a:p>
            <a:pPr>
              <a:spcBef>
                <a:spcPts val="975"/>
              </a:spcBef>
              <a:spcAft>
                <a:spcPts val="225"/>
              </a:spcAft>
              <a:buNone/>
            </a:pPr>
            <a:r>
              <a:rPr lang="en-GB" sz="3100" b="1" i="0" dirty="0">
                <a:effectLst/>
              </a:rPr>
              <a:t>Unique Strengths and Abilities</a:t>
            </a:r>
            <a:br>
              <a:rPr lang="en-GB" sz="3100" b="0" i="0" dirty="0">
                <a:effectLst/>
              </a:rPr>
            </a:br>
            <a:r>
              <a:rPr lang="en-GB" sz="3100" b="0" i="0" dirty="0">
                <a:effectLst/>
              </a:rPr>
              <a:t>Neurodivergent individuals often excel in areas that require deep focus, creativity, or unconventional thinking.</a:t>
            </a:r>
          </a:p>
          <a:p>
            <a:pPr>
              <a:spcBef>
                <a:spcPts val="300"/>
              </a:spcBef>
              <a:spcAft>
                <a:spcPts val="600"/>
              </a:spcAft>
            </a:pPr>
            <a:r>
              <a:rPr lang="en-GB" sz="3100" b="1" i="0" dirty="0">
                <a:effectLst/>
              </a:rPr>
              <a:t>Innovative Perspectives</a:t>
            </a:r>
            <a:br>
              <a:rPr lang="en-GB" sz="3100" b="0" i="0" dirty="0">
                <a:effectLst/>
              </a:rPr>
            </a:br>
            <a:r>
              <a:rPr lang="en-GB" sz="3100" b="0" i="0" dirty="0">
                <a:effectLst/>
              </a:rPr>
              <a:t>Their different ways of processing information can lead to </a:t>
            </a:r>
            <a:r>
              <a:rPr lang="en-GB" sz="3100" b="1" i="0" dirty="0">
                <a:effectLst/>
              </a:rPr>
              <a:t>fresh insights</a:t>
            </a:r>
            <a:r>
              <a:rPr lang="en-GB" sz="3100" b="0" i="0" dirty="0">
                <a:effectLst/>
              </a:rPr>
              <a:t> and </a:t>
            </a:r>
            <a:r>
              <a:rPr lang="en-GB" sz="3100" b="1" i="0" dirty="0">
                <a:effectLst/>
              </a:rPr>
              <a:t>innovative solutions</a:t>
            </a:r>
            <a:r>
              <a:rPr lang="en-GB" sz="3100" b="0" i="0" dirty="0">
                <a:effectLst/>
              </a:rPr>
              <a:t>.</a:t>
            </a:r>
          </a:p>
          <a:p>
            <a:pPr>
              <a:spcBef>
                <a:spcPts val="300"/>
              </a:spcBef>
              <a:spcAft>
                <a:spcPts val="600"/>
              </a:spcAft>
            </a:pPr>
            <a:r>
              <a:rPr lang="en-GB" sz="3100" b="1" i="0" dirty="0">
                <a:effectLst/>
              </a:rPr>
              <a:t>Exceptional Creativity and Problem-Solving</a:t>
            </a:r>
            <a:br>
              <a:rPr lang="en-GB" sz="3100" b="0" i="0" dirty="0">
                <a:effectLst/>
              </a:rPr>
            </a:br>
            <a:r>
              <a:rPr lang="en-GB" sz="3100" b="0" i="0" dirty="0">
                <a:effectLst/>
              </a:rPr>
              <a:t>Many neurodivergent people demonstrate </a:t>
            </a:r>
            <a:r>
              <a:rPr lang="en-GB" sz="3100" b="1" i="0" dirty="0">
                <a:effectLst/>
              </a:rPr>
              <a:t>high levels of creativity</a:t>
            </a:r>
            <a:r>
              <a:rPr lang="en-GB" sz="3100" b="0" i="0" dirty="0">
                <a:effectLst/>
              </a:rPr>
              <a:t>, especially in fields like art, science, and technology.</a:t>
            </a:r>
          </a:p>
          <a:p>
            <a:pPr>
              <a:spcBef>
                <a:spcPts val="300"/>
              </a:spcBef>
              <a:spcAft>
                <a:spcPts val="600"/>
              </a:spcAft>
            </a:pPr>
            <a:r>
              <a:rPr lang="en-GB" sz="3100" b="1" i="0" dirty="0">
                <a:effectLst/>
              </a:rPr>
              <a:t>Attention to Detail</a:t>
            </a:r>
            <a:br>
              <a:rPr lang="en-GB" sz="3100" b="0" i="0" dirty="0">
                <a:effectLst/>
              </a:rPr>
            </a:br>
            <a:r>
              <a:rPr lang="en-GB" sz="3100" b="0" i="0" dirty="0">
                <a:effectLst/>
              </a:rPr>
              <a:t>Strong focus and attention to detail are common traits, particularly in areas of personal interest or expertise.</a:t>
            </a:r>
          </a:p>
          <a:p>
            <a:pPr>
              <a:spcBef>
                <a:spcPts val="300"/>
              </a:spcBef>
              <a:spcAft>
                <a:spcPts val="600"/>
              </a:spcAft>
            </a:pPr>
            <a:r>
              <a:rPr lang="en-GB" sz="3100" b="1" i="0" dirty="0">
                <a:effectLst/>
              </a:rPr>
              <a:t>Enhanced Team Diversity</a:t>
            </a:r>
            <a:br>
              <a:rPr lang="en-GB" sz="3100" b="0" i="0" dirty="0">
                <a:effectLst/>
              </a:rPr>
            </a:br>
            <a:r>
              <a:rPr lang="en-GB" sz="3100" b="0" i="0" dirty="0">
                <a:effectLst/>
              </a:rPr>
              <a:t>Including neurodivergent individuals in teams can </a:t>
            </a:r>
            <a:r>
              <a:rPr lang="en-GB" sz="3100" b="1" i="0" dirty="0">
                <a:effectLst/>
              </a:rPr>
              <a:t>boost overall performance</a:t>
            </a:r>
            <a:r>
              <a:rPr lang="en-GB" sz="3100" b="0" i="0" dirty="0">
                <a:effectLst/>
              </a:rPr>
              <a:t> by adding cognitive diversity and alternative viewpoints.</a:t>
            </a:r>
          </a:p>
          <a:p>
            <a:pPr>
              <a:spcBef>
                <a:spcPts val="300"/>
              </a:spcBef>
              <a:spcAft>
                <a:spcPts val="600"/>
              </a:spcAft>
            </a:pPr>
            <a:r>
              <a:rPr lang="en-GB" sz="3100" b="1" i="0" dirty="0">
                <a:effectLst/>
              </a:rPr>
              <a:t>Empowerment Through Language</a:t>
            </a:r>
            <a:br>
              <a:rPr lang="en-GB" sz="3100" b="0" i="0" dirty="0">
                <a:effectLst/>
              </a:rPr>
            </a:br>
            <a:r>
              <a:rPr lang="en-GB" sz="3100" b="0" i="0" dirty="0">
                <a:effectLst/>
              </a:rPr>
              <a:t>Reframing terms (e.g., from “disability” to “neuro-differences”) helps shift societal perceptions and </a:t>
            </a:r>
            <a:r>
              <a:rPr lang="en-GB" sz="3100" b="1" i="0" dirty="0">
                <a:effectLst/>
              </a:rPr>
              <a:t>empowers individuals</a:t>
            </a:r>
            <a:r>
              <a:rPr lang="en-GB" sz="3100" b="0" i="0" dirty="0">
                <a:effectLst/>
              </a:rPr>
              <a:t> to embrace their identities.</a:t>
            </a:r>
          </a:p>
          <a:p>
            <a:endParaRPr lang="en-GB" sz="3100" dirty="0"/>
          </a:p>
        </p:txBody>
      </p:sp>
      <p:pic>
        <p:nvPicPr>
          <p:cNvPr id="5" name="Picture 4" descr="A poster with text and a person's face&#10;&#10;AI-generated content may be incorrect.">
            <a:extLst>
              <a:ext uri="{FF2B5EF4-FFF2-40B4-BE49-F238E27FC236}">
                <a16:creationId xmlns:a16="http://schemas.microsoft.com/office/drawing/2014/main" id="{4F9A6FA4-DB3E-F9AF-EC29-130F28E0609C}"/>
              </a:ext>
            </a:extLst>
          </p:cNvPr>
          <p:cNvPicPr>
            <a:picLocks noChangeAspect="1"/>
          </p:cNvPicPr>
          <p:nvPr/>
        </p:nvPicPr>
        <p:blipFill>
          <a:blip r:embed="rId2"/>
          <a:srcRect t="6080" r="-1" b="3312"/>
          <a:stretch>
            <a:fillRect/>
          </a:stretch>
        </p:blipFill>
        <p:spPr>
          <a:xfrm>
            <a:off x="17209473" y="3381376"/>
            <a:ext cx="6343206" cy="7873093"/>
          </a:xfrm>
          <a:prstGeom prst="rect">
            <a:avLst/>
          </a:prstGeom>
          <a:noFill/>
        </p:spPr>
      </p:pic>
    </p:spTree>
    <p:extLst>
      <p:ext uri="{BB962C8B-B14F-4D97-AF65-F5344CB8AC3E}">
        <p14:creationId xmlns:p14="http://schemas.microsoft.com/office/powerpoint/2010/main" val="311825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8BBEC0-FF09-E154-4BB1-54BD91F8CEBE}"/>
              </a:ext>
            </a:extLst>
          </p:cNvPr>
          <p:cNvSpPr>
            <a:spLocks noGrp="1"/>
          </p:cNvSpPr>
          <p:nvPr>
            <p:ph type="title"/>
          </p:nvPr>
        </p:nvSpPr>
        <p:spPr/>
        <p:txBody>
          <a:bodyPr/>
          <a:lstStyle/>
          <a:p>
            <a:r>
              <a:rPr lang="en-US" dirty="0"/>
              <a:t>Subtitles </a:t>
            </a:r>
          </a:p>
        </p:txBody>
      </p:sp>
      <p:pic>
        <p:nvPicPr>
          <p:cNvPr id="3" name="Picture 2">
            <a:extLst>
              <a:ext uri="{FF2B5EF4-FFF2-40B4-BE49-F238E27FC236}">
                <a16:creationId xmlns:a16="http://schemas.microsoft.com/office/drawing/2014/main" id="{448153BC-80F2-1A13-B925-5FCA23C424D1}"/>
              </a:ext>
            </a:extLst>
          </p:cNvPr>
          <p:cNvPicPr>
            <a:picLocks noChangeAspect="1"/>
          </p:cNvPicPr>
          <p:nvPr/>
        </p:nvPicPr>
        <p:blipFill>
          <a:blip r:embed="rId2"/>
          <a:stretch>
            <a:fillRect/>
          </a:stretch>
        </p:blipFill>
        <p:spPr>
          <a:xfrm>
            <a:off x="12191206" y="3381376"/>
            <a:ext cx="8367192" cy="8979722"/>
          </a:xfrm>
          <a:prstGeom prst="rect">
            <a:avLst/>
          </a:prstGeom>
          <a:noFill/>
        </p:spPr>
      </p:pic>
      <p:pic>
        <p:nvPicPr>
          <p:cNvPr id="16" name="Picture 15">
            <a:extLst>
              <a:ext uri="{FF2B5EF4-FFF2-40B4-BE49-F238E27FC236}">
                <a16:creationId xmlns:a16="http://schemas.microsoft.com/office/drawing/2014/main" id="{3EFC59C2-FBD8-314A-AC10-05E88FE0640C}"/>
              </a:ext>
            </a:extLst>
          </p:cNvPr>
          <p:cNvPicPr>
            <a:picLocks noChangeAspect="1"/>
          </p:cNvPicPr>
          <p:nvPr/>
        </p:nvPicPr>
        <p:blipFill>
          <a:blip r:embed="rId3"/>
          <a:stretch>
            <a:fillRect/>
          </a:stretch>
        </p:blipFill>
        <p:spPr>
          <a:xfrm>
            <a:off x="1371602" y="3381377"/>
            <a:ext cx="8800127" cy="8979721"/>
          </a:xfrm>
          <a:prstGeom prst="rect">
            <a:avLst/>
          </a:prstGeom>
        </p:spPr>
      </p:pic>
    </p:spTree>
    <p:extLst>
      <p:ext uri="{BB962C8B-B14F-4D97-AF65-F5344CB8AC3E}">
        <p14:creationId xmlns:p14="http://schemas.microsoft.com/office/powerpoint/2010/main" val="2334792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0DFD-7CA7-61B8-DC34-52436654C5F4}"/>
              </a:ext>
            </a:extLst>
          </p:cNvPr>
          <p:cNvSpPr>
            <a:spLocks noGrp="1"/>
          </p:cNvSpPr>
          <p:nvPr>
            <p:ph type="title"/>
          </p:nvPr>
        </p:nvSpPr>
        <p:spPr/>
        <p:txBody>
          <a:bodyPr wrap="square" anchor="ctr">
            <a:normAutofit/>
          </a:bodyPr>
          <a:lstStyle/>
          <a:p>
            <a:r>
              <a:rPr lang="en-GB" dirty="0"/>
              <a:t>Annual Return </a:t>
            </a:r>
          </a:p>
        </p:txBody>
      </p:sp>
      <p:graphicFrame>
        <p:nvGraphicFramePr>
          <p:cNvPr id="5" name="Content Placeholder 2">
            <a:extLst>
              <a:ext uri="{FF2B5EF4-FFF2-40B4-BE49-F238E27FC236}">
                <a16:creationId xmlns:a16="http://schemas.microsoft.com/office/drawing/2014/main" id="{6D050726-E1DD-E217-4CB2-4D93BD45C8AE}"/>
              </a:ext>
            </a:extLst>
          </p:cNvPr>
          <p:cNvGraphicFramePr>
            <a:graphicFrameLocks noGrp="1"/>
          </p:cNvGraphicFramePr>
          <p:nvPr>
            <p:ph idx="4294967295"/>
            <p:extLst>
              <p:ext uri="{D42A27DB-BD31-4B8C-83A1-F6EECF244321}">
                <p14:modId xmlns:p14="http://schemas.microsoft.com/office/powerpoint/2010/main" val="1418996391"/>
              </p:ext>
            </p:extLst>
          </p:nvPr>
        </p:nvGraphicFramePr>
        <p:xfrm>
          <a:off x="1371602" y="3237167"/>
          <a:ext cx="20921472" cy="828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267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10F3-E3A9-8350-594C-D54605FE5150}"/>
              </a:ext>
            </a:extLst>
          </p:cNvPr>
          <p:cNvSpPr>
            <a:spLocks noGrp="1"/>
          </p:cNvSpPr>
          <p:nvPr>
            <p:ph type="title"/>
          </p:nvPr>
        </p:nvSpPr>
        <p:spPr>
          <a:xfrm>
            <a:off x="1371602" y="730251"/>
            <a:ext cx="21334522" cy="2651126"/>
          </a:xfrm>
        </p:spPr>
        <p:txBody>
          <a:bodyPr anchor="ctr">
            <a:normAutofit/>
          </a:bodyPr>
          <a:lstStyle/>
          <a:p>
            <a:r>
              <a:rPr lang="en-GB" dirty="0"/>
              <a:t>KPI and annual return</a:t>
            </a:r>
          </a:p>
        </p:txBody>
      </p:sp>
      <p:sp>
        <p:nvSpPr>
          <p:cNvPr id="4" name="Content Placeholder 3">
            <a:extLst>
              <a:ext uri="{FF2B5EF4-FFF2-40B4-BE49-F238E27FC236}">
                <a16:creationId xmlns:a16="http://schemas.microsoft.com/office/drawing/2014/main" id="{AD7A8054-364E-2CEA-435E-4CAC4A0D56FC}"/>
              </a:ext>
            </a:extLst>
          </p:cNvPr>
          <p:cNvSpPr>
            <a:spLocks noGrp="1"/>
          </p:cNvSpPr>
          <p:nvPr>
            <p:ph type="body" sz="quarter" idx="10"/>
          </p:nvPr>
        </p:nvSpPr>
        <p:spPr>
          <a:xfrm>
            <a:off x="914401" y="3381377"/>
            <a:ext cx="21788014" cy="9333373"/>
          </a:xfrm>
        </p:spPr>
        <p:txBody>
          <a:bodyPr>
            <a:normAutofit lnSpcReduction="10000"/>
          </a:bodyPr>
          <a:lstStyle/>
          <a:p>
            <a:pPr>
              <a:spcAft>
                <a:spcPts val="1600"/>
              </a:spcAft>
            </a:pPr>
            <a:r>
              <a:rPr lang="en-GB" sz="3200" b="1" kern="150" dirty="0">
                <a:solidFill>
                  <a:schemeClr val="tx1"/>
                </a:solidFill>
              </a:rPr>
              <a:t>Key Performance Indicators:</a:t>
            </a:r>
            <a:r>
              <a:rPr lang="en-GB" sz="3200" kern="150" dirty="0">
                <a:solidFill>
                  <a:schemeClr val="tx1"/>
                </a:solidFill>
              </a:rPr>
              <a:t> In Hampshire RPs the KPIs expected are:</a:t>
            </a:r>
          </a:p>
          <a:p>
            <a:pPr marL="685766" indent="-685766">
              <a:buFont typeface="Wingdings" panose="05000000000000000000" pitchFamily="2" charset="2"/>
              <a:buChar char=""/>
            </a:pPr>
            <a:r>
              <a:rPr lang="en-GB" sz="3200" kern="150" dirty="0">
                <a:solidFill>
                  <a:schemeClr val="tx1"/>
                </a:solidFill>
              </a:rPr>
              <a:t>Ofsted grade is good or above</a:t>
            </a:r>
          </a:p>
          <a:p>
            <a:pPr marL="685766" indent="-685766">
              <a:buFont typeface="Wingdings" panose="05000000000000000000" pitchFamily="2" charset="2"/>
              <a:buChar char=""/>
            </a:pPr>
            <a:r>
              <a:rPr lang="en-GB" sz="3200" kern="150" dirty="0">
                <a:solidFill>
                  <a:schemeClr val="tx1"/>
                </a:solidFill>
              </a:rPr>
              <a:t>Section F of the EHCP is delivered both inside and outside of the RP</a:t>
            </a:r>
          </a:p>
          <a:p>
            <a:pPr marL="685766" indent="-685766">
              <a:buFont typeface="Wingdings" panose="05000000000000000000" pitchFamily="2" charset="2"/>
              <a:buChar char=""/>
            </a:pPr>
            <a:r>
              <a:rPr lang="en-GB" sz="3200" kern="150" dirty="0">
                <a:solidFill>
                  <a:schemeClr val="tx1"/>
                </a:solidFill>
              </a:rPr>
              <a:t>Evidence of an inclusive culture and high-quality curriculum both in the RP and across the mainstream school – demonstrated through a strategy to promote integration and common strategies used consistently across both components</a:t>
            </a:r>
          </a:p>
          <a:p>
            <a:pPr marL="685766" indent="-685766">
              <a:buFont typeface="Wingdings" panose="05000000000000000000" pitchFamily="2" charset="2"/>
              <a:buChar char=""/>
            </a:pPr>
            <a:r>
              <a:rPr lang="en-GB" sz="3200" kern="150" dirty="0">
                <a:solidFill>
                  <a:schemeClr val="tx1"/>
                </a:solidFill>
              </a:rPr>
              <a:t>Quality assurance visits demonstrate an inclusive culture and high-quality curriculum for children both in the RP and across the mainstream setting</a:t>
            </a:r>
          </a:p>
          <a:p>
            <a:pPr marL="685766" indent="-685766">
              <a:buFont typeface="Wingdings" panose="05000000000000000000" pitchFamily="2" charset="2"/>
              <a:buChar char=""/>
            </a:pPr>
            <a:r>
              <a:rPr lang="en-GB" sz="3200" kern="150" dirty="0">
                <a:solidFill>
                  <a:schemeClr val="tx1"/>
                </a:solidFill>
              </a:rPr>
              <a:t>Regular engagement in RP networks and events</a:t>
            </a:r>
          </a:p>
          <a:p>
            <a:pPr marL="685766" indent="-685766">
              <a:buFont typeface="Wingdings" panose="05000000000000000000" pitchFamily="2" charset="2"/>
              <a:buChar char=""/>
            </a:pPr>
            <a:r>
              <a:rPr lang="en-GB" sz="3200" kern="150" dirty="0">
                <a:solidFill>
                  <a:schemeClr val="tx1"/>
                </a:solidFill>
              </a:rPr>
              <a:t>Evidence of ongoing CPD for staff in both the RP and across the school, that directly relates to the provision designation</a:t>
            </a:r>
          </a:p>
          <a:p>
            <a:pPr marL="685766" indent="-685766">
              <a:buFont typeface="Wingdings" panose="05000000000000000000" pitchFamily="2" charset="2"/>
              <a:buChar char=""/>
            </a:pPr>
            <a:r>
              <a:rPr lang="en-GB" sz="3200" kern="150" dirty="0">
                <a:solidFill>
                  <a:schemeClr val="tx1"/>
                </a:solidFill>
              </a:rPr>
              <a:t>Attendance is in line with national averages, within a term of joining the RP</a:t>
            </a:r>
          </a:p>
          <a:p>
            <a:pPr marL="685766" indent="-685766">
              <a:buFont typeface="Wingdings" panose="05000000000000000000" pitchFamily="2" charset="2"/>
              <a:buChar char=""/>
            </a:pPr>
            <a:r>
              <a:rPr lang="en-GB" sz="3200" kern="150" dirty="0">
                <a:solidFill>
                  <a:schemeClr val="tx1"/>
                </a:solidFill>
              </a:rPr>
              <a:t>Reasonable adjustments are in place to ensure the behaviour policy meets the needs of children supported by the RP</a:t>
            </a:r>
          </a:p>
          <a:p>
            <a:pPr marL="685766" indent="-685766">
              <a:spcAft>
                <a:spcPts val="1600"/>
              </a:spcAft>
              <a:buFont typeface="Wingdings" panose="05000000000000000000" pitchFamily="2" charset="2"/>
              <a:buChar char=""/>
            </a:pPr>
            <a:r>
              <a:rPr lang="en-GB" sz="3200" kern="150" dirty="0">
                <a:solidFill>
                  <a:schemeClr val="tx1"/>
                </a:solidFill>
              </a:rPr>
              <a:t>Evidence of increasing time spent reintegrating into the mainstream part of the school.</a:t>
            </a:r>
          </a:p>
          <a:p>
            <a:endParaRPr lang="en-GB" sz="2700" dirty="0"/>
          </a:p>
        </p:txBody>
      </p:sp>
    </p:spTree>
    <p:extLst>
      <p:ext uri="{BB962C8B-B14F-4D97-AF65-F5344CB8AC3E}">
        <p14:creationId xmlns:p14="http://schemas.microsoft.com/office/powerpoint/2010/main" val="999761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C35734-643B-41C8-4F7B-87B085840D07}"/>
              </a:ext>
            </a:extLst>
          </p:cNvPr>
          <p:cNvSpPr>
            <a:spLocks noGrp="1"/>
          </p:cNvSpPr>
          <p:nvPr>
            <p:ph type="title"/>
          </p:nvPr>
        </p:nvSpPr>
        <p:spPr/>
        <p:txBody>
          <a:bodyPr/>
          <a:lstStyle/>
          <a:p>
            <a:r>
              <a:rPr lang="en-GB" dirty="0"/>
              <a:t>Annual returns</a:t>
            </a:r>
          </a:p>
        </p:txBody>
      </p:sp>
      <p:pic>
        <p:nvPicPr>
          <p:cNvPr id="2" name="Content Placeholder 6">
            <a:extLst>
              <a:ext uri="{FF2B5EF4-FFF2-40B4-BE49-F238E27FC236}">
                <a16:creationId xmlns:a16="http://schemas.microsoft.com/office/drawing/2014/main" id="{414D7FAF-D127-04D2-6417-29AD3E4DDEA9}"/>
              </a:ext>
            </a:extLst>
          </p:cNvPr>
          <p:cNvPicPr>
            <a:picLocks noChangeAspect="1"/>
          </p:cNvPicPr>
          <p:nvPr/>
        </p:nvPicPr>
        <p:blipFill>
          <a:blip r:embed="rId2"/>
          <a:stretch>
            <a:fillRect/>
          </a:stretch>
        </p:blipFill>
        <p:spPr>
          <a:xfrm>
            <a:off x="1181061" y="2874276"/>
            <a:ext cx="12439689" cy="9097632"/>
          </a:xfrm>
          <a:prstGeom prst="rect">
            <a:avLst/>
          </a:prstGeom>
        </p:spPr>
      </p:pic>
      <p:pic>
        <p:nvPicPr>
          <p:cNvPr id="3" name="Picture 2">
            <a:extLst>
              <a:ext uri="{FF2B5EF4-FFF2-40B4-BE49-F238E27FC236}">
                <a16:creationId xmlns:a16="http://schemas.microsoft.com/office/drawing/2014/main" id="{E88D1832-0F47-E078-3731-EB974893AEC0}"/>
              </a:ext>
            </a:extLst>
          </p:cNvPr>
          <p:cNvPicPr>
            <a:picLocks noChangeAspect="1"/>
          </p:cNvPicPr>
          <p:nvPr/>
        </p:nvPicPr>
        <p:blipFill>
          <a:blip r:embed="rId3"/>
          <a:stretch>
            <a:fillRect/>
          </a:stretch>
        </p:blipFill>
        <p:spPr>
          <a:xfrm>
            <a:off x="13327640" y="5792450"/>
            <a:ext cx="10521373" cy="6322100"/>
          </a:xfrm>
          <a:prstGeom prst="rect">
            <a:avLst/>
          </a:prstGeom>
        </p:spPr>
      </p:pic>
    </p:spTree>
    <p:extLst>
      <p:ext uri="{BB962C8B-B14F-4D97-AF65-F5344CB8AC3E}">
        <p14:creationId xmlns:p14="http://schemas.microsoft.com/office/powerpoint/2010/main" val="177110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B82EA-B437-4035-4BC0-DBB235F0AD44}"/>
              </a:ext>
            </a:extLst>
          </p:cNvPr>
          <p:cNvSpPr>
            <a:spLocks noGrp="1"/>
          </p:cNvSpPr>
          <p:nvPr>
            <p:ph type="title"/>
          </p:nvPr>
        </p:nvSpPr>
        <p:spPr/>
        <p:txBody>
          <a:bodyPr/>
          <a:lstStyle/>
          <a:p>
            <a:r>
              <a:rPr lang="en-US" sz="8800" kern="1200" dirty="0"/>
              <a:t>RP Toolkit</a:t>
            </a:r>
            <a:endParaRPr lang="en-GB" dirty="0"/>
          </a:p>
        </p:txBody>
      </p:sp>
      <p:sp>
        <p:nvSpPr>
          <p:cNvPr id="2" name="Title 1">
            <a:extLst>
              <a:ext uri="{FF2B5EF4-FFF2-40B4-BE49-F238E27FC236}">
                <a16:creationId xmlns:a16="http://schemas.microsoft.com/office/drawing/2014/main" id="{7FDAC77B-9007-CD34-1997-B86FB7E772E3}"/>
              </a:ext>
            </a:extLst>
          </p:cNvPr>
          <p:cNvSpPr>
            <a:spLocks noGrp="1"/>
          </p:cNvSpPr>
          <p:nvPr>
            <p:ph type="body" sz="quarter" idx="10"/>
          </p:nvPr>
        </p:nvSpPr>
        <p:spPr>
          <a:xfrm>
            <a:off x="1371602" y="2973429"/>
            <a:ext cx="21334413" cy="8286750"/>
          </a:xfrm>
        </p:spPr>
        <p:txBody>
          <a:bodyPr vert="horz" lIns="91440" tIns="45720" rIns="91440" bIns="45720" rtlCol="0">
            <a:normAutofit/>
          </a:bodyPr>
          <a:lstStyle/>
          <a:p>
            <a:pPr marL="0" indent="0">
              <a:buNone/>
            </a:pPr>
            <a:r>
              <a:rPr lang="en-US" sz="4400" b="0" kern="1200" dirty="0">
                <a:solidFill>
                  <a:schemeClr val="tx1"/>
                </a:solidFill>
              </a:rPr>
              <a:t>Working together to look at a section of the toolkit. We are looking at the section on: Area 3 – Students Education in the mainstream classroom</a:t>
            </a:r>
          </a:p>
        </p:txBody>
      </p:sp>
      <p:pic>
        <p:nvPicPr>
          <p:cNvPr id="5" name="Content Placeholder 4">
            <a:extLst>
              <a:ext uri="{FF2B5EF4-FFF2-40B4-BE49-F238E27FC236}">
                <a16:creationId xmlns:a16="http://schemas.microsoft.com/office/drawing/2014/main" id="{447E7C3C-C287-4DDA-AF7D-C1EB45DFF8DF}"/>
              </a:ext>
            </a:extLst>
          </p:cNvPr>
          <p:cNvPicPr>
            <a:picLocks noChangeAspect="1"/>
          </p:cNvPicPr>
          <p:nvPr/>
        </p:nvPicPr>
        <p:blipFill>
          <a:blip r:embed="rId3"/>
          <a:stretch>
            <a:fillRect/>
          </a:stretch>
        </p:blipFill>
        <p:spPr>
          <a:xfrm>
            <a:off x="13094208" y="811118"/>
            <a:ext cx="8906256" cy="11380885"/>
          </a:xfrm>
          <a:prstGeom prst="rect">
            <a:avLst/>
          </a:prstGeom>
          <a:noFill/>
        </p:spPr>
      </p:pic>
    </p:spTree>
    <p:extLst>
      <p:ext uri="{BB962C8B-B14F-4D97-AF65-F5344CB8AC3E}">
        <p14:creationId xmlns:p14="http://schemas.microsoft.com/office/powerpoint/2010/main" val="2966241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A9040124-1188-AFAE-1715-E66EE02F8A60}"/>
              </a:ext>
            </a:extLst>
          </p:cNvPr>
          <p:cNvPicPr>
            <a:picLocks noChangeAspect="1"/>
          </p:cNvPicPr>
          <p:nvPr/>
        </p:nvPicPr>
        <p:blipFill>
          <a:blip r:embed="rId2"/>
          <a:stretch>
            <a:fillRect/>
          </a:stretch>
        </p:blipFill>
        <p:spPr>
          <a:xfrm>
            <a:off x="3448050" y="988326"/>
            <a:ext cx="18783300" cy="10498824"/>
          </a:xfrm>
          <a:prstGeom prst="rect">
            <a:avLst/>
          </a:prstGeom>
        </p:spPr>
      </p:pic>
    </p:spTree>
    <p:extLst>
      <p:ext uri="{BB962C8B-B14F-4D97-AF65-F5344CB8AC3E}">
        <p14:creationId xmlns:p14="http://schemas.microsoft.com/office/powerpoint/2010/main" val="742678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625B6-083F-F215-EC4E-C26BF6A86B37}"/>
              </a:ext>
            </a:extLst>
          </p:cNvPr>
          <p:cNvPicPr>
            <a:picLocks noChangeAspect="1"/>
          </p:cNvPicPr>
          <p:nvPr/>
        </p:nvPicPr>
        <p:blipFill>
          <a:blip r:embed="rId2"/>
          <a:stretch>
            <a:fillRect/>
          </a:stretch>
        </p:blipFill>
        <p:spPr>
          <a:xfrm>
            <a:off x="3638551" y="782300"/>
            <a:ext cx="17678400" cy="10704850"/>
          </a:xfrm>
          <a:prstGeom prst="rect">
            <a:avLst/>
          </a:prstGeom>
        </p:spPr>
      </p:pic>
    </p:spTree>
    <p:extLst>
      <p:ext uri="{BB962C8B-B14F-4D97-AF65-F5344CB8AC3E}">
        <p14:creationId xmlns:p14="http://schemas.microsoft.com/office/powerpoint/2010/main" val="401119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B352-C0C5-B157-2F4B-216AC18C55B4}"/>
              </a:ext>
            </a:extLst>
          </p:cNvPr>
          <p:cNvSpPr>
            <a:spLocks noGrp="1"/>
          </p:cNvSpPr>
          <p:nvPr>
            <p:ph type="title"/>
          </p:nvPr>
        </p:nvSpPr>
        <p:spPr/>
        <p:txBody>
          <a:bodyPr/>
          <a:lstStyle/>
          <a:p>
            <a:r>
              <a:rPr lang="en-GB" dirty="0"/>
              <a:t>Excerpt from email to headteachers </a:t>
            </a:r>
          </a:p>
        </p:txBody>
      </p:sp>
      <p:sp>
        <p:nvSpPr>
          <p:cNvPr id="3" name="Content Placeholder 2">
            <a:extLst>
              <a:ext uri="{FF2B5EF4-FFF2-40B4-BE49-F238E27FC236}">
                <a16:creationId xmlns:a16="http://schemas.microsoft.com/office/drawing/2014/main" id="{DD58B44A-9111-1D3C-FF77-AE8ED6A6505A}"/>
              </a:ext>
            </a:extLst>
          </p:cNvPr>
          <p:cNvSpPr>
            <a:spLocks noGrp="1"/>
          </p:cNvSpPr>
          <p:nvPr>
            <p:ph type="body" sz="quarter" idx="10"/>
          </p:nvPr>
        </p:nvSpPr>
        <p:spPr>
          <a:xfrm>
            <a:off x="1523999" y="3113550"/>
            <a:ext cx="21334413" cy="8286750"/>
          </a:xfrm>
        </p:spPr>
        <p:txBody>
          <a:bodyPr/>
          <a:lstStyle/>
          <a:p>
            <a:r>
              <a:rPr lang="en-GB" sz="4400" i="1" dirty="0">
                <a:solidFill>
                  <a:schemeClr val="tx1"/>
                </a:solidFill>
              </a:rPr>
              <a:t>Annual Return – In order to maintain ongoing dialogue with our RP </a:t>
            </a:r>
            <a:r>
              <a:rPr lang="en-GB" sz="4400" dirty="0">
                <a:solidFill>
                  <a:schemeClr val="tx1"/>
                </a:solidFill>
              </a:rPr>
              <a:t>(sic)</a:t>
            </a:r>
            <a:r>
              <a:rPr lang="en-GB" sz="4400" i="1" dirty="0">
                <a:solidFill>
                  <a:schemeClr val="tx1"/>
                </a:solidFill>
              </a:rPr>
              <a:t>,</a:t>
            </a:r>
            <a:r>
              <a:rPr lang="en-GB" sz="4400" dirty="0">
                <a:solidFill>
                  <a:schemeClr val="tx1"/>
                </a:solidFill>
              </a:rPr>
              <a:t> </a:t>
            </a:r>
            <a:r>
              <a:rPr lang="en-GB" sz="4400" i="1" dirty="0">
                <a:solidFill>
                  <a:schemeClr val="tx1"/>
                </a:solidFill>
              </a:rPr>
              <a:t>an annual return will be requested at the end of each academic year. It will provide headteachers and RP leaders an opportunity to share successes against the KPI as well as an opportunity to make any requests regarding training or support known to the LA. </a:t>
            </a:r>
          </a:p>
        </p:txBody>
      </p:sp>
    </p:spTree>
    <p:extLst>
      <p:ext uri="{BB962C8B-B14F-4D97-AF65-F5344CB8AC3E}">
        <p14:creationId xmlns:p14="http://schemas.microsoft.com/office/powerpoint/2010/main" val="676978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6203A-C05F-5B30-D1CA-935CE49FC3CC}"/>
              </a:ext>
            </a:extLst>
          </p:cNvPr>
          <p:cNvSpPr>
            <a:spLocks noGrp="1"/>
          </p:cNvSpPr>
          <p:nvPr>
            <p:ph type="title"/>
          </p:nvPr>
        </p:nvSpPr>
        <p:spPr/>
        <p:txBody>
          <a:bodyPr vert="horz" lIns="91440" tIns="45720" rIns="91440" bIns="45720" rtlCol="0" anchor="ctr">
            <a:normAutofit/>
          </a:bodyPr>
          <a:lstStyle/>
          <a:p>
            <a:r>
              <a:rPr lang="en-US" kern="1200" dirty="0"/>
              <a:t>Ofsted Updates </a:t>
            </a:r>
          </a:p>
        </p:txBody>
      </p:sp>
      <p:sp>
        <p:nvSpPr>
          <p:cNvPr id="3" name="Content Placeholder 2">
            <a:extLst>
              <a:ext uri="{FF2B5EF4-FFF2-40B4-BE49-F238E27FC236}">
                <a16:creationId xmlns:a16="http://schemas.microsoft.com/office/drawing/2014/main" id="{2D2FB61F-52A0-5D2E-EFE4-8C79B79552A0}"/>
              </a:ext>
            </a:extLst>
          </p:cNvPr>
          <p:cNvSpPr>
            <a:spLocks noGrp="1"/>
          </p:cNvSpPr>
          <p:nvPr>
            <p:ph type="body" sz="quarter" idx="10"/>
          </p:nvPr>
        </p:nvSpPr>
        <p:spPr>
          <a:xfrm>
            <a:off x="1523999" y="3151650"/>
            <a:ext cx="21334413" cy="8286750"/>
          </a:xfrm>
        </p:spPr>
        <p:txBody>
          <a:bodyPr vert="horz" lIns="91440" tIns="45720" rIns="91440" bIns="45720" rtlCol="0">
            <a:normAutofit/>
          </a:bodyPr>
          <a:lstStyle/>
          <a:p>
            <a:pPr marL="857250" indent="-228600">
              <a:buFont typeface="Arial" panose="020B0604020202020204" pitchFamily="34" charset="0"/>
              <a:buChar char="•"/>
            </a:pPr>
            <a:r>
              <a:rPr lang="en-US" b="0" dirty="0">
                <a:hlinkClick r:id="rId3"/>
              </a:rPr>
              <a:t>Search - GOV.UK (www.gov.uk)</a:t>
            </a:r>
            <a:r>
              <a:rPr lang="en-US" b="0" dirty="0"/>
              <a:t> </a:t>
            </a:r>
            <a:r>
              <a:rPr lang="en-US" b="0" dirty="0">
                <a:solidFill>
                  <a:schemeClr val="tx1"/>
                </a:solidFill>
              </a:rPr>
              <a:t>a </a:t>
            </a:r>
            <a:r>
              <a:rPr lang="en-US" b="0" i="1" dirty="0">
                <a:solidFill>
                  <a:schemeClr val="tx1"/>
                </a:solidFill>
              </a:rPr>
              <a:t>one stop shop </a:t>
            </a:r>
            <a:r>
              <a:rPr lang="en-US" b="0" dirty="0">
                <a:solidFill>
                  <a:schemeClr val="tx1"/>
                </a:solidFill>
              </a:rPr>
              <a:t>page for all Ofsted updates and</a:t>
            </a:r>
            <a:r>
              <a:rPr lang="en-US" b="0" dirty="0"/>
              <a:t> </a:t>
            </a:r>
            <a:r>
              <a:rPr lang="en-US" b="0" dirty="0" err="1">
                <a:hlinkClick r:id="rId4"/>
              </a:rPr>
              <a:t>Ofstednews</a:t>
            </a:r>
            <a:r>
              <a:rPr lang="en-US" b="0" dirty="0">
                <a:hlinkClick r:id="rId4"/>
              </a:rPr>
              <a:t> – YouTube</a:t>
            </a:r>
            <a:r>
              <a:rPr lang="en-US" b="0" dirty="0"/>
              <a:t> </a:t>
            </a:r>
            <a:r>
              <a:rPr lang="en-US" b="0" dirty="0">
                <a:solidFill>
                  <a:schemeClr val="tx1"/>
                </a:solidFill>
              </a:rPr>
              <a:t>for videos and webinars</a:t>
            </a:r>
          </a:p>
          <a:p>
            <a:pPr marL="857250" indent="-228600">
              <a:buFont typeface="Arial" panose="020B0604020202020204" pitchFamily="34" charset="0"/>
              <a:buChar char="•"/>
            </a:pPr>
            <a:endParaRPr lang="en-US" dirty="0"/>
          </a:p>
        </p:txBody>
      </p:sp>
    </p:spTree>
    <p:extLst>
      <p:ext uri="{BB962C8B-B14F-4D97-AF65-F5344CB8AC3E}">
        <p14:creationId xmlns:p14="http://schemas.microsoft.com/office/powerpoint/2010/main" val="8906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17C3-054F-5AE4-B844-118BCC50A9EA}"/>
              </a:ext>
            </a:extLst>
          </p:cNvPr>
          <p:cNvSpPr>
            <a:spLocks noGrp="1"/>
          </p:cNvSpPr>
          <p:nvPr>
            <p:ph type="title"/>
          </p:nvPr>
        </p:nvSpPr>
        <p:spPr/>
        <p:txBody>
          <a:bodyPr>
            <a:normAutofit/>
          </a:bodyPr>
          <a:lstStyle/>
          <a:p>
            <a:pPr algn="ctr"/>
            <a:r>
              <a:rPr lang="en-GB" sz="7200" dirty="0"/>
              <a:t>SEN Support Toolkit, SEN Support Line &amp; SEN Advisers </a:t>
            </a:r>
          </a:p>
        </p:txBody>
      </p:sp>
      <p:sp>
        <p:nvSpPr>
          <p:cNvPr id="3" name="Content Placeholder 2">
            <a:extLst>
              <a:ext uri="{FF2B5EF4-FFF2-40B4-BE49-F238E27FC236}">
                <a16:creationId xmlns:a16="http://schemas.microsoft.com/office/drawing/2014/main" id="{55129621-BD6A-5E95-56C8-9EC34B452A3F}"/>
              </a:ext>
            </a:extLst>
          </p:cNvPr>
          <p:cNvSpPr>
            <a:spLocks/>
          </p:cNvSpPr>
          <p:nvPr/>
        </p:nvSpPr>
        <p:spPr>
          <a:xfrm>
            <a:off x="3115968" y="4927207"/>
            <a:ext cx="5350152" cy="7009307"/>
          </a:xfrm>
        </p:spPr>
        <p:txBody>
          <a:bodyPr>
            <a:normAutofit/>
          </a:bodyPr>
          <a:lstStyle/>
          <a:p>
            <a:pPr defTabSz="466344">
              <a:spcAft>
                <a:spcPts val="600"/>
              </a:spcAft>
            </a:pPr>
            <a:r>
              <a:rPr lang="en-GB" sz="2448" b="1" kern="100" dirty="0">
                <a:latin typeface="+mn-lt"/>
                <a:ea typeface="+mn-ea"/>
                <a:cs typeface="Times New Roman" panose="02020603050405020304" pitchFamily="18" charset="0"/>
              </a:rPr>
              <a:t>A SEN Support Toolkit</a:t>
            </a:r>
            <a:r>
              <a:rPr lang="en-GB" sz="2448" kern="100" dirty="0">
                <a:latin typeface="+mn-lt"/>
                <a:ea typeface="+mn-ea"/>
                <a:cs typeface="Times New Roman" panose="02020603050405020304" pitchFamily="18" charset="0"/>
              </a:rPr>
              <a:t>, offering online resources and signposting to advice, guidance and best practice information in supporting pupils with SEN needs.  The focus is on the graduated approach which underpins practice for all children with SEN and as such this toolkit may be useful for all colleagues supporting children with SEN needs.</a:t>
            </a:r>
          </a:p>
          <a:p>
            <a:pPr defTabSz="466344">
              <a:spcAft>
                <a:spcPts val="600"/>
              </a:spcAft>
            </a:pPr>
            <a:endParaRPr lang="en-GB" sz="2448" kern="100" dirty="0">
              <a:latin typeface="+mn-lt"/>
              <a:ea typeface="+mn-ea"/>
              <a:cs typeface="Times New Roman" panose="02020603050405020304" pitchFamily="18" charset="0"/>
            </a:endParaRPr>
          </a:p>
          <a:p>
            <a:pPr defTabSz="466344">
              <a:spcAft>
                <a:spcPts val="600"/>
              </a:spcAft>
            </a:pPr>
            <a:r>
              <a:rPr lang="en-GB" sz="2448" kern="100" dirty="0">
                <a:latin typeface="+mn-lt"/>
                <a:ea typeface="+mn-ea"/>
                <a:cs typeface="Times New Roman" panose="02020603050405020304" pitchFamily="18" charset="0"/>
              </a:rPr>
              <a:t>Access to the online SEN Support Toolkit is free and unhindered by paywalls or passwords.  Simply select the link </a:t>
            </a:r>
            <a:r>
              <a:rPr lang="en-GB" sz="2448" kern="100" dirty="0">
                <a:solidFill>
                  <a:srgbClr val="002060"/>
                </a:solidFill>
                <a:latin typeface="+mn-lt"/>
                <a:ea typeface="+mn-ea"/>
                <a:cs typeface="Times New Roman" panose="02020603050405020304" pitchFamily="18" charset="0"/>
              </a:rPr>
              <a:t>to access.  </a:t>
            </a:r>
          </a:p>
          <a:p>
            <a:pPr defTabSz="466344">
              <a:spcAft>
                <a:spcPts val="600"/>
              </a:spcAft>
            </a:pPr>
            <a:r>
              <a:rPr lang="en-GB" sz="2800" dirty="0">
                <a:hlinkClick r:id="rId2"/>
              </a:rPr>
              <a:t>Course: Hampshire SEN Support Toolkit</a:t>
            </a:r>
            <a:endParaRPr lang="en-GB" sz="2800" dirty="0"/>
          </a:p>
          <a:p>
            <a:pPr>
              <a:spcAft>
                <a:spcPts val="600"/>
              </a:spcAft>
            </a:pPr>
            <a:endParaRPr lang="en-GB" dirty="0"/>
          </a:p>
        </p:txBody>
      </p:sp>
      <p:pic>
        <p:nvPicPr>
          <p:cNvPr id="5" name="Picture 4">
            <a:extLst>
              <a:ext uri="{FF2B5EF4-FFF2-40B4-BE49-F238E27FC236}">
                <a16:creationId xmlns:a16="http://schemas.microsoft.com/office/drawing/2014/main" id="{BC7D2B2E-5391-2E71-D2CB-1FF6C2388F65}"/>
              </a:ext>
            </a:extLst>
          </p:cNvPr>
          <p:cNvPicPr>
            <a:picLocks noChangeAspect="1"/>
          </p:cNvPicPr>
          <p:nvPr/>
        </p:nvPicPr>
        <p:blipFill>
          <a:blip r:embed="rId3"/>
          <a:stretch>
            <a:fillRect/>
          </a:stretch>
        </p:blipFill>
        <p:spPr>
          <a:xfrm>
            <a:off x="4468286" y="3681191"/>
            <a:ext cx="2250801" cy="1364740"/>
          </a:xfrm>
          <a:prstGeom prst="rect">
            <a:avLst/>
          </a:prstGeom>
        </p:spPr>
      </p:pic>
      <p:sp>
        <p:nvSpPr>
          <p:cNvPr id="6" name="Content Placeholder 2">
            <a:extLst>
              <a:ext uri="{FF2B5EF4-FFF2-40B4-BE49-F238E27FC236}">
                <a16:creationId xmlns:a16="http://schemas.microsoft.com/office/drawing/2014/main" id="{DC73DFD1-5EA8-15D7-B94D-511426690DB2}"/>
              </a:ext>
            </a:extLst>
          </p:cNvPr>
          <p:cNvSpPr txBox="1">
            <a:spLocks/>
          </p:cNvSpPr>
          <p:nvPr/>
        </p:nvSpPr>
        <p:spPr bwMode="auto">
          <a:xfrm>
            <a:off x="8819068" y="4927209"/>
            <a:ext cx="5350152" cy="723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66344">
              <a:buNone/>
            </a:pPr>
            <a:r>
              <a:rPr lang="en-GB" sz="2448" kern="100" dirty="0">
                <a:latin typeface="+mn-lt"/>
                <a:ea typeface="+mn-ea"/>
                <a:cs typeface="Times New Roman" panose="02020603050405020304" pitchFamily="18" charset="0"/>
              </a:rPr>
              <a:t>A SEN Support Line, offering tailored email or telephone / Teams responses from highly qualified SEN professionals about specific challenges or concerns practitioners in school may still need support with after liaison with colleagues including their SENCo, and having accessed the SEN Support toolkit.</a:t>
            </a:r>
          </a:p>
          <a:p>
            <a:pPr marL="0" indent="0" defTabSz="466344">
              <a:buNone/>
            </a:pPr>
            <a:endParaRPr lang="en-GB" sz="2448" kern="100" dirty="0">
              <a:latin typeface="+mn-lt"/>
              <a:ea typeface="+mn-ea"/>
              <a:cs typeface="Times New Roman" panose="02020603050405020304" pitchFamily="18" charset="0"/>
            </a:endParaRPr>
          </a:p>
          <a:p>
            <a:pPr marL="0" indent="0" defTabSz="466344">
              <a:buNone/>
            </a:pPr>
            <a:r>
              <a:rPr lang="en-GB" sz="2448" kern="100" dirty="0">
                <a:latin typeface="+mn-lt"/>
                <a:ea typeface="+mn-ea"/>
                <a:cs typeface="Times New Roman" panose="02020603050405020304" pitchFamily="18" charset="0"/>
              </a:rPr>
              <a:t>Please save the SEN Support Line enquiry form link to your favourites.  If you don’t want to use them immediately it will help make it easy to find them when you do want them!   </a:t>
            </a:r>
            <a:r>
              <a:rPr lang="en-GB" sz="2448" b="1" u="sng" kern="100" dirty="0">
                <a:solidFill>
                  <a:srgbClr val="0053AF"/>
                </a:solidFill>
                <a:latin typeface="+mn-lt"/>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https://forms.office.com/e/mrX19kBP82</a:t>
            </a:r>
            <a:r>
              <a:rPr lang="en-GB" sz="2448" b="1" kern="100" dirty="0">
                <a:solidFill>
                  <a:schemeClr val="tx1"/>
                </a:solidFill>
                <a:latin typeface="+mn-lt"/>
                <a:ea typeface="+mn-ea"/>
                <a:cs typeface="Times New Roman" panose="02020603050405020304" pitchFamily="18" charset="0"/>
              </a:rPr>
              <a:t> </a:t>
            </a:r>
          </a:p>
          <a:p>
            <a:endParaRPr lang="en-GB" sz="4800" dirty="0"/>
          </a:p>
        </p:txBody>
      </p:sp>
      <p:pic>
        <p:nvPicPr>
          <p:cNvPr id="7" name="Picture 6">
            <a:extLst>
              <a:ext uri="{FF2B5EF4-FFF2-40B4-BE49-F238E27FC236}">
                <a16:creationId xmlns:a16="http://schemas.microsoft.com/office/drawing/2014/main" id="{CDB51A84-8B0E-4CCC-79EF-EF2A0786ABED}"/>
              </a:ext>
            </a:extLst>
          </p:cNvPr>
          <p:cNvPicPr>
            <a:picLocks noChangeAspect="1"/>
          </p:cNvPicPr>
          <p:nvPr/>
        </p:nvPicPr>
        <p:blipFill>
          <a:blip r:embed="rId5"/>
          <a:stretch>
            <a:fillRect/>
          </a:stretch>
        </p:blipFill>
        <p:spPr>
          <a:xfrm>
            <a:off x="10372048" y="3720904"/>
            <a:ext cx="1364740" cy="1364740"/>
          </a:xfrm>
          <a:prstGeom prst="rect">
            <a:avLst/>
          </a:prstGeom>
        </p:spPr>
      </p:pic>
      <p:sp>
        <p:nvSpPr>
          <p:cNvPr id="8" name="Content Placeholder 2">
            <a:extLst>
              <a:ext uri="{FF2B5EF4-FFF2-40B4-BE49-F238E27FC236}">
                <a16:creationId xmlns:a16="http://schemas.microsoft.com/office/drawing/2014/main" id="{06305A00-2388-60D3-73DE-107BAFCD6E2E}"/>
              </a:ext>
            </a:extLst>
          </p:cNvPr>
          <p:cNvSpPr txBox="1">
            <a:spLocks/>
          </p:cNvSpPr>
          <p:nvPr/>
        </p:nvSpPr>
        <p:spPr bwMode="auto">
          <a:xfrm>
            <a:off x="14522169" y="4927208"/>
            <a:ext cx="6744273" cy="7435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66344">
              <a:buNone/>
            </a:pPr>
            <a:r>
              <a:rPr lang="en-GB" sz="2448" dirty="0"/>
              <a:t>Three</a:t>
            </a:r>
            <a:r>
              <a:rPr lang="en-GB" sz="2448" kern="1200" dirty="0">
                <a:latin typeface="Arial" panose="020B0604020202020204" pitchFamily="34" charset="0"/>
                <a:ea typeface="+mn-ea"/>
                <a:cs typeface="Arial" panose="020B0604020202020204" pitchFamily="34" charset="0"/>
              </a:rPr>
              <a:t> new SEN Advisers, who will operator our new SEN Support phone line and manage our new SEN Support Toolkit.</a:t>
            </a:r>
          </a:p>
          <a:p>
            <a:pPr marL="349758" indent="-349758" defTabSz="466344"/>
            <a:r>
              <a:rPr lang="en-GB" sz="2448" kern="1200" dirty="0">
                <a:latin typeface="Arial" panose="020B0604020202020204" pitchFamily="34" charset="0"/>
                <a:ea typeface="+mn-ea"/>
                <a:cs typeface="Arial" panose="020B0604020202020204" pitchFamily="34" charset="0"/>
              </a:rPr>
              <a:t>They can be commissioned by school to support teachers in the classroom, using the 'plan, do, review' approach to better meet the needs of children and young people in the classroom(s).</a:t>
            </a:r>
          </a:p>
          <a:p>
            <a:pPr marL="349758" indent="-349758" defTabSz="466344"/>
            <a:r>
              <a:rPr lang="en-GB" sz="2448" kern="1200" dirty="0">
                <a:latin typeface="Arial" panose="020B0604020202020204" pitchFamily="34" charset="0"/>
                <a:ea typeface="+mn-ea"/>
                <a:cs typeface="Arial" panose="020B0604020202020204" pitchFamily="34" charset="0"/>
              </a:rPr>
              <a:t>The SEN Advisers can also be commissioned to provide support, guidance and problem solving with teachers and SENCo's on classroom-based support.</a:t>
            </a:r>
          </a:p>
          <a:p>
            <a:pPr marL="0" indent="0" defTabSz="466344">
              <a:buNone/>
            </a:pPr>
            <a:r>
              <a:rPr lang="en-GB" sz="2448" kern="1200" dirty="0">
                <a:latin typeface="Arial" panose="020B0604020202020204" pitchFamily="34" charset="0"/>
                <a:ea typeface="+mn-ea"/>
                <a:cs typeface="Arial" panose="020B0604020202020204" pitchFamily="34" charset="0"/>
              </a:rPr>
              <a:t>They join our already established team of Special Educational Needs Inspectors and are all available to support our schools.</a:t>
            </a:r>
          </a:p>
          <a:p>
            <a:pPr marL="0" indent="0" defTabSz="466344">
              <a:buNone/>
            </a:pPr>
            <a:r>
              <a:rPr lang="en-GB" sz="2448" kern="1200" dirty="0">
                <a:solidFill>
                  <a:srgbClr val="002060"/>
                </a:solidFill>
                <a:latin typeface="Arial" panose="020B0604020202020204" pitchFamily="34" charset="0"/>
                <a:ea typeface="+mn-ea"/>
                <a:cs typeface="Arial" panose="020B0604020202020204" pitchFamily="34" charset="0"/>
              </a:rPr>
              <a:t>To book contact</a:t>
            </a:r>
            <a:r>
              <a:rPr lang="en-GB" sz="2448" kern="1200" dirty="0">
                <a:solidFill>
                  <a:schemeClr val="tx1"/>
                </a:solidFill>
                <a:latin typeface="Arial" panose="020B0604020202020204" pitchFamily="34" charset="0"/>
                <a:ea typeface="+mn-ea"/>
                <a:cs typeface="Arial" panose="020B0604020202020204" pitchFamily="34" charset="0"/>
              </a:rPr>
              <a:t> </a:t>
            </a:r>
            <a:r>
              <a:rPr lang="en-GB" sz="2448" kern="1200" dirty="0">
                <a:solidFill>
                  <a:schemeClr val="tx1"/>
                </a:solidFill>
                <a:latin typeface="Arial" panose="020B0604020202020204" pitchFamily="34" charset="0"/>
                <a:ea typeface="+mn-ea"/>
                <a:cs typeface="Arial" panose="020B0604020202020204" pitchFamily="34" charset="0"/>
                <a:hlinkClick r:id="rId6"/>
              </a:rPr>
              <a:t>naomi.carter@hants.gov.uk</a:t>
            </a:r>
            <a:endParaRPr lang="en-GB" sz="2448" kern="1200" dirty="0">
              <a:solidFill>
                <a:schemeClr val="tx1"/>
              </a:solidFill>
              <a:latin typeface="Arial" panose="020B0604020202020204" pitchFamily="34" charset="0"/>
              <a:ea typeface="+mn-ea"/>
              <a:cs typeface="Arial" panose="020B0604020202020204" pitchFamily="34" charset="0"/>
            </a:endParaRPr>
          </a:p>
          <a:p>
            <a:pPr marL="0" indent="0">
              <a:buNone/>
            </a:pPr>
            <a:endParaRPr lang="en-GB" sz="2400" dirty="0"/>
          </a:p>
        </p:txBody>
      </p:sp>
      <p:pic>
        <p:nvPicPr>
          <p:cNvPr id="9" name="Picture 8">
            <a:extLst>
              <a:ext uri="{FF2B5EF4-FFF2-40B4-BE49-F238E27FC236}">
                <a16:creationId xmlns:a16="http://schemas.microsoft.com/office/drawing/2014/main" id="{4D5D7A26-34F7-1BF1-9BBF-79DFF361C01C}"/>
              </a:ext>
            </a:extLst>
          </p:cNvPr>
          <p:cNvPicPr>
            <a:picLocks noChangeAspect="1"/>
          </p:cNvPicPr>
          <p:nvPr/>
        </p:nvPicPr>
        <p:blipFill>
          <a:blip r:embed="rId7"/>
          <a:stretch>
            <a:fillRect/>
          </a:stretch>
        </p:blipFill>
        <p:spPr>
          <a:xfrm>
            <a:off x="16748622" y="3657600"/>
            <a:ext cx="1411922" cy="1411922"/>
          </a:xfrm>
          <a:prstGeom prst="rect">
            <a:avLst/>
          </a:prstGeom>
        </p:spPr>
      </p:pic>
      <p:grpSp>
        <p:nvGrpSpPr>
          <p:cNvPr id="12" name="Group 11">
            <a:extLst>
              <a:ext uri="{FF2B5EF4-FFF2-40B4-BE49-F238E27FC236}">
                <a16:creationId xmlns:a16="http://schemas.microsoft.com/office/drawing/2014/main" id="{06CD9948-0549-FD42-8130-CCFE5EB4E8D6}"/>
              </a:ext>
            </a:extLst>
          </p:cNvPr>
          <p:cNvGrpSpPr/>
          <p:nvPr/>
        </p:nvGrpSpPr>
        <p:grpSpPr>
          <a:xfrm>
            <a:off x="17861986" y="3918089"/>
            <a:ext cx="767520" cy="974520"/>
            <a:chOff x="17861986" y="3918089"/>
            <a:chExt cx="767520" cy="974520"/>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E2CB5683-C167-B71B-066F-1F9BB04D0117}"/>
                    </a:ext>
                  </a:extLst>
                </p14:cNvPr>
                <p14:cNvContentPartPr/>
                <p14:nvPr/>
              </p14:nvContentPartPr>
              <p14:xfrm>
                <a:off x="18097066" y="4443689"/>
                <a:ext cx="360" cy="360"/>
              </p14:xfrm>
            </p:contentPart>
          </mc:Choice>
          <mc:Fallback xmlns="">
            <p:pic>
              <p:nvPicPr>
                <p:cNvPr id="4" name="Ink 3">
                  <a:extLst>
                    <a:ext uri="{FF2B5EF4-FFF2-40B4-BE49-F238E27FC236}">
                      <a16:creationId xmlns:a16="http://schemas.microsoft.com/office/drawing/2014/main" id="{E2CB5683-C167-B71B-066F-1F9BB04D0117}"/>
                    </a:ext>
                  </a:extLst>
                </p:cNvPr>
                <p:cNvPicPr/>
                <p:nvPr/>
              </p:nvPicPr>
              <p:blipFill>
                <a:blip r:embed="rId9"/>
                <a:stretch>
                  <a:fillRect/>
                </a:stretch>
              </p:blipFill>
              <p:spPr>
                <a:xfrm>
                  <a:off x="18034066" y="43806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D30515EE-CD60-F86A-5955-0EA53ECD8540}"/>
                    </a:ext>
                  </a:extLst>
                </p14:cNvPr>
                <p14:cNvContentPartPr/>
                <p14:nvPr/>
              </p14:nvContentPartPr>
              <p14:xfrm>
                <a:off x="17989786" y="4082249"/>
                <a:ext cx="360" cy="360"/>
              </p14:xfrm>
            </p:contentPart>
          </mc:Choice>
          <mc:Fallback xmlns="">
            <p:pic>
              <p:nvPicPr>
                <p:cNvPr id="10" name="Ink 9">
                  <a:extLst>
                    <a:ext uri="{FF2B5EF4-FFF2-40B4-BE49-F238E27FC236}">
                      <a16:creationId xmlns:a16="http://schemas.microsoft.com/office/drawing/2014/main" id="{D30515EE-CD60-F86A-5955-0EA53ECD8540}"/>
                    </a:ext>
                  </a:extLst>
                </p:cNvPr>
                <p:cNvPicPr/>
                <p:nvPr/>
              </p:nvPicPr>
              <p:blipFill>
                <a:blip r:embed="rId9"/>
                <a:stretch>
                  <a:fillRect/>
                </a:stretch>
              </p:blipFill>
              <p:spPr>
                <a:xfrm>
                  <a:off x="17926786" y="401924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71A51FE-2D5C-1302-3331-02CA4E783B8F}"/>
                    </a:ext>
                  </a:extLst>
                </p14:cNvPr>
                <p14:cNvContentPartPr/>
                <p14:nvPr/>
              </p14:nvContentPartPr>
              <p14:xfrm>
                <a:off x="17861986" y="3918089"/>
                <a:ext cx="767520" cy="974520"/>
              </p14:xfrm>
            </p:contentPart>
          </mc:Choice>
          <mc:Fallback xmlns="">
            <p:pic>
              <p:nvPicPr>
                <p:cNvPr id="11" name="Ink 10">
                  <a:extLst>
                    <a:ext uri="{FF2B5EF4-FFF2-40B4-BE49-F238E27FC236}">
                      <a16:creationId xmlns:a16="http://schemas.microsoft.com/office/drawing/2014/main" id="{071A51FE-2D5C-1302-3331-02CA4E783B8F}"/>
                    </a:ext>
                  </a:extLst>
                </p:cNvPr>
                <p:cNvPicPr/>
                <p:nvPr/>
              </p:nvPicPr>
              <p:blipFill>
                <a:blip r:embed="rId12"/>
                <a:stretch>
                  <a:fillRect/>
                </a:stretch>
              </p:blipFill>
              <p:spPr>
                <a:xfrm>
                  <a:off x="17798986" y="3855089"/>
                  <a:ext cx="893160" cy="110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730BDFA3-3CDA-64A0-FD3A-6BB7C7F1D1C2}"/>
                  </a:ext>
                </a:extLst>
              </p14:cNvPr>
              <p14:cNvContentPartPr/>
              <p14:nvPr/>
            </p14:nvContentPartPr>
            <p14:xfrm>
              <a:off x="14420026" y="11056529"/>
              <a:ext cx="6353280" cy="406080"/>
            </p14:xfrm>
          </p:contentPart>
        </mc:Choice>
        <mc:Fallback xmlns="">
          <p:pic>
            <p:nvPicPr>
              <p:cNvPr id="16" name="Ink 15">
                <a:extLst>
                  <a:ext uri="{FF2B5EF4-FFF2-40B4-BE49-F238E27FC236}">
                    <a16:creationId xmlns:a16="http://schemas.microsoft.com/office/drawing/2014/main" id="{730BDFA3-3CDA-64A0-FD3A-6BB7C7F1D1C2}"/>
                  </a:ext>
                </a:extLst>
              </p:cNvPr>
              <p:cNvPicPr/>
              <p:nvPr/>
            </p:nvPicPr>
            <p:blipFill>
              <a:blip r:embed="rId14"/>
              <a:stretch>
                <a:fillRect/>
              </a:stretch>
            </p:blipFill>
            <p:spPr>
              <a:xfrm>
                <a:off x="14357026" y="10993529"/>
                <a:ext cx="6478920" cy="531720"/>
              </a:xfrm>
              <a:prstGeom prst="rect">
                <a:avLst/>
              </a:prstGeom>
            </p:spPr>
          </p:pic>
        </mc:Fallback>
      </mc:AlternateContent>
      <p:grpSp>
        <p:nvGrpSpPr>
          <p:cNvPr id="19" name="Group 18">
            <a:extLst>
              <a:ext uri="{FF2B5EF4-FFF2-40B4-BE49-F238E27FC236}">
                <a16:creationId xmlns:a16="http://schemas.microsoft.com/office/drawing/2014/main" id="{4E0D839B-4B16-4080-D2EE-35E71BB11FC2}"/>
              </a:ext>
            </a:extLst>
          </p:cNvPr>
          <p:cNvGrpSpPr/>
          <p:nvPr/>
        </p:nvGrpSpPr>
        <p:grpSpPr>
          <a:xfrm>
            <a:off x="14646466" y="10949969"/>
            <a:ext cx="7618680" cy="407520"/>
            <a:chOff x="14646466" y="10949969"/>
            <a:chExt cx="7618680" cy="407520"/>
          </a:xfrm>
        </p:grpSpPr>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76C190F8-814A-E487-CC33-98A0E9855F36}"/>
                    </a:ext>
                  </a:extLst>
                </p14:cNvPr>
                <p14:cNvContentPartPr/>
                <p14:nvPr/>
              </p14:nvContentPartPr>
              <p14:xfrm>
                <a:off x="14646466" y="10949969"/>
                <a:ext cx="6914160" cy="407520"/>
              </p14:xfrm>
            </p:contentPart>
          </mc:Choice>
          <mc:Fallback xmlns="">
            <p:pic>
              <p:nvPicPr>
                <p:cNvPr id="17" name="Ink 16">
                  <a:extLst>
                    <a:ext uri="{FF2B5EF4-FFF2-40B4-BE49-F238E27FC236}">
                      <a16:creationId xmlns:a16="http://schemas.microsoft.com/office/drawing/2014/main" id="{76C190F8-814A-E487-CC33-98A0E9855F36}"/>
                    </a:ext>
                  </a:extLst>
                </p:cNvPr>
                <p:cNvPicPr/>
                <p:nvPr/>
              </p:nvPicPr>
              <p:blipFill>
                <a:blip r:embed="rId16"/>
                <a:stretch>
                  <a:fillRect/>
                </a:stretch>
              </p:blipFill>
              <p:spPr>
                <a:xfrm>
                  <a:off x="14583466" y="10887025"/>
                  <a:ext cx="7039800" cy="5330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870D925D-D091-780F-8C71-F326EC45AD1A}"/>
                    </a:ext>
                  </a:extLst>
                </p14:cNvPr>
                <p14:cNvContentPartPr/>
                <p14:nvPr/>
              </p14:nvContentPartPr>
              <p14:xfrm>
                <a:off x="21356866" y="11143289"/>
                <a:ext cx="908280" cy="43560"/>
              </p14:xfrm>
            </p:contentPart>
          </mc:Choice>
          <mc:Fallback xmlns="">
            <p:pic>
              <p:nvPicPr>
                <p:cNvPr id="18" name="Ink 17">
                  <a:extLst>
                    <a:ext uri="{FF2B5EF4-FFF2-40B4-BE49-F238E27FC236}">
                      <a16:creationId xmlns:a16="http://schemas.microsoft.com/office/drawing/2014/main" id="{870D925D-D091-780F-8C71-F326EC45AD1A}"/>
                    </a:ext>
                  </a:extLst>
                </p:cNvPr>
                <p:cNvPicPr/>
                <p:nvPr/>
              </p:nvPicPr>
              <p:blipFill>
                <a:blip r:embed="rId18"/>
                <a:stretch>
                  <a:fillRect/>
                </a:stretch>
              </p:blipFill>
              <p:spPr>
                <a:xfrm>
                  <a:off x="21293866" y="11080805"/>
                  <a:ext cx="1033920" cy="16817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2284AD44-9EB1-0564-5A22-234473396D94}"/>
                  </a:ext>
                </a:extLst>
              </p14:cNvPr>
              <p14:cNvContentPartPr/>
              <p14:nvPr/>
            </p14:nvContentPartPr>
            <p14:xfrm>
              <a:off x="21364786" y="9835049"/>
              <a:ext cx="1966320" cy="578160"/>
            </p14:xfrm>
          </p:contentPart>
        </mc:Choice>
        <mc:Fallback xmlns="">
          <p:pic>
            <p:nvPicPr>
              <p:cNvPr id="20" name="Ink 19">
                <a:extLst>
                  <a:ext uri="{FF2B5EF4-FFF2-40B4-BE49-F238E27FC236}">
                    <a16:creationId xmlns:a16="http://schemas.microsoft.com/office/drawing/2014/main" id="{2284AD44-9EB1-0564-5A22-234473396D94}"/>
                  </a:ext>
                </a:extLst>
              </p:cNvPr>
              <p:cNvPicPr/>
              <p:nvPr/>
            </p:nvPicPr>
            <p:blipFill>
              <a:blip r:embed="rId20"/>
              <a:stretch>
                <a:fillRect/>
              </a:stretch>
            </p:blipFill>
            <p:spPr>
              <a:xfrm>
                <a:off x="21301786" y="9772049"/>
                <a:ext cx="2091960" cy="703800"/>
              </a:xfrm>
              <a:prstGeom prst="rect">
                <a:avLst/>
              </a:prstGeom>
            </p:spPr>
          </p:pic>
        </mc:Fallback>
      </mc:AlternateContent>
      <p:sp>
        <p:nvSpPr>
          <p:cNvPr id="13" name="Rectangle 12">
            <a:extLst>
              <a:ext uri="{FF2B5EF4-FFF2-40B4-BE49-F238E27FC236}">
                <a16:creationId xmlns:a16="http://schemas.microsoft.com/office/drawing/2014/main" id="{88C78643-B408-E8B3-0FC7-D4D4D6513B09}"/>
              </a:ext>
            </a:extLst>
          </p:cNvPr>
          <p:cNvSpPr/>
          <p:nvPr/>
        </p:nvSpPr>
        <p:spPr>
          <a:xfrm>
            <a:off x="14864316" y="10844849"/>
            <a:ext cx="5550196" cy="512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95FA59B-6B3B-FF49-0D63-8F8F8923C6F2}"/>
              </a:ext>
            </a:extLst>
          </p:cNvPr>
          <p:cNvSpPr/>
          <p:nvPr/>
        </p:nvSpPr>
        <p:spPr>
          <a:xfrm>
            <a:off x="17818744" y="3952688"/>
            <a:ext cx="521130" cy="903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4359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F10180-4295-A8F2-8FA0-BCEB550770C9}"/>
              </a:ext>
            </a:extLst>
          </p:cNvPr>
          <p:cNvSpPr>
            <a:spLocks noGrp="1"/>
          </p:cNvSpPr>
          <p:nvPr>
            <p:ph type="title"/>
          </p:nvPr>
        </p:nvSpPr>
        <p:spPr>
          <a:xfrm>
            <a:off x="1371711" y="1338806"/>
            <a:ext cx="21334522" cy="2651126"/>
          </a:xfrm>
        </p:spPr>
        <p:txBody>
          <a:bodyPr>
            <a:normAutofit fontScale="90000"/>
          </a:bodyPr>
          <a:lstStyle/>
          <a:p>
            <a:r>
              <a:rPr lang="en-GB" sz="9800" b="1" dirty="0"/>
              <a:t>KEY MESSAGES AND HOMEWORK FOR NEXT TIME!  </a:t>
            </a:r>
            <a:br>
              <a:rPr lang="en-GB" sz="8800" b="1" dirty="0"/>
            </a:br>
            <a:endParaRPr lang="en-GB" dirty="0"/>
          </a:p>
        </p:txBody>
      </p:sp>
      <p:sp>
        <p:nvSpPr>
          <p:cNvPr id="3" name="Content Placeholder 2">
            <a:extLst>
              <a:ext uri="{FF2B5EF4-FFF2-40B4-BE49-F238E27FC236}">
                <a16:creationId xmlns:a16="http://schemas.microsoft.com/office/drawing/2014/main" id="{9BD38D6F-25D5-6579-A0E2-600EF073EE70}"/>
              </a:ext>
            </a:extLst>
          </p:cNvPr>
          <p:cNvSpPr>
            <a:spLocks noGrp="1"/>
          </p:cNvSpPr>
          <p:nvPr>
            <p:ph type="body" sz="quarter" idx="10"/>
          </p:nvPr>
        </p:nvSpPr>
        <p:spPr>
          <a:xfrm>
            <a:off x="1366076" y="3433103"/>
            <a:ext cx="21334413" cy="6162675"/>
          </a:xfrm>
        </p:spPr>
        <p:txBody>
          <a:bodyPr anchor="t">
            <a:normAutofit/>
          </a:bodyPr>
          <a:lstStyle/>
          <a:p>
            <a:pPr marL="0" indent="0">
              <a:buNone/>
            </a:pPr>
            <a:r>
              <a:rPr lang="en-GB" sz="3600" b="0" dirty="0">
                <a:solidFill>
                  <a:schemeClr val="tx1"/>
                </a:solidFill>
              </a:rPr>
              <a:t>Ensure your website is up to date &amp; the information about your Resourced Provision provides all of the important things you want OFSTED, parents and other professionals to know about your setting. </a:t>
            </a:r>
          </a:p>
        </p:txBody>
      </p:sp>
      <p:pic>
        <p:nvPicPr>
          <p:cNvPr id="7" name="Picture 6">
            <a:extLst>
              <a:ext uri="{FF2B5EF4-FFF2-40B4-BE49-F238E27FC236}">
                <a16:creationId xmlns:a16="http://schemas.microsoft.com/office/drawing/2014/main" id="{CBFF0A73-7AE0-3363-F094-1E175FAFB5C3}"/>
              </a:ext>
            </a:extLst>
          </p:cNvPr>
          <p:cNvPicPr>
            <a:picLocks noChangeAspect="1"/>
          </p:cNvPicPr>
          <p:nvPr/>
        </p:nvPicPr>
        <p:blipFill>
          <a:blip r:embed="rId3"/>
          <a:stretch>
            <a:fillRect/>
          </a:stretch>
        </p:blipFill>
        <p:spPr>
          <a:xfrm>
            <a:off x="1525881" y="4813356"/>
            <a:ext cx="3737009" cy="4815350"/>
          </a:xfrm>
          <a:prstGeom prst="rect">
            <a:avLst/>
          </a:prstGeom>
        </p:spPr>
      </p:pic>
      <p:pic>
        <p:nvPicPr>
          <p:cNvPr id="8" name="Picture 7">
            <a:extLst>
              <a:ext uri="{FF2B5EF4-FFF2-40B4-BE49-F238E27FC236}">
                <a16:creationId xmlns:a16="http://schemas.microsoft.com/office/drawing/2014/main" id="{962F8E16-D75D-B8C0-E9A0-74D9BC52BA98}"/>
              </a:ext>
            </a:extLst>
          </p:cNvPr>
          <p:cNvPicPr>
            <a:picLocks noChangeAspect="1"/>
          </p:cNvPicPr>
          <p:nvPr/>
        </p:nvPicPr>
        <p:blipFill>
          <a:blip r:embed="rId4"/>
          <a:srcRect t="1474"/>
          <a:stretch/>
        </p:blipFill>
        <p:spPr>
          <a:xfrm>
            <a:off x="5265680" y="5842500"/>
            <a:ext cx="3781148" cy="4815350"/>
          </a:xfrm>
          <a:prstGeom prst="rect">
            <a:avLst/>
          </a:prstGeom>
        </p:spPr>
      </p:pic>
      <p:pic>
        <p:nvPicPr>
          <p:cNvPr id="9" name="Picture 8">
            <a:extLst>
              <a:ext uri="{FF2B5EF4-FFF2-40B4-BE49-F238E27FC236}">
                <a16:creationId xmlns:a16="http://schemas.microsoft.com/office/drawing/2014/main" id="{17595E48-E599-EE41-4A15-9C2D00D53618}"/>
              </a:ext>
            </a:extLst>
          </p:cNvPr>
          <p:cNvPicPr>
            <a:picLocks noChangeAspect="1"/>
          </p:cNvPicPr>
          <p:nvPr/>
        </p:nvPicPr>
        <p:blipFill>
          <a:blip r:embed="rId5"/>
          <a:stretch>
            <a:fillRect/>
          </a:stretch>
        </p:blipFill>
        <p:spPr>
          <a:xfrm>
            <a:off x="9052572" y="6838717"/>
            <a:ext cx="3728475" cy="4851358"/>
          </a:xfrm>
          <a:prstGeom prst="rect">
            <a:avLst/>
          </a:prstGeom>
        </p:spPr>
      </p:pic>
      <p:pic>
        <p:nvPicPr>
          <p:cNvPr id="10" name="Picture 9">
            <a:extLst>
              <a:ext uri="{FF2B5EF4-FFF2-40B4-BE49-F238E27FC236}">
                <a16:creationId xmlns:a16="http://schemas.microsoft.com/office/drawing/2014/main" id="{315F09FD-2AAF-A438-E61E-A80EC3553749}"/>
              </a:ext>
            </a:extLst>
          </p:cNvPr>
          <p:cNvPicPr>
            <a:picLocks noChangeAspect="1"/>
          </p:cNvPicPr>
          <p:nvPr/>
        </p:nvPicPr>
        <p:blipFill>
          <a:blip r:embed="rId6"/>
          <a:stretch>
            <a:fillRect/>
          </a:stretch>
        </p:blipFill>
        <p:spPr>
          <a:xfrm>
            <a:off x="13025109" y="4810275"/>
            <a:ext cx="10310961" cy="6879800"/>
          </a:xfrm>
          <a:prstGeom prst="rect">
            <a:avLst/>
          </a:prstGeom>
        </p:spPr>
      </p:pic>
      <p:pic>
        <p:nvPicPr>
          <p:cNvPr id="11" name="Picture 10">
            <a:extLst>
              <a:ext uri="{FF2B5EF4-FFF2-40B4-BE49-F238E27FC236}">
                <a16:creationId xmlns:a16="http://schemas.microsoft.com/office/drawing/2014/main" id="{59D06BD3-178C-6462-F532-00AA5008832E}"/>
              </a:ext>
            </a:extLst>
          </p:cNvPr>
          <p:cNvPicPr>
            <a:picLocks noChangeAspect="1"/>
          </p:cNvPicPr>
          <p:nvPr/>
        </p:nvPicPr>
        <p:blipFill>
          <a:blip r:embed="rId7"/>
          <a:stretch>
            <a:fillRect/>
          </a:stretch>
        </p:blipFill>
        <p:spPr>
          <a:xfrm>
            <a:off x="20775528" y="792985"/>
            <a:ext cx="2560542" cy="2219136"/>
          </a:xfrm>
          <a:prstGeom prst="rect">
            <a:avLst/>
          </a:prstGeom>
        </p:spPr>
      </p:pic>
    </p:spTree>
    <p:extLst>
      <p:ext uri="{BB962C8B-B14F-4D97-AF65-F5344CB8AC3E}">
        <p14:creationId xmlns:p14="http://schemas.microsoft.com/office/powerpoint/2010/main" val="4047896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dirty="0"/>
              <a:t>Next network meetings </a:t>
            </a:r>
          </a:p>
        </p:txBody>
      </p:sp>
      <p:sp>
        <p:nvSpPr>
          <p:cNvPr id="3" name="Text Placeholder 2">
            <a:extLst>
              <a:ext uri="{FF2B5EF4-FFF2-40B4-BE49-F238E27FC236}">
                <a16:creationId xmlns:a16="http://schemas.microsoft.com/office/drawing/2014/main" id="{BB47201A-05B8-911A-0688-58A679ECE36E}"/>
              </a:ext>
            </a:extLst>
          </p:cNvPr>
          <p:cNvSpPr>
            <a:spLocks noGrp="1"/>
          </p:cNvSpPr>
          <p:nvPr>
            <p:ph type="body" sz="quarter" idx="10"/>
          </p:nvPr>
        </p:nvSpPr>
        <p:spPr>
          <a:xfrm>
            <a:off x="1371602" y="3121714"/>
            <a:ext cx="21334413" cy="8286750"/>
          </a:xfrm>
        </p:spPr>
        <p:txBody>
          <a:bodyPr/>
          <a:lstStyle/>
          <a:p>
            <a:r>
              <a:rPr lang="en-GB" sz="8800" b="0" dirty="0">
                <a:solidFill>
                  <a:schemeClr val="tx1"/>
                </a:solidFill>
              </a:rPr>
              <a:t>2025/2026 academic year dates to be confirmed.</a:t>
            </a:r>
          </a:p>
          <a:p>
            <a:r>
              <a:rPr lang="en-GB" sz="8800" b="0" dirty="0">
                <a:solidFill>
                  <a:schemeClr val="tx1"/>
                </a:solidFill>
              </a:rPr>
              <a:t>Chaired by Marie Mullins</a:t>
            </a:r>
          </a:p>
        </p:txBody>
      </p:sp>
    </p:spTree>
    <p:extLst>
      <p:ext uri="{BB962C8B-B14F-4D97-AF65-F5344CB8AC3E}">
        <p14:creationId xmlns:p14="http://schemas.microsoft.com/office/powerpoint/2010/main" val="3962998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35B1EC-2497-9147-15B6-6F787B55C44E}"/>
              </a:ext>
            </a:extLst>
          </p:cNvPr>
          <p:cNvPicPr>
            <a:picLocks noGrp="1" noChangeAspect="1"/>
          </p:cNvPicPr>
          <p:nvPr>
            <p:ph idx="13"/>
          </p:nvPr>
        </p:nvPicPr>
        <p:blipFill>
          <a:blip r:embed="rId2"/>
          <a:stretch>
            <a:fillRect/>
          </a:stretch>
        </p:blipFill>
        <p:spPr>
          <a:xfrm>
            <a:off x="2107827" y="1286932"/>
            <a:ext cx="20166757" cy="11142134"/>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CE953A4-1D68-B707-3936-E2241153E527}"/>
                  </a:ext>
                </a:extLst>
              </p14:cNvPr>
              <p14:cNvContentPartPr/>
              <p14:nvPr/>
            </p14:nvContentPartPr>
            <p14:xfrm>
              <a:off x="12395746" y="872180"/>
              <a:ext cx="5319720" cy="6040800"/>
            </p14:xfrm>
          </p:contentPart>
        </mc:Choice>
        <mc:Fallback xmlns="">
          <p:pic>
            <p:nvPicPr>
              <p:cNvPr id="2" name="Ink 1">
                <a:extLst>
                  <a:ext uri="{FF2B5EF4-FFF2-40B4-BE49-F238E27FC236}">
                    <a16:creationId xmlns:a16="http://schemas.microsoft.com/office/drawing/2014/main" id="{DCE953A4-1D68-B707-3936-E2241153E527}"/>
                  </a:ext>
                </a:extLst>
              </p:cNvPr>
              <p:cNvPicPr/>
              <p:nvPr/>
            </p:nvPicPr>
            <p:blipFill>
              <a:blip r:embed="rId4"/>
              <a:stretch>
                <a:fillRect/>
              </a:stretch>
            </p:blipFill>
            <p:spPr>
              <a:xfrm>
                <a:off x="12341746" y="764180"/>
                <a:ext cx="5427360" cy="6256440"/>
              </a:xfrm>
              <a:prstGeom prst="rect">
                <a:avLst/>
              </a:prstGeom>
            </p:spPr>
          </p:pic>
        </mc:Fallback>
      </mc:AlternateContent>
    </p:spTree>
    <p:extLst>
      <p:ext uri="{BB962C8B-B14F-4D97-AF65-F5344CB8AC3E}">
        <p14:creationId xmlns:p14="http://schemas.microsoft.com/office/powerpoint/2010/main" val="8957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535DD-7323-C34E-8677-3B48CA8376FF}"/>
              </a:ext>
            </a:extLst>
          </p:cNvPr>
          <p:cNvSpPr>
            <a:spLocks noGrp="1"/>
          </p:cNvSpPr>
          <p:nvPr>
            <p:ph type="title"/>
          </p:nvPr>
        </p:nvSpPr>
        <p:spPr>
          <a:xfrm>
            <a:off x="1371602" y="730250"/>
            <a:ext cx="21334522" cy="3165093"/>
          </a:xfrm>
        </p:spPr>
        <p:txBody>
          <a:bodyPr>
            <a:normAutofit fontScale="90000"/>
          </a:bodyPr>
          <a:lstStyle/>
          <a:p>
            <a:r>
              <a:rPr lang="en-US" sz="8800" b="1" i="0" u="none" strike="noStrike" kern="1200" baseline="0" dirty="0"/>
              <a:t>Mainstream teachers differentiate for all students in the mainstream class for all subjects</a:t>
            </a:r>
            <a:endParaRPr lang="en-GB" dirty="0"/>
          </a:p>
        </p:txBody>
      </p:sp>
      <p:sp>
        <p:nvSpPr>
          <p:cNvPr id="5" name="Text Placeholder 4">
            <a:extLst>
              <a:ext uri="{FF2B5EF4-FFF2-40B4-BE49-F238E27FC236}">
                <a16:creationId xmlns:a16="http://schemas.microsoft.com/office/drawing/2014/main" id="{F89AA5DA-90F6-62E8-D255-2F27020DE87B}"/>
              </a:ext>
            </a:extLst>
          </p:cNvPr>
          <p:cNvSpPr>
            <a:spLocks noGrp="1"/>
          </p:cNvSpPr>
          <p:nvPr>
            <p:ph type="body" sz="quarter" idx="10"/>
          </p:nvPr>
        </p:nvSpPr>
        <p:spPr/>
        <p:txBody>
          <a:bodyPr/>
          <a:lstStyle/>
          <a:p>
            <a:pPr defTabSz="1828526">
              <a:spcBef>
                <a:spcPts val="2000"/>
              </a:spcBef>
              <a:spcAft>
                <a:spcPts val="600"/>
              </a:spcAft>
            </a:pPr>
            <a:r>
              <a:rPr lang="en-US" sz="4400" b="1" i="0" kern="1200" dirty="0">
                <a:solidFill>
                  <a:schemeClr val="tx1"/>
                </a:solidFill>
                <a:effectLst/>
              </a:rPr>
              <a:t>Mainstream teachers differentiate work</a:t>
            </a:r>
            <a:r>
              <a:rPr lang="en-US" sz="4400" b="0" i="0" kern="1200" dirty="0">
                <a:solidFill>
                  <a:schemeClr val="tx1"/>
                </a:solidFill>
                <a:effectLst/>
              </a:rPr>
              <a:t> for students from the Resource Provision (RP) to reduce learning barriers and ensure participation.</a:t>
            </a:r>
          </a:p>
          <a:p>
            <a:pPr defTabSz="1828526">
              <a:spcBef>
                <a:spcPts val="2000"/>
              </a:spcBef>
              <a:spcAft>
                <a:spcPts val="600"/>
              </a:spcAft>
            </a:pPr>
            <a:r>
              <a:rPr lang="en-US" sz="4400" b="1" i="0" kern="1200" dirty="0">
                <a:solidFill>
                  <a:schemeClr val="tx1"/>
                </a:solidFill>
                <a:effectLst/>
              </a:rPr>
              <a:t>RP staff; teachers and LSAs,</a:t>
            </a:r>
            <a:r>
              <a:rPr lang="en-US" sz="4400" b="0" i="0" kern="1200" dirty="0">
                <a:solidFill>
                  <a:schemeClr val="tx1"/>
                </a:solidFill>
                <a:effectLst/>
              </a:rPr>
              <a:t> support differentiation by adjusting resources and how activities are presented.</a:t>
            </a:r>
          </a:p>
          <a:p>
            <a:pPr defTabSz="1828526">
              <a:spcBef>
                <a:spcPts val="2000"/>
              </a:spcBef>
              <a:spcAft>
                <a:spcPts val="600"/>
              </a:spcAft>
            </a:pPr>
            <a:r>
              <a:rPr lang="en-US" sz="4400" b="0" dirty="0">
                <a:solidFill>
                  <a:schemeClr val="tx1"/>
                </a:solidFill>
              </a:rPr>
              <a:t>Seen in a school RP on Monday. Resources made by RP to share in all classes; </a:t>
            </a:r>
            <a:r>
              <a:rPr lang="en-US" sz="4400" b="0" i="1" dirty="0">
                <a:solidFill>
                  <a:schemeClr val="tx1"/>
                </a:solidFill>
              </a:rPr>
              <a:t>now and next cards</a:t>
            </a:r>
            <a:r>
              <a:rPr lang="en-US" sz="4400" b="0" dirty="0">
                <a:solidFill>
                  <a:schemeClr val="tx1"/>
                </a:solidFill>
              </a:rPr>
              <a:t>.</a:t>
            </a:r>
            <a:endParaRPr lang="en-US" sz="4400" b="0" i="0" kern="1200" dirty="0">
              <a:solidFill>
                <a:schemeClr val="tx1"/>
              </a:solidFill>
              <a:effectLst/>
            </a:endParaRPr>
          </a:p>
          <a:p>
            <a:endParaRPr lang="en-GB" dirty="0"/>
          </a:p>
        </p:txBody>
      </p:sp>
      <p:pic>
        <p:nvPicPr>
          <p:cNvPr id="6" name="Picture 5">
            <a:extLst>
              <a:ext uri="{FF2B5EF4-FFF2-40B4-BE49-F238E27FC236}">
                <a16:creationId xmlns:a16="http://schemas.microsoft.com/office/drawing/2014/main" id="{560373E7-1F1A-25AD-47B3-AA67F3A5AFF3}"/>
              </a:ext>
            </a:extLst>
          </p:cNvPr>
          <p:cNvPicPr>
            <a:picLocks noChangeAspect="1"/>
          </p:cNvPicPr>
          <p:nvPr/>
        </p:nvPicPr>
        <p:blipFill>
          <a:blip r:embed="rId2"/>
          <a:stretch>
            <a:fillRect/>
          </a:stretch>
        </p:blipFill>
        <p:spPr>
          <a:xfrm>
            <a:off x="11797463" y="3895343"/>
            <a:ext cx="10571380" cy="7876715"/>
          </a:xfrm>
          <a:prstGeom prst="rect">
            <a:avLst/>
          </a:prstGeom>
        </p:spPr>
      </p:pic>
    </p:spTree>
    <p:extLst>
      <p:ext uri="{BB962C8B-B14F-4D97-AF65-F5344CB8AC3E}">
        <p14:creationId xmlns:p14="http://schemas.microsoft.com/office/powerpoint/2010/main" val="383340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FFB9-5813-C29B-4418-4516B3A173C8}"/>
              </a:ext>
            </a:extLst>
          </p:cNvPr>
          <p:cNvSpPr>
            <a:spLocks noGrp="1"/>
          </p:cNvSpPr>
          <p:nvPr>
            <p:ph type="title"/>
          </p:nvPr>
        </p:nvSpPr>
        <p:spPr/>
        <p:txBody>
          <a:bodyPr vert="horz" wrap="square" lIns="91440" tIns="45720" rIns="91440" bIns="45720" numCol="1" rtlCol="0" anchor="ctr" anchorCtr="0" compatLnSpc="1">
            <a:prstTxWarp prst="textNoShape">
              <a:avLst/>
            </a:prstTxWarp>
            <a:normAutofit/>
          </a:bodyPr>
          <a:lstStyle/>
          <a:p>
            <a:r>
              <a:rPr lang="en-US" dirty="0"/>
              <a:t>Scaffolding to support </a:t>
            </a:r>
          </a:p>
        </p:txBody>
      </p:sp>
      <p:sp>
        <p:nvSpPr>
          <p:cNvPr id="6" name="Text Placeholder 5">
            <a:extLst>
              <a:ext uri="{FF2B5EF4-FFF2-40B4-BE49-F238E27FC236}">
                <a16:creationId xmlns:a16="http://schemas.microsoft.com/office/drawing/2014/main" id="{734F95BC-FDBA-949A-498B-266273384A08}"/>
              </a:ext>
            </a:extLst>
          </p:cNvPr>
          <p:cNvSpPr>
            <a:spLocks noGrp="1"/>
          </p:cNvSpPr>
          <p:nvPr>
            <p:ph type="body" sz="quarter" idx="10"/>
          </p:nvPr>
        </p:nvSpPr>
        <p:spPr/>
        <p:txBody>
          <a:bodyPr/>
          <a:lstStyle/>
          <a:p>
            <a:endParaRPr lang="en-GB" dirty="0"/>
          </a:p>
        </p:txBody>
      </p:sp>
      <p:sp>
        <p:nvSpPr>
          <p:cNvPr id="3" name="TextBox 2">
            <a:extLst>
              <a:ext uri="{FF2B5EF4-FFF2-40B4-BE49-F238E27FC236}">
                <a16:creationId xmlns:a16="http://schemas.microsoft.com/office/drawing/2014/main" id="{3211E413-D6A2-8173-A079-60ADC4CAE9A0}"/>
              </a:ext>
            </a:extLst>
          </p:cNvPr>
          <p:cNvSpPr txBox="1"/>
          <p:nvPr/>
        </p:nvSpPr>
        <p:spPr bwMode="auto">
          <a:xfrm>
            <a:off x="12317403" y="3127182"/>
            <a:ext cx="10159339" cy="9736182"/>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algn="l">
              <a:spcBef>
                <a:spcPts val="300"/>
              </a:spcBef>
              <a:spcAft>
                <a:spcPts val="300"/>
              </a:spcAft>
              <a:buFont typeface="Arial" panose="020B0604020202020204" pitchFamily="34" charset="0"/>
              <a:buChar char="•"/>
            </a:pPr>
            <a:r>
              <a:rPr lang="en-GB" sz="4400" b="1" i="0" dirty="0">
                <a:solidFill>
                  <a:srgbClr val="424242"/>
                </a:solidFill>
                <a:effectLst/>
              </a:rPr>
              <a:t>Encourage independence</a:t>
            </a:r>
            <a:r>
              <a:rPr lang="en-GB" sz="4400" b="0" i="0" dirty="0">
                <a:solidFill>
                  <a:srgbClr val="424242"/>
                </a:solidFill>
                <a:effectLst/>
              </a:rPr>
              <a:t>: RP students should be supported to work independently within the classroom.</a:t>
            </a:r>
          </a:p>
          <a:p>
            <a:pPr algn="l">
              <a:spcBef>
                <a:spcPts val="300"/>
              </a:spcBef>
              <a:spcAft>
                <a:spcPts val="300"/>
              </a:spcAft>
              <a:buFont typeface="Arial" panose="020B0604020202020204" pitchFamily="34" charset="0"/>
              <a:buChar char="•"/>
            </a:pPr>
            <a:r>
              <a:rPr lang="en-GB" sz="4400" b="1" i="0" dirty="0">
                <a:solidFill>
                  <a:srgbClr val="424242"/>
                </a:solidFill>
                <a:effectLst/>
              </a:rPr>
              <a:t>Use of scaffolding</a:t>
            </a:r>
            <a:r>
              <a:rPr lang="en-GB" sz="4400" b="0" i="0" dirty="0">
                <a:solidFill>
                  <a:srgbClr val="424242"/>
                </a:solidFill>
                <a:effectLst/>
              </a:rPr>
              <a:t>: Staff should scaffold learning—helping students learn new tasks or concepts while gradually reducing support.</a:t>
            </a:r>
          </a:p>
          <a:p>
            <a:pPr algn="l">
              <a:spcBef>
                <a:spcPts val="300"/>
              </a:spcBef>
              <a:spcAft>
                <a:spcPts val="300"/>
              </a:spcAft>
              <a:buFont typeface="Arial" panose="020B0604020202020204" pitchFamily="34" charset="0"/>
              <a:buChar char="•"/>
            </a:pPr>
            <a:r>
              <a:rPr lang="en-GB" sz="4400" b="1" i="0" dirty="0">
                <a:solidFill>
                  <a:srgbClr val="424242"/>
                </a:solidFill>
                <a:effectLst/>
              </a:rPr>
              <a:t>Help-seeking skills</a:t>
            </a:r>
            <a:r>
              <a:rPr lang="en-GB" sz="4400" b="0" i="0" dirty="0">
                <a:solidFill>
                  <a:srgbClr val="424242"/>
                </a:solidFill>
                <a:effectLst/>
              </a:rPr>
              <a:t>: All students should be taught how to recognise when they need help and how to ask for it.</a:t>
            </a:r>
          </a:p>
        </p:txBody>
      </p:sp>
      <p:pic>
        <p:nvPicPr>
          <p:cNvPr id="5" name="Picture 4">
            <a:extLst>
              <a:ext uri="{FF2B5EF4-FFF2-40B4-BE49-F238E27FC236}">
                <a16:creationId xmlns:a16="http://schemas.microsoft.com/office/drawing/2014/main" id="{DA83E5D5-0A14-AD4D-60F5-7C0E65E141EB}"/>
              </a:ext>
            </a:extLst>
          </p:cNvPr>
          <p:cNvPicPr>
            <a:picLocks noChangeAspect="1"/>
          </p:cNvPicPr>
          <p:nvPr/>
        </p:nvPicPr>
        <p:blipFill>
          <a:blip r:embed="rId2"/>
          <a:stretch>
            <a:fillRect/>
          </a:stretch>
        </p:blipFill>
        <p:spPr>
          <a:xfrm>
            <a:off x="1368001" y="3063207"/>
            <a:ext cx="10949402" cy="7235167"/>
          </a:xfrm>
          <a:prstGeom prst="rect">
            <a:avLst/>
          </a:prstGeom>
        </p:spPr>
      </p:pic>
      <p:sp>
        <p:nvSpPr>
          <p:cNvPr id="4" name="TextBox 3">
            <a:extLst>
              <a:ext uri="{FF2B5EF4-FFF2-40B4-BE49-F238E27FC236}">
                <a16:creationId xmlns:a16="http://schemas.microsoft.com/office/drawing/2014/main" id="{BE686210-09E5-9A83-8061-A2BF2ACE3999}"/>
              </a:ext>
            </a:extLst>
          </p:cNvPr>
          <p:cNvSpPr txBox="1"/>
          <p:nvPr/>
        </p:nvSpPr>
        <p:spPr>
          <a:xfrm>
            <a:off x="1368001" y="10621722"/>
            <a:ext cx="10159338" cy="1446550"/>
          </a:xfrm>
          <a:prstGeom prst="rect">
            <a:avLst/>
          </a:prstGeom>
          <a:noFill/>
        </p:spPr>
        <p:txBody>
          <a:bodyPr wrap="square" rtlCol="0">
            <a:spAutoFit/>
          </a:bodyPr>
          <a:lstStyle/>
          <a:p>
            <a:pPr marL="571500" indent="-571500">
              <a:buFont typeface="Arial" panose="020B0604020202020204" pitchFamily="34" charset="0"/>
              <a:buChar char="•"/>
            </a:pPr>
            <a:r>
              <a:rPr lang="en-GB" sz="4400" dirty="0"/>
              <a:t>Seen in a school RP last week – Clear scripts for specific pupils </a:t>
            </a:r>
          </a:p>
        </p:txBody>
      </p:sp>
    </p:spTree>
    <p:extLst>
      <p:ext uri="{BB962C8B-B14F-4D97-AF65-F5344CB8AC3E}">
        <p14:creationId xmlns:p14="http://schemas.microsoft.com/office/powerpoint/2010/main" val="1161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12C5B-9414-578B-EC67-E8F262FDF8F0}"/>
              </a:ext>
            </a:extLst>
          </p:cNvPr>
          <p:cNvSpPr>
            <a:spLocks noGrp="1"/>
          </p:cNvSpPr>
          <p:nvPr>
            <p:ph type="title"/>
          </p:nvPr>
        </p:nvSpPr>
        <p:spPr/>
        <p:txBody>
          <a:bodyPr vert="horz" lIns="91440" tIns="45720" rIns="91440" bIns="45720" numCol="1" rtlCol="0" anchorCtr="0" compatLnSpc="1">
            <a:prstTxWarp prst="textNoShape">
              <a:avLst/>
            </a:prstTxWarp>
            <a:normAutofit/>
          </a:bodyPr>
          <a:lstStyle/>
          <a:p>
            <a:r>
              <a:rPr lang="en-US" dirty="0"/>
              <a:t>Individual resources  </a:t>
            </a:r>
          </a:p>
        </p:txBody>
      </p:sp>
      <p:sp>
        <p:nvSpPr>
          <p:cNvPr id="3" name="TextBox 2">
            <a:extLst>
              <a:ext uri="{FF2B5EF4-FFF2-40B4-BE49-F238E27FC236}">
                <a16:creationId xmlns:a16="http://schemas.microsoft.com/office/drawing/2014/main" id="{C08D1C90-E7F4-AB95-2578-97A6A29420DA}"/>
              </a:ext>
            </a:extLst>
          </p:cNvPr>
          <p:cNvSpPr txBox="1"/>
          <p:nvPr/>
        </p:nvSpPr>
        <p:spPr bwMode="auto">
          <a:xfrm>
            <a:off x="1625881" y="3515659"/>
            <a:ext cx="10713484" cy="7902286"/>
          </a:xfrm>
        </p:spPr>
        <p:txBody>
          <a:bodyPr vert="horz" lIns="91440" tIns="45720" rIns="91440" bIns="45720" numCol="1" rtlCol="0" anchorCtr="0" compatLnSpc="1">
            <a:prstTxWarp prst="textNoShape">
              <a:avLst/>
            </a:prstTxWarp>
            <a:normAutofit/>
          </a:bodyPr>
          <a:lstStyle/>
          <a:p>
            <a:pPr marL="457132" indent="-457132" defTabSz="1828526">
              <a:lnSpc>
                <a:spcPct val="90000"/>
              </a:lnSpc>
              <a:spcBef>
                <a:spcPts val="2000"/>
              </a:spcBef>
              <a:spcAft>
                <a:spcPts val="600"/>
              </a:spcAft>
              <a:buFont typeface="Arial" panose="020B0604020202020204" pitchFamily="34" charset="0"/>
              <a:buChar char="•"/>
            </a:pPr>
            <a:r>
              <a:rPr lang="en-US" sz="3600" b="1" i="0" dirty="0">
                <a:effectLst/>
                <a:latin typeface="Arial" panose="020B0604020202020204" pitchFamily="34" charset="0"/>
                <a:cs typeface="Arial" panose="020B0604020202020204" pitchFamily="34" charset="0"/>
              </a:rPr>
              <a:t>Collaboration</a:t>
            </a:r>
            <a:r>
              <a:rPr lang="en-US" sz="3600" b="0" i="0" dirty="0">
                <a:effectLst/>
                <a:latin typeface="Arial" panose="020B0604020202020204" pitchFamily="34" charset="0"/>
                <a:cs typeface="Arial" panose="020B0604020202020204" pitchFamily="34" charset="0"/>
              </a:rPr>
              <a:t>: Mainstream and RP staff should work together to identify and </a:t>
            </a:r>
            <a:r>
              <a:rPr lang="en-US" sz="3600" b="0" i="0" dirty="0" err="1">
                <a:effectLst/>
                <a:latin typeface="Arial" panose="020B0604020202020204" pitchFamily="34" charset="0"/>
                <a:cs typeface="Arial" panose="020B0604020202020204" pitchFamily="34" charset="0"/>
              </a:rPr>
              <a:t>optimise</a:t>
            </a:r>
            <a:r>
              <a:rPr lang="en-US" sz="3600" b="0" i="0" dirty="0">
                <a:effectLst/>
                <a:latin typeface="Arial" panose="020B0604020202020204" pitchFamily="34" charset="0"/>
                <a:cs typeface="Arial" panose="020B0604020202020204" pitchFamily="34" charset="0"/>
              </a:rPr>
              <a:t> the use of individual resources that support inclusion.</a:t>
            </a:r>
          </a:p>
          <a:p>
            <a:pPr marL="457132" indent="-457132" defTabSz="1828526">
              <a:lnSpc>
                <a:spcPct val="90000"/>
              </a:lnSpc>
              <a:spcBef>
                <a:spcPts val="2000"/>
              </a:spcBef>
              <a:spcAft>
                <a:spcPts val="600"/>
              </a:spcAft>
              <a:buFont typeface="Arial" panose="020B0604020202020204" pitchFamily="34" charset="0"/>
              <a:buChar char="•"/>
            </a:pPr>
            <a:r>
              <a:rPr lang="en-US" sz="3600" b="1" i="0" dirty="0">
                <a:effectLst/>
                <a:latin typeface="Arial" panose="020B0604020202020204" pitchFamily="34" charset="0"/>
                <a:cs typeface="Arial" panose="020B0604020202020204" pitchFamily="34" charset="0"/>
              </a:rPr>
              <a:t>Professional input</a:t>
            </a:r>
            <a:r>
              <a:rPr lang="en-US" sz="3600" b="0" i="0" dirty="0">
                <a:effectLst/>
                <a:latin typeface="Arial" panose="020B0604020202020204" pitchFamily="34" charset="0"/>
                <a:cs typeface="Arial" panose="020B0604020202020204" pitchFamily="34" charset="0"/>
              </a:rPr>
              <a:t>: Occupational therapist advice should be sought when needed to guide resource use.</a:t>
            </a:r>
          </a:p>
          <a:p>
            <a:pPr marL="457132" indent="-457132" defTabSz="1828526">
              <a:lnSpc>
                <a:spcPct val="90000"/>
              </a:lnSpc>
              <a:spcBef>
                <a:spcPts val="2000"/>
              </a:spcBef>
              <a:spcAft>
                <a:spcPts val="600"/>
              </a:spcAft>
              <a:buFont typeface="Arial" panose="020B0604020202020204" pitchFamily="34" charset="0"/>
              <a:buChar char="•"/>
            </a:pPr>
            <a:r>
              <a:rPr lang="en-US" sz="3600" b="1" i="0" dirty="0">
                <a:effectLst/>
                <a:latin typeface="Arial" panose="020B0604020202020204" pitchFamily="34" charset="0"/>
                <a:cs typeface="Arial" panose="020B0604020202020204" pitchFamily="34" charset="0"/>
              </a:rPr>
              <a:t>Supportive resources</a:t>
            </a:r>
            <a:r>
              <a:rPr lang="en-US" sz="3600" b="0" i="0" dirty="0">
                <a:effectLst/>
                <a:latin typeface="Arial" panose="020B0604020202020204" pitchFamily="34" charset="0"/>
                <a:cs typeface="Arial" panose="020B0604020202020204" pitchFamily="34" charset="0"/>
              </a:rPr>
              <a:t>:</a:t>
            </a:r>
          </a:p>
          <a:p>
            <a:pPr marL="457132" lvl="1" indent="-457132" defTabSz="1828526">
              <a:lnSpc>
                <a:spcPct val="90000"/>
              </a:lnSpc>
              <a:spcBef>
                <a:spcPts val="2000"/>
              </a:spcBef>
              <a:spcAft>
                <a:spcPts val="300"/>
              </a:spcAft>
              <a:buFont typeface="Arial" panose="020B0604020202020204" pitchFamily="34" charset="0"/>
              <a:buChar char="•"/>
            </a:pPr>
            <a:r>
              <a:rPr lang="en-US" sz="3600" b="0" i="0" dirty="0">
                <a:effectLst/>
                <a:latin typeface="Arial" panose="020B0604020202020204" pitchFamily="34" charset="0"/>
                <a:cs typeface="Arial" panose="020B0604020202020204" pitchFamily="34" charset="0"/>
              </a:rPr>
              <a:t>Wobble cushions for sensory feedback during carpet time.</a:t>
            </a:r>
          </a:p>
          <a:p>
            <a:pPr marL="457132" lvl="1" indent="-457132" defTabSz="1828526">
              <a:lnSpc>
                <a:spcPct val="90000"/>
              </a:lnSpc>
              <a:spcBef>
                <a:spcPts val="2000"/>
              </a:spcBef>
              <a:spcAft>
                <a:spcPts val="300"/>
              </a:spcAft>
              <a:buFont typeface="Arial" panose="020B0604020202020204" pitchFamily="34" charset="0"/>
              <a:buChar char="•"/>
            </a:pPr>
            <a:r>
              <a:rPr lang="en-US" sz="3600" b="0" i="0" dirty="0">
                <a:effectLst/>
                <a:latin typeface="Arial" panose="020B0604020202020204" pitchFamily="34" charset="0"/>
                <a:cs typeface="Arial" panose="020B0604020202020204" pitchFamily="34" charset="0"/>
              </a:rPr>
              <a:t>Ear defenders to reduce overwhelming noise.</a:t>
            </a:r>
          </a:p>
          <a:p>
            <a:pPr marL="457132" lvl="1" indent="-457132" defTabSz="1828526">
              <a:lnSpc>
                <a:spcPct val="90000"/>
              </a:lnSpc>
              <a:spcBef>
                <a:spcPts val="2000"/>
              </a:spcBef>
              <a:spcAft>
                <a:spcPts val="300"/>
              </a:spcAft>
              <a:buFont typeface="Arial" panose="020B0604020202020204" pitchFamily="34" charset="0"/>
              <a:buChar char="•"/>
            </a:pPr>
            <a:r>
              <a:rPr lang="en-US" sz="3600" b="0" i="0" dirty="0">
                <a:effectLst/>
                <a:latin typeface="Arial" panose="020B0604020202020204" pitchFamily="34" charset="0"/>
                <a:cs typeface="Arial" panose="020B0604020202020204" pitchFamily="34" charset="0"/>
              </a:rPr>
              <a:t>Fidget toys to aid concentration.</a:t>
            </a:r>
          </a:p>
          <a:p>
            <a:pPr marL="457132" lvl="1" indent="-457132" defTabSz="1828526">
              <a:lnSpc>
                <a:spcPct val="90000"/>
              </a:lnSpc>
              <a:spcBef>
                <a:spcPts val="2000"/>
              </a:spcBef>
              <a:spcAft>
                <a:spcPts val="300"/>
              </a:spcAft>
              <a:buFont typeface="Arial" panose="020B0604020202020204" pitchFamily="34" charset="0"/>
              <a:buChar char="•"/>
            </a:pPr>
            <a:r>
              <a:rPr lang="en-US" sz="3600" b="0" i="0" dirty="0">
                <a:effectLst/>
                <a:latin typeface="Arial" panose="020B0604020202020204" pitchFamily="34" charset="0"/>
                <a:cs typeface="Arial" panose="020B0604020202020204" pitchFamily="34" charset="0"/>
              </a:rPr>
              <a:t>Individual workstations to support focus on tasks.</a:t>
            </a:r>
          </a:p>
        </p:txBody>
      </p:sp>
      <p:pic>
        <p:nvPicPr>
          <p:cNvPr id="4" name="Picture 3">
            <a:extLst>
              <a:ext uri="{FF2B5EF4-FFF2-40B4-BE49-F238E27FC236}">
                <a16:creationId xmlns:a16="http://schemas.microsoft.com/office/drawing/2014/main" id="{C5223354-5A43-230F-954D-741F3B0C644C}"/>
              </a:ext>
            </a:extLst>
          </p:cNvPr>
          <p:cNvPicPr>
            <a:picLocks noChangeAspect="1"/>
          </p:cNvPicPr>
          <p:nvPr/>
        </p:nvPicPr>
        <p:blipFill>
          <a:blip r:embed="rId2"/>
          <a:stretch>
            <a:fillRect/>
          </a:stretch>
        </p:blipFill>
        <p:spPr>
          <a:xfrm>
            <a:off x="14280745" y="791998"/>
            <a:ext cx="5232551" cy="3104387"/>
          </a:xfrm>
          <a:prstGeom prst="rect">
            <a:avLst/>
          </a:prstGeom>
        </p:spPr>
      </p:pic>
      <p:pic>
        <p:nvPicPr>
          <p:cNvPr id="6" name="Picture 5">
            <a:extLst>
              <a:ext uri="{FF2B5EF4-FFF2-40B4-BE49-F238E27FC236}">
                <a16:creationId xmlns:a16="http://schemas.microsoft.com/office/drawing/2014/main" id="{B8973318-E7DD-FB8C-F9B3-1E079519E0ED}"/>
              </a:ext>
            </a:extLst>
          </p:cNvPr>
          <p:cNvPicPr>
            <a:picLocks noChangeAspect="1"/>
          </p:cNvPicPr>
          <p:nvPr/>
        </p:nvPicPr>
        <p:blipFill>
          <a:blip r:embed="rId3"/>
          <a:stretch>
            <a:fillRect/>
          </a:stretch>
        </p:blipFill>
        <p:spPr>
          <a:xfrm>
            <a:off x="13021056" y="3958132"/>
            <a:ext cx="9735476" cy="7902285"/>
          </a:xfrm>
          <a:prstGeom prst="rect">
            <a:avLst/>
          </a:prstGeom>
        </p:spPr>
      </p:pic>
    </p:spTree>
    <p:extLst>
      <p:ext uri="{BB962C8B-B14F-4D97-AF65-F5344CB8AC3E}">
        <p14:creationId xmlns:p14="http://schemas.microsoft.com/office/powerpoint/2010/main" val="110810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C22E-D3C6-A4AF-7E59-8DFEE0C5303A}"/>
              </a:ext>
            </a:extLst>
          </p:cNvPr>
          <p:cNvSpPr>
            <a:spLocks noGrp="1"/>
          </p:cNvSpPr>
          <p:nvPr>
            <p:ph type="title"/>
          </p:nvPr>
        </p:nvSpPr>
        <p:spPr/>
        <p:txBody>
          <a:bodyPr vert="horz" lIns="91440" tIns="45720" rIns="91440" bIns="45720" numCol="1" rtlCol="0" anchor="ctr" anchorCtr="0" compatLnSpc="1">
            <a:prstTxWarp prst="textNoShape">
              <a:avLst/>
            </a:prstTxWarp>
            <a:normAutofit/>
          </a:bodyPr>
          <a:lstStyle/>
          <a:p>
            <a:r>
              <a:rPr lang="en-US" dirty="0"/>
              <a:t>Work in collaboration – Staff and students supported n the RP  </a:t>
            </a:r>
          </a:p>
        </p:txBody>
      </p:sp>
      <p:sp>
        <p:nvSpPr>
          <p:cNvPr id="3" name="TextBox 2">
            <a:extLst>
              <a:ext uri="{FF2B5EF4-FFF2-40B4-BE49-F238E27FC236}">
                <a16:creationId xmlns:a16="http://schemas.microsoft.com/office/drawing/2014/main" id="{262F5B1A-70E7-0325-65CE-904B3BCD5820}"/>
              </a:ext>
            </a:extLst>
          </p:cNvPr>
          <p:cNvSpPr txBox="1"/>
          <p:nvPr/>
        </p:nvSpPr>
        <p:spPr bwMode="auto">
          <a:xfrm>
            <a:off x="1466853" y="3806606"/>
            <a:ext cx="10572010" cy="7873093"/>
          </a:xfrm>
          <a:prstGeom prst="rect">
            <a:avLst/>
          </a:prstGeom>
        </p:spPr>
        <p:txBody>
          <a:bodyPr vert="horz" lIns="91440" tIns="45720" rIns="91440" bIns="45720" numCol="1" rtlCol="0" anchorCtr="0" compatLnSpc="1">
            <a:prstTxWarp prst="textNoShape">
              <a:avLst/>
            </a:prstTxWarp>
            <a:noAutofit/>
          </a:bodyPr>
          <a:lstStyle/>
          <a:p>
            <a:pPr marL="571500" indent="-571500" defTabSz="1828526">
              <a:buFont typeface="Arial" panose="020B0604020202020204" pitchFamily="34" charset="0"/>
              <a:buChar char="•"/>
            </a:pPr>
            <a:r>
              <a:rPr lang="en-US" sz="3600" b="1" i="0" kern="1200" dirty="0">
                <a:effectLst/>
              </a:rPr>
              <a:t>Teacher responsibility</a:t>
            </a:r>
            <a:r>
              <a:rPr lang="en-US" sz="3600" b="0" i="0" kern="1200" dirty="0">
                <a:effectLst/>
              </a:rPr>
              <a:t> </a:t>
            </a:r>
          </a:p>
          <a:p>
            <a:pPr defTabSz="1828526"/>
            <a:r>
              <a:rPr lang="en-US" sz="3600" b="0" i="0" kern="1200" dirty="0">
                <a:effectLst/>
              </a:rPr>
              <a:t>Mainstream teachers should ensure RP students have access to positive peer role models in the classroom.</a:t>
            </a:r>
          </a:p>
          <a:p>
            <a:pPr defTabSz="1828526"/>
            <a:endParaRPr lang="en-US" sz="3600" b="1" i="0" kern="1200" dirty="0">
              <a:effectLst/>
            </a:endParaRPr>
          </a:p>
          <a:p>
            <a:pPr marL="571500" indent="-571500" defTabSz="1828526">
              <a:buFont typeface="Arial" panose="020B0604020202020204" pitchFamily="34" charset="0"/>
              <a:buChar char="•"/>
            </a:pPr>
            <a:r>
              <a:rPr lang="en-US" sz="3600" b="1" i="0" kern="1200" dirty="0">
                <a:effectLst/>
              </a:rPr>
              <a:t>Social development</a:t>
            </a:r>
            <a:endParaRPr lang="en-US" sz="3600" b="0" i="0" kern="1200" dirty="0">
              <a:effectLst/>
            </a:endParaRPr>
          </a:p>
          <a:p>
            <a:pPr defTabSz="1828526"/>
            <a:r>
              <a:rPr lang="en-US" sz="3600" b="0" i="0" kern="1200" dirty="0">
                <a:effectLst/>
              </a:rPr>
              <a:t>Pairing RP and mainstream students supports the development of social relationships and mutual understanding.</a:t>
            </a:r>
          </a:p>
          <a:p>
            <a:pPr defTabSz="1828526"/>
            <a:endParaRPr lang="en-US" sz="3600" b="1" i="0" kern="1200" dirty="0">
              <a:effectLst/>
            </a:endParaRPr>
          </a:p>
          <a:p>
            <a:pPr marL="571500" indent="-571500" defTabSz="1828526">
              <a:buFont typeface="Arial" panose="020B0604020202020204" pitchFamily="34" charset="0"/>
              <a:buChar char="•"/>
            </a:pPr>
            <a:r>
              <a:rPr lang="en-US" sz="3600" b="1" i="0" kern="1200" dirty="0">
                <a:effectLst/>
              </a:rPr>
              <a:t>Learning partners strategy</a:t>
            </a:r>
            <a:endParaRPr lang="en-US" sz="3600" b="0" i="0" kern="1200" dirty="0">
              <a:effectLst/>
            </a:endParaRPr>
          </a:p>
          <a:p>
            <a:pPr marL="0" lvl="1" defTabSz="1828526"/>
            <a:r>
              <a:rPr lang="en-US" sz="3600" b="0" i="0" kern="1200" dirty="0">
                <a:effectLst/>
              </a:rPr>
              <a:t>Students are paired with a new partner every fortnight.</a:t>
            </a:r>
          </a:p>
        </p:txBody>
      </p:sp>
      <p:pic>
        <p:nvPicPr>
          <p:cNvPr id="5" name="Picture 4">
            <a:extLst>
              <a:ext uri="{FF2B5EF4-FFF2-40B4-BE49-F238E27FC236}">
                <a16:creationId xmlns:a16="http://schemas.microsoft.com/office/drawing/2014/main" id="{056FE744-F202-9458-8128-7B2937B46B01}"/>
              </a:ext>
            </a:extLst>
          </p:cNvPr>
          <p:cNvPicPr>
            <a:picLocks noChangeAspect="1"/>
          </p:cNvPicPr>
          <p:nvPr/>
        </p:nvPicPr>
        <p:blipFill>
          <a:blip r:embed="rId2"/>
          <a:srcRect r="18090" b="1"/>
          <a:stretch>
            <a:fillRect/>
          </a:stretch>
        </p:blipFill>
        <p:spPr>
          <a:xfrm>
            <a:off x="12038863" y="3806606"/>
            <a:ext cx="10572010" cy="7873093"/>
          </a:xfrm>
          <a:prstGeom prst="rect">
            <a:avLst/>
          </a:prstGeom>
          <a:noFill/>
        </p:spPr>
      </p:pic>
    </p:spTree>
    <p:extLst>
      <p:ext uri="{BB962C8B-B14F-4D97-AF65-F5344CB8AC3E}">
        <p14:creationId xmlns:p14="http://schemas.microsoft.com/office/powerpoint/2010/main" val="1463648730"/>
      </p:ext>
    </p:extLst>
  </p:cSld>
  <p:clrMapOvr>
    <a:masterClrMapping/>
  </p:clrMapOvr>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2.xml><?xml version="1.0" encoding="utf-8"?>
<ds:datastoreItem xmlns:ds="http://schemas.openxmlformats.org/officeDocument/2006/customXml" ds:itemID="{9FAD1580-27FC-46B9-B435-891B95D4DB5A}">
  <ds:schemaRefs>
    <ds:schemaRef ds:uri="1e1c1808-369b-40d7-9886-afbc5f49b136"/>
    <ds:schemaRef ds:uri="c5dbf80e-f509-45f6-9fe5-406e3eefabbb"/>
    <ds:schemaRef ds:uri="d0393e64-3c0e-487f-804d-ccdf56bf1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B60EA4-7D52-49C9-B8C9-8A7584A1B65E}">
  <ds:schemaRefs>
    <ds:schemaRef ds:uri="1e1c1808-369b-40d7-9886-afbc5f49b136"/>
    <ds:schemaRef ds:uri="c5dbf80e-f509-45f6-9fe5-406e3eefabbb"/>
    <ds:schemaRef ds:uri="d0393e64-3c0e-487f-804d-ccdf56bf16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26CCDC6-ACD1-43F6-8F4F-21E835B3C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4194</TotalTime>
  <Words>3220</Words>
  <Application>Microsoft Office PowerPoint</Application>
  <PresentationFormat>Custom</PresentationFormat>
  <Paragraphs>226</Paragraphs>
  <Slides>46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vt:lpstr>
      <vt:lpstr>Arial</vt:lpstr>
      <vt:lpstr>Calibri</vt:lpstr>
      <vt:lpstr>Courier New</vt:lpstr>
      <vt:lpstr>Symbol</vt:lpstr>
      <vt:lpstr>Times New Roman</vt:lpstr>
      <vt:lpstr>Wingdings</vt:lpstr>
      <vt:lpstr>Services background</vt:lpstr>
      <vt:lpstr>PowerPoint Presentation</vt:lpstr>
      <vt:lpstr>Agenda </vt:lpstr>
      <vt:lpstr>Welcome </vt:lpstr>
      <vt:lpstr>RP Toolkit</vt:lpstr>
      <vt:lpstr>PowerPoint Presentation</vt:lpstr>
      <vt:lpstr>Mainstream teachers differentiate for all students in the mainstream class for all subjects</vt:lpstr>
      <vt:lpstr>Scaffolding to support </vt:lpstr>
      <vt:lpstr>Individual resources  </vt:lpstr>
      <vt:lpstr>Work in collaboration – Staff and students supported n the RP  </vt:lpstr>
      <vt:lpstr>Visuals in both settings – they benefit all </vt:lpstr>
      <vt:lpstr>Support all; avoid over reliance </vt:lpstr>
      <vt:lpstr>Sharing Professional Expertise- Caroline Willoughby Team Leader PD</vt:lpstr>
      <vt:lpstr>STAs and Ordinarily Available Provision</vt:lpstr>
      <vt:lpstr>Information about STAS</vt:lpstr>
      <vt:lpstr>Transition – STAS and RPs</vt:lpstr>
      <vt:lpstr>Year 5 and 7</vt:lpstr>
      <vt:lpstr>Year 10 and 11</vt:lpstr>
      <vt:lpstr>RP Recruitment</vt:lpstr>
      <vt:lpstr>Qualified Habilitation Specialists (QHS) for vision impairment (VI) and Deaf Instructors (DI)</vt:lpstr>
      <vt:lpstr>Equipment</vt:lpstr>
      <vt:lpstr>STAS AT and AT Adviser</vt:lpstr>
      <vt:lpstr>Final points</vt:lpstr>
      <vt:lpstr>Best Practice Sharing</vt:lpstr>
      <vt:lpstr>PowerPoint Presentation</vt:lpstr>
      <vt:lpstr>PowerPoint Presentation</vt:lpstr>
      <vt:lpstr>PowerPoint Presentation</vt:lpstr>
      <vt:lpstr>Arrangements awarded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Positives of neurodivergence </vt:lpstr>
      <vt:lpstr>Subtitles </vt:lpstr>
      <vt:lpstr>Annual Return </vt:lpstr>
      <vt:lpstr>KPI and annual return</vt:lpstr>
      <vt:lpstr>Annual returns</vt:lpstr>
      <vt:lpstr>PowerPoint Presentation</vt:lpstr>
      <vt:lpstr>PowerPoint Presentation</vt:lpstr>
      <vt:lpstr>Excerpt from email to headteachers </vt:lpstr>
      <vt:lpstr>Ofsted Updates </vt:lpstr>
      <vt:lpstr>SEN Support Toolkit, SEN Support Line &amp; SEN Advisers </vt:lpstr>
      <vt:lpstr>KEY MESSAGES AND HOMEWORK FOR NEXT TIME!   </vt:lpstr>
      <vt:lpstr>Next network meetings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Erhahiemen, Ebi</cp:lastModifiedBy>
  <cp:revision>1</cp:revision>
  <dcterms:created xsi:type="dcterms:W3CDTF">2023-04-27T13:13:25Z</dcterms:created>
  <dcterms:modified xsi:type="dcterms:W3CDTF">2025-06-23T08:02:17Z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