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5"/>
  </p:sldMasterIdLst>
  <p:notesMasterIdLst>
    <p:notesMasterId r:id="rId35"/>
  </p:notesMasterIdLst>
  <p:sldIdLst>
    <p:sldId id="261" r:id="rId6"/>
    <p:sldId id="258" r:id="rId7"/>
    <p:sldId id="301" r:id="rId8"/>
    <p:sldId id="299" r:id="rId9"/>
    <p:sldId id="269" r:id="rId10"/>
    <p:sldId id="298" r:id="rId11"/>
    <p:sldId id="305" r:id="rId12"/>
    <p:sldId id="306" r:id="rId13"/>
    <p:sldId id="296" r:id="rId14"/>
    <p:sldId id="307" r:id="rId15"/>
    <p:sldId id="308" r:id="rId16"/>
    <p:sldId id="259" r:id="rId17"/>
    <p:sldId id="264" r:id="rId18"/>
    <p:sldId id="310" r:id="rId19"/>
    <p:sldId id="311" r:id="rId20"/>
    <p:sldId id="268" r:id="rId21"/>
    <p:sldId id="312" r:id="rId22"/>
    <p:sldId id="313" r:id="rId23"/>
    <p:sldId id="314" r:id="rId24"/>
    <p:sldId id="315" r:id="rId25"/>
    <p:sldId id="316" r:id="rId26"/>
    <p:sldId id="317" r:id="rId27"/>
    <p:sldId id="278" r:id="rId28"/>
    <p:sldId id="291" r:id="rId29"/>
    <p:sldId id="293" r:id="rId30"/>
    <p:sldId id="286" r:id="rId31"/>
    <p:sldId id="273" r:id="rId32"/>
    <p:sldId id="275" r:id="rId33"/>
    <p:sldId id="318" r:id="rId34"/>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50" userDrawn="1">
          <p15:clr>
            <a:srgbClr val="A4A3A4"/>
          </p15:clr>
        </p15:guide>
        <p15:guide id="2" pos="853" userDrawn="1">
          <p15:clr>
            <a:srgbClr val="A4A3A4"/>
          </p15:clr>
        </p15:guide>
        <p15:guide id="3" pos="14483" userDrawn="1">
          <p15:clr>
            <a:srgbClr val="A4A3A4"/>
          </p15:clr>
        </p15:guide>
        <p15:guide id="4" orient="horz" pos="7767" userDrawn="1">
          <p15:clr>
            <a:srgbClr val="A4A3A4"/>
          </p15:clr>
        </p15:guide>
        <p15:guide id="5" pos="1556" userDrawn="1">
          <p15:clr>
            <a:srgbClr val="A4A3A4"/>
          </p15:clr>
        </p15:guide>
        <p15:guide id="6" pos="2032" userDrawn="1">
          <p15:clr>
            <a:srgbClr val="A4A3A4"/>
          </p15:clr>
        </p15:guide>
        <p15:guide id="7" pos="6728" userDrawn="1">
          <p15:clr>
            <a:srgbClr val="A4A3A4"/>
          </p15:clr>
        </p15:guide>
        <p15:guide id="8" pos="6296" userDrawn="1">
          <p15:clr>
            <a:srgbClr val="A4A3A4"/>
          </p15:clr>
        </p15:guide>
        <p15:guide id="9" pos="5548" userDrawn="1">
          <p15:clr>
            <a:srgbClr val="A4A3A4"/>
          </p15:clr>
        </p15:guide>
        <p15:guide id="10" pos="5117" userDrawn="1">
          <p15:clr>
            <a:srgbClr val="A4A3A4"/>
          </p15:clr>
        </p15:guide>
        <p15:guide id="11" pos="4346" userDrawn="1">
          <p15:clr>
            <a:srgbClr val="A4A3A4"/>
          </p15:clr>
        </p15:guide>
        <p15:guide id="12" pos="2758" userDrawn="1">
          <p15:clr>
            <a:srgbClr val="A4A3A4"/>
          </p15:clr>
        </p15:guide>
        <p15:guide id="13" pos="3212" userDrawn="1">
          <p15:clr>
            <a:srgbClr val="A4A3A4"/>
          </p15:clr>
        </p15:guide>
        <p15:guide id="14" pos="3914" userDrawn="1">
          <p15:clr>
            <a:srgbClr val="A4A3A4"/>
          </p15:clr>
        </p15:guide>
        <p15:guide id="15" pos="9789" userDrawn="1">
          <p15:clr>
            <a:srgbClr val="A4A3A4"/>
          </p15:clr>
        </p15:guide>
        <p15:guide id="16" pos="9063" userDrawn="1">
          <p15:clr>
            <a:srgbClr val="A4A3A4"/>
          </p15:clr>
        </p15:guide>
        <p15:guide id="17" pos="8631" userDrawn="1">
          <p15:clr>
            <a:srgbClr val="A4A3A4"/>
          </p15:clr>
        </p15:guide>
        <p15:guide id="18" pos="7453" userDrawn="1">
          <p15:clr>
            <a:srgbClr val="A4A3A4"/>
          </p15:clr>
        </p15:guide>
        <p15:guide id="19" pos="7883" userDrawn="1">
          <p15:clr>
            <a:srgbClr val="A4A3A4"/>
          </p15:clr>
        </p15:guide>
        <p15:guide id="20" pos="10242" userDrawn="1">
          <p15:clr>
            <a:srgbClr val="A4A3A4"/>
          </p15:clr>
        </p15:guide>
        <p15:guide id="21" pos="11399" userDrawn="1">
          <p15:clr>
            <a:srgbClr val="A4A3A4"/>
          </p15:clr>
        </p15:guide>
        <p15:guide id="22" pos="10969" userDrawn="1">
          <p15:clr>
            <a:srgbClr val="A4A3A4"/>
          </p15:clr>
        </p15:guide>
        <p15:guide id="23" pos="12125" userDrawn="1">
          <p15:clr>
            <a:srgbClr val="A4A3A4"/>
          </p15:clr>
        </p15:guide>
        <p15:guide id="24" pos="12557" userDrawn="1">
          <p15:clr>
            <a:srgbClr val="A4A3A4"/>
          </p15:clr>
        </p15:guide>
        <p15:guide id="25" pos="13327" userDrawn="1">
          <p15:clr>
            <a:srgbClr val="A4A3A4"/>
          </p15:clr>
        </p15:guide>
        <p15:guide id="26" pos="13758" userDrawn="1">
          <p15:clr>
            <a:srgbClr val="A4A3A4"/>
          </p15:clr>
        </p15:guide>
        <p15:guide id="27" orient="horz" pos="21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8CE"/>
    <a:srgbClr val="429AD6"/>
    <a:srgbClr val="8A358C"/>
    <a:srgbClr val="7F1439"/>
    <a:srgbClr val="08314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A3A75-C773-43E6-B5F2-349C2C4C0EB7}" v="2" dt="2025-03-11T16:11:24.428"/>
    <p1510:client id="{9523C1DC-0A2F-4C3D-8400-5624CCBB4E0F}" v="47" dt="2025-03-11T11:51:51.799"/>
    <p1510:client id="{D249C694-DD24-407A-9CAC-C95F340B8587}" v="9" dt="2025-03-11T13:16:51.816"/>
    <p1510:client id="{DAA54471-A2D1-489E-9BA1-6B7984792E19}" v="3" dt="2025-03-11T13:43:19.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2" d="100"/>
          <a:sy n="32" d="100"/>
        </p:scale>
        <p:origin x="96" y="1186"/>
      </p:cViewPr>
      <p:guideLst>
        <p:guide orient="horz" pos="850"/>
        <p:guide pos="853"/>
        <p:guide pos="14483"/>
        <p:guide orient="horz" pos="7767"/>
        <p:guide pos="1556"/>
        <p:guide pos="2032"/>
        <p:guide pos="6728"/>
        <p:guide pos="6296"/>
        <p:guide pos="5548"/>
        <p:guide pos="5117"/>
        <p:guide pos="4346"/>
        <p:guide pos="2758"/>
        <p:guide pos="3212"/>
        <p:guide pos="3914"/>
        <p:guide pos="9789"/>
        <p:guide pos="9063"/>
        <p:guide pos="8631"/>
        <p:guide pos="7453"/>
        <p:guide pos="7883"/>
        <p:guide pos="10242"/>
        <p:guide pos="11399"/>
        <p:guide pos="10969"/>
        <p:guide pos="12125"/>
        <p:guide pos="12557"/>
        <p:guide pos="13327"/>
        <p:guide pos="13758"/>
        <p:guide orient="horz" pos="21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wth, Diana" userId="S::cseiwrdl@hants.gov.uk::66ea70b8-7bfc-40dd-b8d4-532f07505c0e" providerId="AD" clId="Web-{DAA54471-A2D1-489E-9BA1-6B7984792E19}"/>
    <pc:docChg chg="modSld">
      <pc:chgData name="Lowth, Diana" userId="S::cseiwrdl@hants.gov.uk::66ea70b8-7bfc-40dd-b8d4-532f07505c0e" providerId="AD" clId="Web-{DAA54471-A2D1-489E-9BA1-6B7984792E19}" dt="2025-03-11T13:43:19.229" v="1" actId="20577"/>
      <pc:docMkLst>
        <pc:docMk/>
      </pc:docMkLst>
      <pc:sldChg chg="modSp">
        <pc:chgData name="Lowth, Diana" userId="S::cseiwrdl@hants.gov.uk::66ea70b8-7bfc-40dd-b8d4-532f07505c0e" providerId="AD" clId="Web-{DAA54471-A2D1-489E-9BA1-6B7984792E19}" dt="2025-03-11T13:43:19.229" v="1" actId="20577"/>
        <pc:sldMkLst>
          <pc:docMk/>
          <pc:sldMk cId="1319701720" sldId="296"/>
        </pc:sldMkLst>
        <pc:spChg chg="mod">
          <ac:chgData name="Lowth, Diana" userId="S::cseiwrdl@hants.gov.uk::66ea70b8-7bfc-40dd-b8d4-532f07505c0e" providerId="AD" clId="Web-{DAA54471-A2D1-489E-9BA1-6B7984792E19}" dt="2025-03-11T13:43:19.229" v="1" actId="20577"/>
          <ac:spMkLst>
            <pc:docMk/>
            <pc:sldMk cId="1319701720" sldId="296"/>
            <ac:spMk id="3" creationId="{1BD6B88A-DA68-FAA6-4C42-24C5E13B5776}"/>
          </ac:spMkLst>
        </pc:spChg>
      </pc:sldChg>
    </pc:docChg>
  </pc:docChgLst>
  <pc:docChgLst>
    <pc:chgData name="Erhahiemen, Ebi" userId="f159cad7-f38e-400c-abb9-c47177e4599f" providerId="ADAL" clId="{9523C1DC-0A2F-4C3D-8400-5624CCBB4E0F}"/>
    <pc:docChg chg="undo redo custSel addSld delSld modSld">
      <pc:chgData name="Erhahiemen, Ebi" userId="f159cad7-f38e-400c-abb9-c47177e4599f" providerId="ADAL" clId="{9523C1DC-0A2F-4C3D-8400-5624CCBB4E0F}" dt="2025-03-11T11:56:08.969" v="2159" actId="2696"/>
      <pc:docMkLst>
        <pc:docMk/>
      </pc:docMkLst>
      <pc:sldChg chg="modSp mod">
        <pc:chgData name="Erhahiemen, Ebi" userId="f159cad7-f38e-400c-abb9-c47177e4599f" providerId="ADAL" clId="{9523C1DC-0A2F-4C3D-8400-5624CCBB4E0F}" dt="2025-03-11T09:53:04.881" v="235" actId="6549"/>
        <pc:sldMkLst>
          <pc:docMk/>
          <pc:sldMk cId="620237314" sldId="258"/>
        </pc:sldMkLst>
        <pc:spChg chg="mod">
          <ac:chgData name="Erhahiemen, Ebi" userId="f159cad7-f38e-400c-abb9-c47177e4599f" providerId="ADAL" clId="{9523C1DC-0A2F-4C3D-8400-5624CCBB4E0F}" dt="2025-03-11T09:53:04.881" v="235" actId="6549"/>
          <ac:spMkLst>
            <pc:docMk/>
            <pc:sldMk cId="620237314" sldId="258"/>
            <ac:spMk id="3" creationId="{E3D3BFD7-427D-BDE5-A0F6-811FE1B055D4}"/>
          </ac:spMkLst>
        </pc:spChg>
      </pc:sldChg>
      <pc:sldChg chg="modSp mod">
        <pc:chgData name="Erhahiemen, Ebi" userId="f159cad7-f38e-400c-abb9-c47177e4599f" providerId="ADAL" clId="{9523C1DC-0A2F-4C3D-8400-5624CCBB4E0F}" dt="2025-03-11T09:54:34.735" v="327" actId="14100"/>
        <pc:sldMkLst>
          <pc:docMk/>
          <pc:sldMk cId="3686666491" sldId="259"/>
        </pc:sldMkLst>
        <pc:spChg chg="mod">
          <ac:chgData name="Erhahiemen, Ebi" userId="f159cad7-f38e-400c-abb9-c47177e4599f" providerId="ADAL" clId="{9523C1DC-0A2F-4C3D-8400-5624CCBB4E0F}" dt="2025-03-11T09:54:28.885" v="326" actId="20577"/>
          <ac:spMkLst>
            <pc:docMk/>
            <pc:sldMk cId="3686666491" sldId="259"/>
            <ac:spMk id="7" creationId="{C3498EB6-2BD7-6A2E-CF73-AF5C7709FE50}"/>
          </ac:spMkLst>
        </pc:spChg>
        <pc:picChg chg="mod">
          <ac:chgData name="Erhahiemen, Ebi" userId="f159cad7-f38e-400c-abb9-c47177e4599f" providerId="ADAL" clId="{9523C1DC-0A2F-4C3D-8400-5624CCBB4E0F}" dt="2025-03-11T09:54:34.735" v="327" actId="14100"/>
          <ac:picMkLst>
            <pc:docMk/>
            <pc:sldMk cId="3686666491" sldId="259"/>
            <ac:picMk id="6" creationId="{4F57525E-7518-1769-F759-F926E8DAF274}"/>
          </ac:picMkLst>
        </pc:picChg>
      </pc:sldChg>
      <pc:sldChg chg="modSp mod">
        <pc:chgData name="Erhahiemen, Ebi" userId="f159cad7-f38e-400c-abb9-c47177e4599f" providerId="ADAL" clId="{9523C1DC-0A2F-4C3D-8400-5624CCBB4E0F}" dt="2025-03-11T09:51:19.823" v="26" actId="6549"/>
        <pc:sldMkLst>
          <pc:docMk/>
          <pc:sldMk cId="789714967" sldId="261"/>
        </pc:sldMkLst>
        <pc:spChg chg="mod">
          <ac:chgData name="Erhahiemen, Ebi" userId="f159cad7-f38e-400c-abb9-c47177e4599f" providerId="ADAL" clId="{9523C1DC-0A2F-4C3D-8400-5624CCBB4E0F}" dt="2025-03-11T09:51:19.823" v="26" actId="6549"/>
          <ac:spMkLst>
            <pc:docMk/>
            <pc:sldMk cId="789714967" sldId="261"/>
            <ac:spMk id="3" creationId="{6C14C7F7-D8CD-0AA7-D52B-DAC1FBA97DDE}"/>
          </ac:spMkLst>
        </pc:spChg>
      </pc:sldChg>
      <pc:sldChg chg="addSp delSp modSp mod">
        <pc:chgData name="Erhahiemen, Ebi" userId="f159cad7-f38e-400c-abb9-c47177e4599f" providerId="ADAL" clId="{9523C1DC-0A2F-4C3D-8400-5624CCBB4E0F}" dt="2025-03-11T10:05:10.945" v="667" actId="1076"/>
        <pc:sldMkLst>
          <pc:docMk/>
          <pc:sldMk cId="3265789347" sldId="262"/>
        </pc:sldMkLst>
        <pc:spChg chg="mod">
          <ac:chgData name="Erhahiemen, Ebi" userId="f159cad7-f38e-400c-abb9-c47177e4599f" providerId="ADAL" clId="{9523C1DC-0A2F-4C3D-8400-5624CCBB4E0F}" dt="2025-03-11T10:04:24.861" v="655" actId="20577"/>
          <ac:spMkLst>
            <pc:docMk/>
            <pc:sldMk cId="3265789347" sldId="262"/>
            <ac:spMk id="2" creationId="{EA1EAEC2-CCBF-DA16-4DF7-315B41246EA0}"/>
          </ac:spMkLst>
        </pc:spChg>
        <pc:spChg chg="mod">
          <ac:chgData name="Erhahiemen, Ebi" userId="f159cad7-f38e-400c-abb9-c47177e4599f" providerId="ADAL" clId="{9523C1DC-0A2F-4C3D-8400-5624CCBB4E0F}" dt="2025-03-11T10:05:09.118" v="666" actId="1076"/>
          <ac:spMkLst>
            <pc:docMk/>
            <pc:sldMk cId="3265789347" sldId="262"/>
            <ac:spMk id="3" creationId="{E3D3BFD7-427D-BDE5-A0F6-811FE1B055D4}"/>
          </ac:spMkLst>
        </pc:spChg>
        <pc:picChg chg="add mod">
          <ac:chgData name="Erhahiemen, Ebi" userId="f159cad7-f38e-400c-abb9-c47177e4599f" providerId="ADAL" clId="{9523C1DC-0A2F-4C3D-8400-5624CCBB4E0F}" dt="2025-03-11T10:05:10.945" v="667" actId="1076"/>
          <ac:picMkLst>
            <pc:docMk/>
            <pc:sldMk cId="3265789347" sldId="262"/>
            <ac:picMk id="4" creationId="{69917106-D1E5-6D47-8938-059CAD90C44D}"/>
          </ac:picMkLst>
        </pc:picChg>
        <pc:picChg chg="del mod">
          <ac:chgData name="Erhahiemen, Ebi" userId="f159cad7-f38e-400c-abb9-c47177e4599f" providerId="ADAL" clId="{9523C1DC-0A2F-4C3D-8400-5624CCBB4E0F}" dt="2025-03-11T10:04:27.469" v="657" actId="478"/>
          <ac:picMkLst>
            <pc:docMk/>
            <pc:sldMk cId="3265789347" sldId="262"/>
            <ac:picMk id="5" creationId="{8DD50527-F359-62DF-7FCD-BDBD1D848D11}"/>
          </ac:picMkLst>
        </pc:picChg>
      </pc:sldChg>
      <pc:sldChg chg="addSp delSp modSp mod">
        <pc:chgData name="Erhahiemen, Ebi" userId="f159cad7-f38e-400c-abb9-c47177e4599f" providerId="ADAL" clId="{9523C1DC-0A2F-4C3D-8400-5624CCBB4E0F}" dt="2025-03-11T09:58:04.209" v="332" actId="1076"/>
        <pc:sldMkLst>
          <pc:docMk/>
          <pc:sldMk cId="1352142732" sldId="265"/>
        </pc:sldMkLst>
        <pc:picChg chg="add mod">
          <ac:chgData name="Erhahiemen, Ebi" userId="f159cad7-f38e-400c-abb9-c47177e4599f" providerId="ADAL" clId="{9523C1DC-0A2F-4C3D-8400-5624CCBB4E0F}" dt="2025-03-11T09:58:04.209" v="332" actId="1076"/>
          <ac:picMkLst>
            <pc:docMk/>
            <pc:sldMk cId="1352142732" sldId="265"/>
            <ac:picMk id="2" creationId="{73CAC007-9E41-DD49-BACD-3153704E8E5C}"/>
          </ac:picMkLst>
        </pc:picChg>
        <pc:picChg chg="del mod">
          <ac:chgData name="Erhahiemen, Ebi" userId="f159cad7-f38e-400c-abb9-c47177e4599f" providerId="ADAL" clId="{9523C1DC-0A2F-4C3D-8400-5624CCBB4E0F}" dt="2025-03-11T09:54:54.947" v="329" actId="478"/>
          <ac:picMkLst>
            <pc:docMk/>
            <pc:sldMk cId="1352142732" sldId="265"/>
            <ac:picMk id="3" creationId="{C5750C53-8017-0D3F-1B73-D9224E96FD89}"/>
          </ac:picMkLst>
        </pc:picChg>
      </pc:sldChg>
      <pc:sldChg chg="addSp delSp modSp mod">
        <pc:chgData name="Erhahiemen, Ebi" userId="f159cad7-f38e-400c-abb9-c47177e4599f" providerId="ADAL" clId="{9523C1DC-0A2F-4C3D-8400-5624CCBB4E0F}" dt="2025-03-11T10:02:26.524" v="588" actId="20577"/>
        <pc:sldMkLst>
          <pc:docMk/>
          <pc:sldMk cId="2399177534" sldId="266"/>
        </pc:sldMkLst>
        <pc:spChg chg="mod">
          <ac:chgData name="Erhahiemen, Ebi" userId="f159cad7-f38e-400c-abb9-c47177e4599f" providerId="ADAL" clId="{9523C1DC-0A2F-4C3D-8400-5624CCBB4E0F}" dt="2025-03-11T10:01:08.220" v="578" actId="1076"/>
          <ac:spMkLst>
            <pc:docMk/>
            <pc:sldMk cId="2399177534" sldId="266"/>
            <ac:spMk id="7" creationId="{1F6D5354-E228-5A1D-1ECD-CAC348BDFEB9}"/>
          </ac:spMkLst>
        </pc:spChg>
        <pc:spChg chg="mod">
          <ac:chgData name="Erhahiemen, Ebi" userId="f159cad7-f38e-400c-abb9-c47177e4599f" providerId="ADAL" clId="{9523C1DC-0A2F-4C3D-8400-5624CCBB4E0F}" dt="2025-03-11T10:02:26.524" v="588" actId="20577"/>
          <ac:spMkLst>
            <pc:docMk/>
            <pc:sldMk cId="2399177534" sldId="266"/>
            <ac:spMk id="8" creationId="{0640843D-A0D3-D2D8-B550-EA92E77E5917}"/>
          </ac:spMkLst>
        </pc:spChg>
        <pc:picChg chg="add mod">
          <ac:chgData name="Erhahiemen, Ebi" userId="f159cad7-f38e-400c-abb9-c47177e4599f" providerId="ADAL" clId="{9523C1DC-0A2F-4C3D-8400-5624CCBB4E0F}" dt="2025-03-11T10:01:36.226" v="583" actId="1076"/>
          <ac:picMkLst>
            <pc:docMk/>
            <pc:sldMk cId="2399177534" sldId="266"/>
            <ac:picMk id="2" creationId="{0B00CF9D-2825-F735-A0FD-5373B900FE82}"/>
          </ac:picMkLst>
        </pc:picChg>
        <pc:picChg chg="del">
          <ac:chgData name="Erhahiemen, Ebi" userId="f159cad7-f38e-400c-abb9-c47177e4599f" providerId="ADAL" clId="{9523C1DC-0A2F-4C3D-8400-5624CCBB4E0F}" dt="2025-03-11T10:01:11.460" v="579" actId="478"/>
          <ac:picMkLst>
            <pc:docMk/>
            <pc:sldMk cId="2399177534" sldId="266"/>
            <ac:picMk id="3" creationId="{7307FC45-8BCF-6055-B359-353A30CAA04E}"/>
          </ac:picMkLst>
        </pc:picChg>
      </pc:sldChg>
      <pc:sldChg chg="addSp delSp modSp mod">
        <pc:chgData name="Erhahiemen, Ebi" userId="f159cad7-f38e-400c-abb9-c47177e4599f" providerId="ADAL" clId="{9523C1DC-0A2F-4C3D-8400-5624CCBB4E0F}" dt="2025-03-11T10:04:05.527" v="633" actId="20577"/>
        <pc:sldMkLst>
          <pc:docMk/>
          <pc:sldMk cId="1495507178" sldId="267"/>
        </pc:sldMkLst>
        <pc:spChg chg="mod">
          <ac:chgData name="Erhahiemen, Ebi" userId="f159cad7-f38e-400c-abb9-c47177e4599f" providerId="ADAL" clId="{9523C1DC-0A2F-4C3D-8400-5624CCBB4E0F}" dt="2025-03-11T10:04:05.527" v="633" actId="20577"/>
          <ac:spMkLst>
            <pc:docMk/>
            <pc:sldMk cId="1495507178" sldId="267"/>
            <ac:spMk id="10" creationId="{041600DB-1940-A976-0F37-452F6FB7B810}"/>
          </ac:spMkLst>
        </pc:spChg>
        <pc:spChg chg="mod">
          <ac:chgData name="Erhahiemen, Ebi" userId="f159cad7-f38e-400c-abb9-c47177e4599f" providerId="ADAL" clId="{9523C1DC-0A2F-4C3D-8400-5624CCBB4E0F}" dt="2025-03-11T10:03:36.785" v="604" actId="20577"/>
          <ac:spMkLst>
            <pc:docMk/>
            <pc:sldMk cId="1495507178" sldId="267"/>
            <ac:spMk id="11" creationId="{7095905D-CCA1-4052-68E2-471F7928C557}"/>
          </ac:spMkLst>
        </pc:spChg>
        <pc:picChg chg="add mod">
          <ac:chgData name="Erhahiemen, Ebi" userId="f159cad7-f38e-400c-abb9-c47177e4599f" providerId="ADAL" clId="{9523C1DC-0A2F-4C3D-8400-5624CCBB4E0F}" dt="2025-03-11T10:02:58.521" v="592" actId="14100"/>
          <ac:picMkLst>
            <pc:docMk/>
            <pc:sldMk cId="1495507178" sldId="267"/>
            <ac:picMk id="2" creationId="{7DAF54E9-96FD-3176-2194-8DCE6D10CFF9}"/>
          </ac:picMkLst>
        </pc:picChg>
        <pc:picChg chg="del">
          <ac:chgData name="Erhahiemen, Ebi" userId="f159cad7-f38e-400c-abb9-c47177e4599f" providerId="ADAL" clId="{9523C1DC-0A2F-4C3D-8400-5624CCBB4E0F}" dt="2025-03-11T10:02:40.702" v="589" actId="478"/>
          <ac:picMkLst>
            <pc:docMk/>
            <pc:sldMk cId="1495507178" sldId="267"/>
            <ac:picMk id="9" creationId="{EA24C708-B626-27C5-22C8-9D723C911DCD}"/>
          </ac:picMkLst>
        </pc:picChg>
      </pc:sldChg>
      <pc:sldChg chg="addSp delSp modSp mod">
        <pc:chgData name="Erhahiemen, Ebi" userId="f159cad7-f38e-400c-abb9-c47177e4599f" providerId="ADAL" clId="{9523C1DC-0A2F-4C3D-8400-5624CCBB4E0F}" dt="2025-03-11T11:11:15.080" v="1736" actId="1076"/>
        <pc:sldMkLst>
          <pc:docMk/>
          <pc:sldMk cId="2280084192" sldId="269"/>
        </pc:sldMkLst>
        <pc:spChg chg="mod">
          <ac:chgData name="Erhahiemen, Ebi" userId="f159cad7-f38e-400c-abb9-c47177e4599f" providerId="ADAL" clId="{9523C1DC-0A2F-4C3D-8400-5624CCBB4E0F}" dt="2025-03-11T10:48:44.705" v="1727" actId="1076"/>
          <ac:spMkLst>
            <pc:docMk/>
            <pc:sldMk cId="2280084192" sldId="269"/>
            <ac:spMk id="2" creationId="{2AC143EC-1CB7-8675-6B80-B518094089CE}"/>
          </ac:spMkLst>
        </pc:spChg>
        <pc:spChg chg="del mod">
          <ac:chgData name="Erhahiemen, Ebi" userId="f159cad7-f38e-400c-abb9-c47177e4599f" providerId="ADAL" clId="{9523C1DC-0A2F-4C3D-8400-5624CCBB4E0F}" dt="2025-03-11T10:49:03.111" v="1730"/>
          <ac:spMkLst>
            <pc:docMk/>
            <pc:sldMk cId="2280084192" sldId="269"/>
            <ac:spMk id="3" creationId="{F4C5B527-C20A-A213-3D78-30921E6BD27A}"/>
          </ac:spMkLst>
        </pc:spChg>
        <pc:spChg chg="add del mod">
          <ac:chgData name="Erhahiemen, Ebi" userId="f159cad7-f38e-400c-abb9-c47177e4599f" providerId="ADAL" clId="{9523C1DC-0A2F-4C3D-8400-5624CCBB4E0F}" dt="2025-03-11T10:49:05.993" v="1731" actId="21"/>
          <ac:spMkLst>
            <pc:docMk/>
            <pc:sldMk cId="2280084192" sldId="269"/>
            <ac:spMk id="6" creationId="{6E16757B-ACC1-E17A-3BBA-C72E2A16076A}"/>
          </ac:spMkLst>
        </pc:spChg>
        <pc:graphicFrameChg chg="add mod">
          <ac:chgData name="Erhahiemen, Ebi" userId="f159cad7-f38e-400c-abb9-c47177e4599f" providerId="ADAL" clId="{9523C1DC-0A2F-4C3D-8400-5624CCBB4E0F}" dt="2025-03-11T11:11:15.080" v="1736" actId="1076"/>
          <ac:graphicFrameMkLst>
            <pc:docMk/>
            <pc:sldMk cId="2280084192" sldId="269"/>
            <ac:graphicFrameMk id="7" creationId="{89421E6E-3148-65A6-9DD2-6760060C3850}"/>
          </ac:graphicFrameMkLst>
        </pc:graphicFrameChg>
        <pc:picChg chg="del">
          <ac:chgData name="Erhahiemen, Ebi" userId="f159cad7-f38e-400c-abb9-c47177e4599f" providerId="ADAL" clId="{9523C1DC-0A2F-4C3D-8400-5624CCBB4E0F}" dt="2025-03-11T11:11:09.104" v="1735" actId="478"/>
          <ac:picMkLst>
            <pc:docMk/>
            <pc:sldMk cId="2280084192" sldId="269"/>
            <ac:picMk id="4" creationId="{1AD881EF-17A3-1136-0EB0-7DA0DC3F128D}"/>
          </ac:picMkLst>
        </pc:picChg>
        <pc:picChg chg="del">
          <ac:chgData name="Erhahiemen, Ebi" userId="f159cad7-f38e-400c-abb9-c47177e4599f" providerId="ADAL" clId="{9523C1DC-0A2F-4C3D-8400-5624CCBB4E0F}" dt="2025-03-11T11:10:50.395" v="1732" actId="478"/>
          <ac:picMkLst>
            <pc:docMk/>
            <pc:sldMk cId="2280084192" sldId="269"/>
            <ac:picMk id="5" creationId="{A8840923-1826-A394-32D6-D85B3CF9DC55}"/>
          </ac:picMkLst>
        </pc:picChg>
      </pc:sldChg>
      <pc:sldChg chg="addSp modSp mod modClrScheme chgLayout">
        <pc:chgData name="Erhahiemen, Ebi" userId="f159cad7-f38e-400c-abb9-c47177e4599f" providerId="ADAL" clId="{9523C1DC-0A2F-4C3D-8400-5624CCBB4E0F}" dt="2025-03-11T11:50:13.716" v="2117" actId="1076"/>
        <pc:sldMkLst>
          <pc:docMk/>
          <pc:sldMk cId="436411636" sldId="270"/>
        </pc:sldMkLst>
        <pc:spChg chg="mod ord">
          <ac:chgData name="Erhahiemen, Ebi" userId="f159cad7-f38e-400c-abb9-c47177e4599f" providerId="ADAL" clId="{9523C1DC-0A2F-4C3D-8400-5624CCBB4E0F}" dt="2025-03-11T11:49:24.889" v="2109" actId="700"/>
          <ac:spMkLst>
            <pc:docMk/>
            <pc:sldMk cId="436411636" sldId="270"/>
            <ac:spMk id="2" creationId="{3E6B1FCD-BFC1-47EC-782E-561756839B0F}"/>
          </ac:spMkLst>
        </pc:spChg>
        <pc:spChg chg="mod ord">
          <ac:chgData name="Erhahiemen, Ebi" userId="f159cad7-f38e-400c-abb9-c47177e4599f" providerId="ADAL" clId="{9523C1DC-0A2F-4C3D-8400-5624CCBB4E0F}" dt="2025-03-11T11:49:41.483" v="2112" actId="14100"/>
          <ac:spMkLst>
            <pc:docMk/>
            <pc:sldMk cId="436411636" sldId="270"/>
            <ac:spMk id="3" creationId="{953EC325-ADB0-015A-8643-8C162984BED2}"/>
          </ac:spMkLst>
        </pc:spChg>
        <pc:picChg chg="add mod">
          <ac:chgData name="Erhahiemen, Ebi" userId="f159cad7-f38e-400c-abb9-c47177e4599f" providerId="ADAL" clId="{9523C1DC-0A2F-4C3D-8400-5624CCBB4E0F}" dt="2025-03-11T11:49:57.497" v="2115" actId="1076"/>
          <ac:picMkLst>
            <pc:docMk/>
            <pc:sldMk cId="436411636" sldId="270"/>
            <ac:picMk id="4" creationId="{4027C862-7CAE-F3EF-7C0D-AB89BE3235F5}"/>
          </ac:picMkLst>
        </pc:picChg>
        <pc:picChg chg="add mod">
          <ac:chgData name="Erhahiemen, Ebi" userId="f159cad7-f38e-400c-abb9-c47177e4599f" providerId="ADAL" clId="{9523C1DC-0A2F-4C3D-8400-5624CCBB4E0F}" dt="2025-03-11T11:50:13.716" v="2117" actId="1076"/>
          <ac:picMkLst>
            <pc:docMk/>
            <pc:sldMk cId="436411636" sldId="270"/>
            <ac:picMk id="5" creationId="{72038156-5A3C-922C-CB35-F0CFC34DC80D}"/>
          </ac:picMkLst>
        </pc:picChg>
      </pc:sldChg>
      <pc:sldChg chg="addSp delSp modSp mod">
        <pc:chgData name="Erhahiemen, Ebi" userId="f159cad7-f38e-400c-abb9-c47177e4599f" providerId="ADAL" clId="{9523C1DC-0A2F-4C3D-8400-5624CCBB4E0F}" dt="2025-03-11T11:50:38.156" v="2120" actId="1076"/>
        <pc:sldMkLst>
          <pc:docMk/>
          <pc:sldMk cId="2372796392" sldId="271"/>
        </pc:sldMkLst>
        <pc:picChg chg="add mod">
          <ac:chgData name="Erhahiemen, Ebi" userId="f159cad7-f38e-400c-abb9-c47177e4599f" providerId="ADAL" clId="{9523C1DC-0A2F-4C3D-8400-5624CCBB4E0F}" dt="2025-03-11T11:50:38.156" v="2120" actId="1076"/>
          <ac:picMkLst>
            <pc:docMk/>
            <pc:sldMk cId="2372796392" sldId="271"/>
            <ac:picMk id="2" creationId="{4A250024-8CDB-78BA-5D4B-DEA82708BEE2}"/>
          </ac:picMkLst>
        </pc:picChg>
        <pc:picChg chg="del">
          <ac:chgData name="Erhahiemen, Ebi" userId="f159cad7-f38e-400c-abb9-c47177e4599f" providerId="ADAL" clId="{9523C1DC-0A2F-4C3D-8400-5624CCBB4E0F}" dt="2025-03-11T11:50:27.136" v="2118" actId="478"/>
          <ac:picMkLst>
            <pc:docMk/>
            <pc:sldMk cId="2372796392" sldId="271"/>
            <ac:picMk id="6" creationId="{CF98B17B-95BD-ADEB-AE3E-36213A02CD48}"/>
          </ac:picMkLst>
        </pc:picChg>
      </pc:sldChg>
      <pc:sldChg chg="addSp delSp modSp mod">
        <pc:chgData name="Erhahiemen, Ebi" userId="f159cad7-f38e-400c-abb9-c47177e4599f" providerId="ADAL" clId="{9523C1DC-0A2F-4C3D-8400-5624CCBB4E0F}" dt="2025-03-11T11:52:06.214" v="2133" actId="732"/>
        <pc:sldMkLst>
          <pc:docMk/>
          <pc:sldMk cId="1359783603" sldId="272"/>
        </pc:sldMkLst>
        <pc:spChg chg="mod">
          <ac:chgData name="Erhahiemen, Ebi" userId="f159cad7-f38e-400c-abb9-c47177e4599f" providerId="ADAL" clId="{9523C1DC-0A2F-4C3D-8400-5624CCBB4E0F}" dt="2025-03-11T11:51:25.978" v="2122" actId="27636"/>
          <ac:spMkLst>
            <pc:docMk/>
            <pc:sldMk cId="1359783603" sldId="272"/>
            <ac:spMk id="2" creationId="{5456CA98-901A-03BD-7084-8762C7D87306}"/>
          </ac:spMkLst>
        </pc:spChg>
        <pc:spChg chg="del">
          <ac:chgData name="Erhahiemen, Ebi" userId="f159cad7-f38e-400c-abb9-c47177e4599f" providerId="ADAL" clId="{9523C1DC-0A2F-4C3D-8400-5624CCBB4E0F}" dt="2025-03-11T11:51:31.150" v="2123" actId="478"/>
          <ac:spMkLst>
            <pc:docMk/>
            <pc:sldMk cId="1359783603" sldId="272"/>
            <ac:spMk id="10" creationId="{448D9E53-FFC8-D74B-6988-362B0C08A54E}"/>
          </ac:spMkLst>
        </pc:spChg>
        <pc:picChg chg="add mod">
          <ac:chgData name="Erhahiemen, Ebi" userId="f159cad7-f38e-400c-abb9-c47177e4599f" providerId="ADAL" clId="{9523C1DC-0A2F-4C3D-8400-5624CCBB4E0F}" dt="2025-03-11T11:51:46.095" v="2129" actId="14100"/>
          <ac:picMkLst>
            <pc:docMk/>
            <pc:sldMk cId="1359783603" sldId="272"/>
            <ac:picMk id="3" creationId="{81969700-053A-A031-DCB6-542C1B308758}"/>
          </ac:picMkLst>
        </pc:picChg>
        <pc:picChg chg="del">
          <ac:chgData name="Erhahiemen, Ebi" userId="f159cad7-f38e-400c-abb9-c47177e4599f" providerId="ADAL" clId="{9523C1DC-0A2F-4C3D-8400-5624CCBB4E0F}" dt="2025-03-11T11:51:35.215" v="2127" actId="478"/>
          <ac:picMkLst>
            <pc:docMk/>
            <pc:sldMk cId="1359783603" sldId="272"/>
            <ac:picMk id="4" creationId="{082C73F2-910C-A56D-7FFA-5433470D59A3}"/>
          </ac:picMkLst>
        </pc:picChg>
        <pc:picChg chg="del">
          <ac:chgData name="Erhahiemen, Ebi" userId="f159cad7-f38e-400c-abb9-c47177e4599f" providerId="ADAL" clId="{9523C1DC-0A2F-4C3D-8400-5624CCBB4E0F}" dt="2025-03-11T11:51:34.577" v="2126" actId="478"/>
          <ac:picMkLst>
            <pc:docMk/>
            <pc:sldMk cId="1359783603" sldId="272"/>
            <ac:picMk id="5" creationId="{BFADB9BC-87C3-401C-97FA-03AE4566CE87}"/>
          </ac:picMkLst>
        </pc:picChg>
        <pc:picChg chg="del mod">
          <ac:chgData name="Erhahiemen, Ebi" userId="f159cad7-f38e-400c-abb9-c47177e4599f" providerId="ADAL" clId="{9523C1DC-0A2F-4C3D-8400-5624CCBB4E0F}" dt="2025-03-11T11:51:33.826" v="2125" actId="478"/>
          <ac:picMkLst>
            <pc:docMk/>
            <pc:sldMk cId="1359783603" sldId="272"/>
            <ac:picMk id="6" creationId="{A2633071-AD19-1608-84F8-263902FBE01D}"/>
          </ac:picMkLst>
        </pc:picChg>
        <pc:picChg chg="add mod modCrop">
          <ac:chgData name="Erhahiemen, Ebi" userId="f159cad7-f38e-400c-abb9-c47177e4599f" providerId="ADAL" clId="{9523C1DC-0A2F-4C3D-8400-5624CCBB4E0F}" dt="2025-03-11T11:52:06.214" v="2133" actId="732"/>
          <ac:picMkLst>
            <pc:docMk/>
            <pc:sldMk cId="1359783603" sldId="272"/>
            <ac:picMk id="7" creationId="{DEFCDD84-B32D-C65E-17F0-7B166931B227}"/>
          </ac:picMkLst>
        </pc:picChg>
      </pc:sldChg>
      <pc:sldChg chg="modSp mod">
        <pc:chgData name="Erhahiemen, Ebi" userId="f159cad7-f38e-400c-abb9-c47177e4599f" providerId="ADAL" clId="{9523C1DC-0A2F-4C3D-8400-5624CCBB4E0F}" dt="2025-03-11T11:54:04.730" v="2150" actId="20577"/>
        <pc:sldMkLst>
          <pc:docMk/>
          <pc:sldMk cId="3008422974" sldId="273"/>
        </pc:sldMkLst>
        <pc:spChg chg="mod">
          <ac:chgData name="Erhahiemen, Ebi" userId="f159cad7-f38e-400c-abb9-c47177e4599f" providerId="ADAL" clId="{9523C1DC-0A2F-4C3D-8400-5624CCBB4E0F}" dt="2025-03-11T11:54:04.730" v="2150" actId="20577"/>
          <ac:spMkLst>
            <pc:docMk/>
            <pc:sldMk cId="3008422974" sldId="273"/>
            <ac:spMk id="7" creationId="{3BE0D6B7-85CF-0935-3728-08E6E5B28B64}"/>
          </ac:spMkLst>
        </pc:spChg>
      </pc:sldChg>
      <pc:sldChg chg="modSp mod">
        <pc:chgData name="Erhahiemen, Ebi" userId="f159cad7-f38e-400c-abb9-c47177e4599f" providerId="ADAL" clId="{9523C1DC-0A2F-4C3D-8400-5624CCBB4E0F}" dt="2025-03-11T11:54:39.164" v="2151" actId="113"/>
        <pc:sldMkLst>
          <pc:docMk/>
          <pc:sldMk cId="93088981" sldId="275"/>
        </pc:sldMkLst>
        <pc:spChg chg="mod">
          <ac:chgData name="Erhahiemen, Ebi" userId="f159cad7-f38e-400c-abb9-c47177e4599f" providerId="ADAL" clId="{9523C1DC-0A2F-4C3D-8400-5624CCBB4E0F}" dt="2025-03-11T11:54:39.164" v="2151" actId="113"/>
          <ac:spMkLst>
            <pc:docMk/>
            <pc:sldMk cId="93088981" sldId="275"/>
            <ac:spMk id="6" creationId="{C177FF95-2EA6-6EFB-77B4-47FC0B50D973}"/>
          </ac:spMkLst>
        </pc:spChg>
      </pc:sldChg>
      <pc:sldChg chg="del">
        <pc:chgData name="Erhahiemen, Ebi" userId="f159cad7-f38e-400c-abb9-c47177e4599f" providerId="ADAL" clId="{9523C1DC-0A2F-4C3D-8400-5624CCBB4E0F}" dt="2025-03-11T11:54:54.210" v="2152" actId="2696"/>
        <pc:sldMkLst>
          <pc:docMk/>
          <pc:sldMk cId="833968089" sldId="276"/>
        </pc:sldMkLst>
      </pc:sldChg>
      <pc:sldChg chg="del">
        <pc:chgData name="Erhahiemen, Ebi" userId="f159cad7-f38e-400c-abb9-c47177e4599f" providerId="ADAL" clId="{9523C1DC-0A2F-4C3D-8400-5624CCBB4E0F}" dt="2025-03-11T11:55:02.858" v="2153" actId="2696"/>
        <pc:sldMkLst>
          <pc:docMk/>
          <pc:sldMk cId="328053716" sldId="277"/>
        </pc:sldMkLst>
      </pc:sldChg>
      <pc:sldChg chg="modSp mod">
        <pc:chgData name="Erhahiemen, Ebi" userId="f159cad7-f38e-400c-abb9-c47177e4599f" providerId="ADAL" clId="{9523C1DC-0A2F-4C3D-8400-5624CCBB4E0F}" dt="2025-03-11T11:55:40.654" v="2157" actId="6549"/>
        <pc:sldMkLst>
          <pc:docMk/>
          <pc:sldMk cId="404672614" sldId="279"/>
        </pc:sldMkLst>
        <pc:spChg chg="mod">
          <ac:chgData name="Erhahiemen, Ebi" userId="f159cad7-f38e-400c-abb9-c47177e4599f" providerId="ADAL" clId="{9523C1DC-0A2F-4C3D-8400-5624CCBB4E0F}" dt="2025-03-11T11:55:40.654" v="2157" actId="6549"/>
          <ac:spMkLst>
            <pc:docMk/>
            <pc:sldMk cId="404672614" sldId="279"/>
            <ac:spMk id="3" creationId="{BB47201A-05B8-911A-0688-58A679ECE36E}"/>
          </ac:spMkLst>
        </pc:spChg>
      </pc:sldChg>
      <pc:sldChg chg="addSp modSp mod modClrScheme chgLayout">
        <pc:chgData name="Erhahiemen, Ebi" userId="f159cad7-f38e-400c-abb9-c47177e4599f" providerId="ADAL" clId="{9523C1DC-0A2F-4C3D-8400-5624CCBB4E0F}" dt="2025-03-11T10:47:17.217" v="1710" actId="20577"/>
        <pc:sldMkLst>
          <pc:docMk/>
          <pc:sldMk cId="2695591912" sldId="286"/>
        </pc:sldMkLst>
        <pc:spChg chg="add mod">
          <ac:chgData name="Erhahiemen, Ebi" userId="f159cad7-f38e-400c-abb9-c47177e4599f" providerId="ADAL" clId="{9523C1DC-0A2F-4C3D-8400-5624CCBB4E0F}" dt="2025-03-11T10:39:11.936" v="1634" actId="1076"/>
          <ac:spMkLst>
            <pc:docMk/>
            <pc:sldMk cId="2695591912" sldId="286"/>
            <ac:spMk id="3" creationId="{540696BD-1FDD-0F12-6E93-1D6C13FBF274}"/>
          </ac:spMkLst>
        </pc:spChg>
        <pc:spChg chg="mod ord">
          <ac:chgData name="Erhahiemen, Ebi" userId="f159cad7-f38e-400c-abb9-c47177e4599f" providerId="ADAL" clId="{9523C1DC-0A2F-4C3D-8400-5624CCBB4E0F}" dt="2025-03-11T10:38:31.546" v="1628" actId="700"/>
          <ac:spMkLst>
            <pc:docMk/>
            <pc:sldMk cId="2695591912" sldId="286"/>
            <ac:spMk id="6" creationId="{2A784D9F-8A38-653C-78B8-3364679CB156}"/>
          </ac:spMkLst>
        </pc:spChg>
        <pc:spChg chg="mod ord">
          <ac:chgData name="Erhahiemen, Ebi" userId="f159cad7-f38e-400c-abb9-c47177e4599f" providerId="ADAL" clId="{9523C1DC-0A2F-4C3D-8400-5624CCBB4E0F}" dt="2025-03-11T10:47:17.217" v="1710" actId="20577"/>
          <ac:spMkLst>
            <pc:docMk/>
            <pc:sldMk cId="2695591912" sldId="286"/>
            <ac:spMk id="8" creationId="{1BC772DF-218B-E340-6BCC-F081E9D48BD5}"/>
          </ac:spMkLst>
        </pc:spChg>
        <pc:picChg chg="add mod">
          <ac:chgData name="Erhahiemen, Ebi" userId="f159cad7-f38e-400c-abb9-c47177e4599f" providerId="ADAL" clId="{9523C1DC-0A2F-4C3D-8400-5624CCBB4E0F}" dt="2025-03-11T10:38:56.743" v="1632" actId="1076"/>
          <ac:picMkLst>
            <pc:docMk/>
            <pc:sldMk cId="2695591912" sldId="286"/>
            <ac:picMk id="2" creationId="{43922662-F354-69A7-7776-E55BE9A2BBC0}"/>
          </ac:picMkLst>
        </pc:picChg>
      </pc:sldChg>
      <pc:sldChg chg="addSp delSp modSp mod">
        <pc:chgData name="Erhahiemen, Ebi" userId="f159cad7-f38e-400c-abb9-c47177e4599f" providerId="ADAL" clId="{9523C1DC-0A2F-4C3D-8400-5624CCBB4E0F}" dt="2025-03-11T10:09:21.477" v="904" actId="1076"/>
        <pc:sldMkLst>
          <pc:docMk/>
          <pc:sldMk cId="3715485141" sldId="287"/>
        </pc:sldMkLst>
        <pc:spChg chg="mod">
          <ac:chgData name="Erhahiemen, Ebi" userId="f159cad7-f38e-400c-abb9-c47177e4599f" providerId="ADAL" clId="{9523C1DC-0A2F-4C3D-8400-5624CCBB4E0F}" dt="2025-03-11T10:08:59.424" v="900" actId="6549"/>
          <ac:spMkLst>
            <pc:docMk/>
            <pc:sldMk cId="3715485141" sldId="287"/>
            <ac:spMk id="2" creationId="{EA1EAEC2-CCBF-DA16-4DF7-315B41246EA0}"/>
          </ac:spMkLst>
        </pc:spChg>
        <pc:spChg chg="mod">
          <ac:chgData name="Erhahiemen, Ebi" userId="f159cad7-f38e-400c-abb9-c47177e4599f" providerId="ADAL" clId="{9523C1DC-0A2F-4C3D-8400-5624CCBB4E0F}" dt="2025-03-11T10:09:18.366" v="903" actId="1076"/>
          <ac:spMkLst>
            <pc:docMk/>
            <pc:sldMk cId="3715485141" sldId="287"/>
            <ac:spMk id="3" creationId="{E3D3BFD7-427D-BDE5-A0F6-811FE1B055D4}"/>
          </ac:spMkLst>
        </pc:spChg>
        <pc:picChg chg="add mod modCrop">
          <ac:chgData name="Erhahiemen, Ebi" userId="f159cad7-f38e-400c-abb9-c47177e4599f" providerId="ADAL" clId="{9523C1DC-0A2F-4C3D-8400-5624CCBB4E0F}" dt="2025-03-11T10:09:21.477" v="904" actId="1076"/>
          <ac:picMkLst>
            <pc:docMk/>
            <pc:sldMk cId="3715485141" sldId="287"/>
            <ac:picMk id="4" creationId="{CA0CBAF3-F3A6-2423-BA5F-2FB7DC05E6A1}"/>
          </ac:picMkLst>
        </pc:picChg>
        <pc:picChg chg="del">
          <ac:chgData name="Erhahiemen, Ebi" userId="f159cad7-f38e-400c-abb9-c47177e4599f" providerId="ADAL" clId="{9523C1DC-0A2F-4C3D-8400-5624CCBB4E0F}" dt="2025-03-11T10:07:53.029" v="845" actId="478"/>
          <ac:picMkLst>
            <pc:docMk/>
            <pc:sldMk cId="3715485141" sldId="287"/>
            <ac:picMk id="6" creationId="{EA11FF79-431C-5D30-4EAF-D899B303065B}"/>
          </ac:picMkLst>
        </pc:picChg>
      </pc:sldChg>
      <pc:sldChg chg="addSp delSp modSp mod">
        <pc:chgData name="Erhahiemen, Ebi" userId="f159cad7-f38e-400c-abb9-c47177e4599f" providerId="ADAL" clId="{9523C1DC-0A2F-4C3D-8400-5624CCBB4E0F}" dt="2025-03-11T10:12:21.333" v="1132" actId="14100"/>
        <pc:sldMkLst>
          <pc:docMk/>
          <pc:sldMk cId="3276509947" sldId="288"/>
        </pc:sldMkLst>
        <pc:spChg chg="mod">
          <ac:chgData name="Erhahiemen, Ebi" userId="f159cad7-f38e-400c-abb9-c47177e4599f" providerId="ADAL" clId="{9523C1DC-0A2F-4C3D-8400-5624CCBB4E0F}" dt="2025-03-11T10:10:46.477" v="1036" actId="6549"/>
          <ac:spMkLst>
            <pc:docMk/>
            <pc:sldMk cId="3276509947" sldId="288"/>
            <ac:spMk id="2" creationId="{EA1EAEC2-CCBF-DA16-4DF7-315B41246EA0}"/>
          </ac:spMkLst>
        </pc:spChg>
        <pc:spChg chg="mod">
          <ac:chgData name="Erhahiemen, Ebi" userId="f159cad7-f38e-400c-abb9-c47177e4599f" providerId="ADAL" clId="{9523C1DC-0A2F-4C3D-8400-5624CCBB4E0F}" dt="2025-03-11T10:12:03.582" v="1128" actId="5793"/>
          <ac:spMkLst>
            <pc:docMk/>
            <pc:sldMk cId="3276509947" sldId="288"/>
            <ac:spMk id="3" creationId="{E3D3BFD7-427D-BDE5-A0F6-811FE1B055D4}"/>
          </ac:spMkLst>
        </pc:spChg>
        <pc:picChg chg="add mod">
          <ac:chgData name="Erhahiemen, Ebi" userId="f159cad7-f38e-400c-abb9-c47177e4599f" providerId="ADAL" clId="{9523C1DC-0A2F-4C3D-8400-5624CCBB4E0F}" dt="2025-03-11T10:12:21.333" v="1132" actId="14100"/>
          <ac:picMkLst>
            <pc:docMk/>
            <pc:sldMk cId="3276509947" sldId="288"/>
            <ac:picMk id="4" creationId="{89546E50-1ACD-7F10-A0AB-1822BE90B050}"/>
          </ac:picMkLst>
        </pc:picChg>
        <pc:picChg chg="del">
          <ac:chgData name="Erhahiemen, Ebi" userId="f159cad7-f38e-400c-abb9-c47177e4599f" providerId="ADAL" clId="{9523C1DC-0A2F-4C3D-8400-5624CCBB4E0F}" dt="2025-03-11T10:12:06.460" v="1129" actId="478"/>
          <ac:picMkLst>
            <pc:docMk/>
            <pc:sldMk cId="3276509947" sldId="288"/>
            <ac:picMk id="5" creationId="{56CBEA01-ABEA-D3CD-8D5B-FF6C34309EAF}"/>
          </ac:picMkLst>
        </pc:picChg>
      </pc:sldChg>
      <pc:sldChg chg="addSp delSp modSp mod">
        <pc:chgData name="Erhahiemen, Ebi" userId="f159cad7-f38e-400c-abb9-c47177e4599f" providerId="ADAL" clId="{9523C1DC-0A2F-4C3D-8400-5624CCBB4E0F}" dt="2025-03-11T10:20:57.678" v="1434" actId="1076"/>
        <pc:sldMkLst>
          <pc:docMk/>
          <pc:sldMk cId="1215068707" sldId="290"/>
        </pc:sldMkLst>
        <pc:spChg chg="mod">
          <ac:chgData name="Erhahiemen, Ebi" userId="f159cad7-f38e-400c-abb9-c47177e4599f" providerId="ADAL" clId="{9523C1DC-0A2F-4C3D-8400-5624CCBB4E0F}" dt="2025-03-11T10:20:33.976" v="1432" actId="6549"/>
          <ac:spMkLst>
            <pc:docMk/>
            <pc:sldMk cId="1215068707" sldId="290"/>
            <ac:spMk id="2" creationId="{EA1EAEC2-CCBF-DA16-4DF7-315B41246EA0}"/>
          </ac:spMkLst>
        </pc:spChg>
        <pc:picChg chg="add mod">
          <ac:chgData name="Erhahiemen, Ebi" userId="f159cad7-f38e-400c-abb9-c47177e4599f" providerId="ADAL" clId="{9523C1DC-0A2F-4C3D-8400-5624CCBB4E0F}" dt="2025-03-11T10:20:57.678" v="1434" actId="1076"/>
          <ac:picMkLst>
            <pc:docMk/>
            <pc:sldMk cId="1215068707" sldId="290"/>
            <ac:picMk id="3" creationId="{1F6597C7-5287-DCE9-2D96-3576E06B58A8}"/>
          </ac:picMkLst>
        </pc:picChg>
        <pc:picChg chg="del">
          <ac:chgData name="Erhahiemen, Ebi" userId="f159cad7-f38e-400c-abb9-c47177e4599f" providerId="ADAL" clId="{9523C1DC-0A2F-4C3D-8400-5624CCBB4E0F}" dt="2025-03-11T10:20:15.082" v="1386" actId="478"/>
          <ac:picMkLst>
            <pc:docMk/>
            <pc:sldMk cId="1215068707" sldId="290"/>
            <ac:picMk id="4" creationId="{8C03FFDE-D037-84C8-AF21-0907E86F0BAD}"/>
          </ac:picMkLst>
        </pc:picChg>
      </pc:sldChg>
      <pc:sldChg chg="addSp delSp modSp mod">
        <pc:chgData name="Erhahiemen, Ebi" userId="f159cad7-f38e-400c-abb9-c47177e4599f" providerId="ADAL" clId="{9523C1DC-0A2F-4C3D-8400-5624CCBB4E0F}" dt="2025-03-11T10:25:48.645" v="1440"/>
        <pc:sldMkLst>
          <pc:docMk/>
          <pc:sldMk cId="2928535884" sldId="291"/>
        </pc:sldMkLst>
        <pc:spChg chg="del mod">
          <ac:chgData name="Erhahiemen, Ebi" userId="f159cad7-f38e-400c-abb9-c47177e4599f" providerId="ADAL" clId="{9523C1DC-0A2F-4C3D-8400-5624CCBB4E0F}" dt="2025-03-11T10:25:34.940" v="1438" actId="478"/>
          <ac:spMkLst>
            <pc:docMk/>
            <pc:sldMk cId="2928535884" sldId="291"/>
            <ac:spMk id="2" creationId="{EA1EAEC2-CCBF-DA16-4DF7-315B41246EA0}"/>
          </ac:spMkLst>
        </pc:spChg>
        <pc:spChg chg="del mod">
          <ac:chgData name="Erhahiemen, Ebi" userId="f159cad7-f38e-400c-abb9-c47177e4599f" providerId="ADAL" clId="{9523C1DC-0A2F-4C3D-8400-5624CCBB4E0F}" dt="2025-03-11T10:25:38.151" v="1439" actId="478"/>
          <ac:spMkLst>
            <pc:docMk/>
            <pc:sldMk cId="2928535884" sldId="291"/>
            <ac:spMk id="3" creationId="{E3D3BFD7-427D-BDE5-A0F6-811FE1B055D4}"/>
          </ac:spMkLst>
        </pc:spChg>
        <pc:picChg chg="add mod">
          <ac:chgData name="Erhahiemen, Ebi" userId="f159cad7-f38e-400c-abb9-c47177e4599f" providerId="ADAL" clId="{9523C1DC-0A2F-4C3D-8400-5624CCBB4E0F}" dt="2025-03-11T10:25:48.645" v="1440"/>
          <ac:picMkLst>
            <pc:docMk/>
            <pc:sldMk cId="2928535884" sldId="291"/>
            <ac:picMk id="4" creationId="{C416319C-D867-EFCA-DEB2-22BAEF51D161}"/>
          </ac:picMkLst>
        </pc:picChg>
        <pc:picChg chg="del">
          <ac:chgData name="Erhahiemen, Ebi" userId="f159cad7-f38e-400c-abb9-c47177e4599f" providerId="ADAL" clId="{9523C1DC-0A2F-4C3D-8400-5624CCBB4E0F}" dt="2025-03-11T10:25:18.021" v="1435" actId="478"/>
          <ac:picMkLst>
            <pc:docMk/>
            <pc:sldMk cId="2928535884" sldId="291"/>
            <ac:picMk id="6" creationId="{E60DD7E1-CC9B-1ADF-7EBA-ED6B1DC1CD87}"/>
          </ac:picMkLst>
        </pc:picChg>
      </pc:sldChg>
      <pc:sldChg chg="addSp delSp modSp mod">
        <pc:chgData name="Erhahiemen, Ebi" userId="f159cad7-f38e-400c-abb9-c47177e4599f" providerId="ADAL" clId="{9523C1DC-0A2F-4C3D-8400-5624CCBB4E0F}" dt="2025-03-11T10:28:03.303" v="1487" actId="6549"/>
        <pc:sldMkLst>
          <pc:docMk/>
          <pc:sldMk cId="3497793351" sldId="292"/>
        </pc:sldMkLst>
        <pc:spChg chg="mod">
          <ac:chgData name="Erhahiemen, Ebi" userId="f159cad7-f38e-400c-abb9-c47177e4599f" providerId="ADAL" clId="{9523C1DC-0A2F-4C3D-8400-5624CCBB4E0F}" dt="2025-03-11T10:26:18.302" v="1477" actId="6549"/>
          <ac:spMkLst>
            <pc:docMk/>
            <pc:sldMk cId="3497793351" sldId="292"/>
            <ac:spMk id="2" creationId="{EA1EAEC2-CCBF-DA16-4DF7-315B41246EA0}"/>
          </ac:spMkLst>
        </pc:spChg>
        <pc:spChg chg="del">
          <ac:chgData name="Erhahiemen, Ebi" userId="f159cad7-f38e-400c-abb9-c47177e4599f" providerId="ADAL" clId="{9523C1DC-0A2F-4C3D-8400-5624CCBB4E0F}" dt="2025-03-11T10:27:11.184" v="1478" actId="21"/>
          <ac:spMkLst>
            <pc:docMk/>
            <pc:sldMk cId="3497793351" sldId="292"/>
            <ac:spMk id="3" creationId="{E3D3BFD7-427D-BDE5-A0F6-811FE1B055D4}"/>
          </ac:spMkLst>
        </pc:spChg>
        <pc:spChg chg="mod">
          <ac:chgData name="Erhahiemen, Ebi" userId="f159cad7-f38e-400c-abb9-c47177e4599f" providerId="ADAL" clId="{9523C1DC-0A2F-4C3D-8400-5624CCBB4E0F}" dt="2025-03-11T10:27:25.373" v="1480"/>
          <ac:spMkLst>
            <pc:docMk/>
            <pc:sldMk cId="3497793351" sldId="292"/>
            <ac:spMk id="6" creationId="{2D725EF4-C41B-57BF-844D-554D6E24FF61}"/>
          </ac:spMkLst>
        </pc:spChg>
        <pc:spChg chg="mod">
          <ac:chgData name="Erhahiemen, Ebi" userId="f159cad7-f38e-400c-abb9-c47177e4599f" providerId="ADAL" clId="{9523C1DC-0A2F-4C3D-8400-5624CCBB4E0F}" dt="2025-03-11T10:27:25.373" v="1480"/>
          <ac:spMkLst>
            <pc:docMk/>
            <pc:sldMk cId="3497793351" sldId="292"/>
            <ac:spMk id="7" creationId="{D31A8EA4-82DB-5A91-6E18-6BC4941533BF}"/>
          </ac:spMkLst>
        </pc:spChg>
        <pc:spChg chg="mod">
          <ac:chgData name="Erhahiemen, Ebi" userId="f159cad7-f38e-400c-abb9-c47177e4599f" providerId="ADAL" clId="{9523C1DC-0A2F-4C3D-8400-5624CCBB4E0F}" dt="2025-03-11T10:27:25.373" v="1480"/>
          <ac:spMkLst>
            <pc:docMk/>
            <pc:sldMk cId="3497793351" sldId="292"/>
            <ac:spMk id="8" creationId="{53AC1641-35FF-46C4-5FA2-2FF4CAB74893}"/>
          </ac:spMkLst>
        </pc:spChg>
        <pc:spChg chg="mod">
          <ac:chgData name="Erhahiemen, Ebi" userId="f159cad7-f38e-400c-abb9-c47177e4599f" providerId="ADAL" clId="{9523C1DC-0A2F-4C3D-8400-5624CCBB4E0F}" dt="2025-03-11T10:27:25.373" v="1480"/>
          <ac:spMkLst>
            <pc:docMk/>
            <pc:sldMk cId="3497793351" sldId="292"/>
            <ac:spMk id="9" creationId="{8CF431CB-3662-6769-3729-36E7E1995788}"/>
          </ac:spMkLst>
        </pc:spChg>
        <pc:spChg chg="mod">
          <ac:chgData name="Erhahiemen, Ebi" userId="f159cad7-f38e-400c-abb9-c47177e4599f" providerId="ADAL" clId="{9523C1DC-0A2F-4C3D-8400-5624CCBB4E0F}" dt="2025-03-11T10:27:25.373" v="1480"/>
          <ac:spMkLst>
            <pc:docMk/>
            <pc:sldMk cId="3497793351" sldId="292"/>
            <ac:spMk id="10" creationId="{9E8A0C9E-7716-5A45-8CE1-EA97D0A6B3D3}"/>
          </ac:spMkLst>
        </pc:spChg>
        <pc:spChg chg="mod">
          <ac:chgData name="Erhahiemen, Ebi" userId="f159cad7-f38e-400c-abb9-c47177e4599f" providerId="ADAL" clId="{9523C1DC-0A2F-4C3D-8400-5624CCBB4E0F}" dt="2025-03-11T10:27:25.373" v="1480"/>
          <ac:spMkLst>
            <pc:docMk/>
            <pc:sldMk cId="3497793351" sldId="292"/>
            <ac:spMk id="11" creationId="{61582EB8-180B-2222-0F37-E1D04B79AC37}"/>
          </ac:spMkLst>
        </pc:spChg>
        <pc:spChg chg="mod">
          <ac:chgData name="Erhahiemen, Ebi" userId="f159cad7-f38e-400c-abb9-c47177e4599f" providerId="ADAL" clId="{9523C1DC-0A2F-4C3D-8400-5624CCBB4E0F}" dt="2025-03-11T10:27:35.231" v="1481"/>
          <ac:spMkLst>
            <pc:docMk/>
            <pc:sldMk cId="3497793351" sldId="292"/>
            <ac:spMk id="13" creationId="{962C2172-10A7-5FAA-0583-AB43AB855C85}"/>
          </ac:spMkLst>
        </pc:spChg>
        <pc:spChg chg="mod">
          <ac:chgData name="Erhahiemen, Ebi" userId="f159cad7-f38e-400c-abb9-c47177e4599f" providerId="ADAL" clId="{9523C1DC-0A2F-4C3D-8400-5624CCBB4E0F}" dt="2025-03-11T10:27:35.231" v="1481"/>
          <ac:spMkLst>
            <pc:docMk/>
            <pc:sldMk cId="3497793351" sldId="292"/>
            <ac:spMk id="14" creationId="{B7D77525-F754-7747-D350-69B44819AE94}"/>
          </ac:spMkLst>
        </pc:spChg>
        <pc:spChg chg="mod">
          <ac:chgData name="Erhahiemen, Ebi" userId="f159cad7-f38e-400c-abb9-c47177e4599f" providerId="ADAL" clId="{9523C1DC-0A2F-4C3D-8400-5624CCBB4E0F}" dt="2025-03-11T10:27:35.231" v="1481"/>
          <ac:spMkLst>
            <pc:docMk/>
            <pc:sldMk cId="3497793351" sldId="292"/>
            <ac:spMk id="15" creationId="{66C28520-CB3F-7F25-08C8-5E309DEE9391}"/>
          </ac:spMkLst>
        </pc:spChg>
        <pc:spChg chg="mod">
          <ac:chgData name="Erhahiemen, Ebi" userId="f159cad7-f38e-400c-abb9-c47177e4599f" providerId="ADAL" clId="{9523C1DC-0A2F-4C3D-8400-5624CCBB4E0F}" dt="2025-03-11T10:27:35.231" v="1481"/>
          <ac:spMkLst>
            <pc:docMk/>
            <pc:sldMk cId="3497793351" sldId="292"/>
            <ac:spMk id="16" creationId="{816C3DC2-9A43-F76E-4427-5E537B791695}"/>
          </ac:spMkLst>
        </pc:spChg>
        <pc:spChg chg="mod">
          <ac:chgData name="Erhahiemen, Ebi" userId="f159cad7-f38e-400c-abb9-c47177e4599f" providerId="ADAL" clId="{9523C1DC-0A2F-4C3D-8400-5624CCBB4E0F}" dt="2025-03-11T10:27:35.231" v="1481"/>
          <ac:spMkLst>
            <pc:docMk/>
            <pc:sldMk cId="3497793351" sldId="292"/>
            <ac:spMk id="17" creationId="{B74EAFC5-48FF-9059-2C84-110BA0DB464A}"/>
          </ac:spMkLst>
        </pc:spChg>
        <pc:spChg chg="mod">
          <ac:chgData name="Erhahiemen, Ebi" userId="f159cad7-f38e-400c-abb9-c47177e4599f" providerId="ADAL" clId="{9523C1DC-0A2F-4C3D-8400-5624CCBB4E0F}" dt="2025-03-11T10:28:03.303" v="1487" actId="6549"/>
          <ac:spMkLst>
            <pc:docMk/>
            <pc:sldMk cId="3497793351" sldId="292"/>
            <ac:spMk id="18" creationId="{EC9BD980-4F09-3619-2AE5-B000ED1BD6CE}"/>
          </ac:spMkLst>
        </pc:spChg>
        <pc:spChg chg="mod">
          <ac:chgData name="Erhahiemen, Ebi" userId="f159cad7-f38e-400c-abb9-c47177e4599f" providerId="ADAL" clId="{9523C1DC-0A2F-4C3D-8400-5624CCBB4E0F}" dt="2025-03-11T10:27:50.671" v="1484"/>
          <ac:spMkLst>
            <pc:docMk/>
            <pc:sldMk cId="3497793351" sldId="292"/>
            <ac:spMk id="20" creationId="{6E7C629D-5B39-CC14-8B67-5BD6DBA8BC16}"/>
          </ac:spMkLst>
        </pc:spChg>
        <pc:spChg chg="mod">
          <ac:chgData name="Erhahiemen, Ebi" userId="f159cad7-f38e-400c-abb9-c47177e4599f" providerId="ADAL" clId="{9523C1DC-0A2F-4C3D-8400-5624CCBB4E0F}" dt="2025-03-11T10:27:50.671" v="1484"/>
          <ac:spMkLst>
            <pc:docMk/>
            <pc:sldMk cId="3497793351" sldId="292"/>
            <ac:spMk id="21" creationId="{E4ECC587-27C5-6C48-A0A7-6D4B49A48240}"/>
          </ac:spMkLst>
        </pc:spChg>
        <pc:spChg chg="mod">
          <ac:chgData name="Erhahiemen, Ebi" userId="f159cad7-f38e-400c-abb9-c47177e4599f" providerId="ADAL" clId="{9523C1DC-0A2F-4C3D-8400-5624CCBB4E0F}" dt="2025-03-11T10:27:50.671" v="1484"/>
          <ac:spMkLst>
            <pc:docMk/>
            <pc:sldMk cId="3497793351" sldId="292"/>
            <ac:spMk id="22" creationId="{3C62B158-7DE0-5A78-EA1B-0963FAC3F0D0}"/>
          </ac:spMkLst>
        </pc:spChg>
        <pc:spChg chg="mod">
          <ac:chgData name="Erhahiemen, Ebi" userId="f159cad7-f38e-400c-abb9-c47177e4599f" providerId="ADAL" clId="{9523C1DC-0A2F-4C3D-8400-5624CCBB4E0F}" dt="2025-03-11T10:27:50.671" v="1484"/>
          <ac:spMkLst>
            <pc:docMk/>
            <pc:sldMk cId="3497793351" sldId="292"/>
            <ac:spMk id="23" creationId="{0ECF326C-0F98-F332-9048-457165F8FF26}"/>
          </ac:spMkLst>
        </pc:spChg>
        <pc:spChg chg="mod">
          <ac:chgData name="Erhahiemen, Ebi" userId="f159cad7-f38e-400c-abb9-c47177e4599f" providerId="ADAL" clId="{9523C1DC-0A2F-4C3D-8400-5624CCBB4E0F}" dt="2025-03-11T10:27:50.671" v="1484"/>
          <ac:spMkLst>
            <pc:docMk/>
            <pc:sldMk cId="3497793351" sldId="292"/>
            <ac:spMk id="24" creationId="{09E76FB2-B3B5-BBD2-97E6-920CEF8AE16E}"/>
          </ac:spMkLst>
        </pc:spChg>
        <pc:spChg chg="mod">
          <ac:chgData name="Erhahiemen, Ebi" userId="f159cad7-f38e-400c-abb9-c47177e4599f" providerId="ADAL" clId="{9523C1DC-0A2F-4C3D-8400-5624CCBB4E0F}" dt="2025-03-11T10:27:50.671" v="1484"/>
          <ac:spMkLst>
            <pc:docMk/>
            <pc:sldMk cId="3497793351" sldId="292"/>
            <ac:spMk id="25" creationId="{CF4A1F1C-A173-9220-F173-036C8B16CAD0}"/>
          </ac:spMkLst>
        </pc:spChg>
        <pc:grpChg chg="add mod">
          <ac:chgData name="Erhahiemen, Ebi" userId="f159cad7-f38e-400c-abb9-c47177e4599f" providerId="ADAL" clId="{9523C1DC-0A2F-4C3D-8400-5624CCBB4E0F}" dt="2025-03-11T10:27:39.273" v="1482" actId="1076"/>
          <ac:grpSpMkLst>
            <pc:docMk/>
            <pc:sldMk cId="3497793351" sldId="292"/>
            <ac:grpSpMk id="4" creationId="{DBA55960-3001-5B3F-D713-D5C8F983830D}"/>
          </ac:grpSpMkLst>
        </pc:grpChg>
        <pc:grpChg chg="add mod">
          <ac:chgData name="Erhahiemen, Ebi" userId="f159cad7-f38e-400c-abb9-c47177e4599f" providerId="ADAL" clId="{9523C1DC-0A2F-4C3D-8400-5624CCBB4E0F}" dt="2025-03-11T10:27:41.908" v="1483" actId="1076"/>
          <ac:grpSpMkLst>
            <pc:docMk/>
            <pc:sldMk cId="3497793351" sldId="292"/>
            <ac:grpSpMk id="12" creationId="{1B679D60-4C7F-BAC1-2AB8-094052A44EFD}"/>
          </ac:grpSpMkLst>
        </pc:grpChg>
        <pc:grpChg chg="add mod">
          <ac:chgData name="Erhahiemen, Ebi" userId="f159cad7-f38e-400c-abb9-c47177e4599f" providerId="ADAL" clId="{9523C1DC-0A2F-4C3D-8400-5624CCBB4E0F}" dt="2025-03-11T10:27:54.922" v="1485" actId="1076"/>
          <ac:grpSpMkLst>
            <pc:docMk/>
            <pc:sldMk cId="3497793351" sldId="292"/>
            <ac:grpSpMk id="19" creationId="{2C3CC63E-CCE1-5812-1C3B-1FA1D59D7330}"/>
          </ac:grpSpMkLst>
        </pc:grpChg>
        <pc:picChg chg="del">
          <ac:chgData name="Erhahiemen, Ebi" userId="f159cad7-f38e-400c-abb9-c47177e4599f" providerId="ADAL" clId="{9523C1DC-0A2F-4C3D-8400-5624CCBB4E0F}" dt="2025-03-11T10:27:13.064" v="1479" actId="478"/>
          <ac:picMkLst>
            <pc:docMk/>
            <pc:sldMk cId="3497793351" sldId="292"/>
            <ac:picMk id="5" creationId="{2EC50F9E-FB74-CFE8-E665-3EAA38EA83D6}"/>
          </ac:picMkLst>
        </pc:picChg>
      </pc:sldChg>
      <pc:sldChg chg="modSp mod modClrScheme chgLayout">
        <pc:chgData name="Erhahiemen, Ebi" userId="f159cad7-f38e-400c-abb9-c47177e4599f" providerId="ADAL" clId="{9523C1DC-0A2F-4C3D-8400-5624CCBB4E0F}" dt="2025-03-11T10:32:16.887" v="1590" actId="1076"/>
        <pc:sldMkLst>
          <pc:docMk/>
          <pc:sldMk cId="1416629247" sldId="293"/>
        </pc:sldMkLst>
        <pc:spChg chg="mod ord">
          <ac:chgData name="Erhahiemen, Ebi" userId="f159cad7-f38e-400c-abb9-c47177e4599f" providerId="ADAL" clId="{9523C1DC-0A2F-4C3D-8400-5624CCBB4E0F}" dt="2025-03-11T10:32:12.098" v="1589" actId="20577"/>
          <ac:spMkLst>
            <pc:docMk/>
            <pc:sldMk cId="1416629247" sldId="293"/>
            <ac:spMk id="2" creationId="{EA1EAEC2-CCBF-DA16-4DF7-315B41246EA0}"/>
          </ac:spMkLst>
        </pc:spChg>
        <pc:spChg chg="mod ord">
          <ac:chgData name="Erhahiemen, Ebi" userId="f159cad7-f38e-400c-abb9-c47177e4599f" providerId="ADAL" clId="{9523C1DC-0A2F-4C3D-8400-5624CCBB4E0F}" dt="2025-03-11T10:32:16.887" v="1590" actId="1076"/>
          <ac:spMkLst>
            <pc:docMk/>
            <pc:sldMk cId="1416629247" sldId="293"/>
            <ac:spMk id="3" creationId="{E3D3BFD7-427D-BDE5-A0F6-811FE1B055D4}"/>
          </ac:spMkLst>
        </pc:spChg>
      </pc:sldChg>
      <pc:sldChg chg="addSp delSp modSp add mod">
        <pc:chgData name="Erhahiemen, Ebi" userId="f159cad7-f38e-400c-abb9-c47177e4599f" providerId="ADAL" clId="{9523C1DC-0A2F-4C3D-8400-5624CCBB4E0F}" dt="2025-03-11T10:14:20.430" v="1317" actId="1076"/>
        <pc:sldMkLst>
          <pc:docMk/>
          <pc:sldMk cId="2859679552" sldId="294"/>
        </pc:sldMkLst>
        <pc:spChg chg="mod">
          <ac:chgData name="Erhahiemen, Ebi" userId="f159cad7-f38e-400c-abb9-c47177e4599f" providerId="ADAL" clId="{9523C1DC-0A2F-4C3D-8400-5624CCBB4E0F}" dt="2025-03-11T10:13:44.369" v="1310" actId="6549"/>
          <ac:spMkLst>
            <pc:docMk/>
            <pc:sldMk cId="2859679552" sldId="294"/>
            <ac:spMk id="2" creationId="{FE1CFB6A-9272-B50E-F410-1B642A53276D}"/>
          </ac:spMkLst>
        </pc:spChg>
        <pc:spChg chg="mod">
          <ac:chgData name="Erhahiemen, Ebi" userId="f159cad7-f38e-400c-abb9-c47177e4599f" providerId="ADAL" clId="{9523C1DC-0A2F-4C3D-8400-5624CCBB4E0F}" dt="2025-03-11T10:14:20.430" v="1317" actId="1076"/>
          <ac:spMkLst>
            <pc:docMk/>
            <pc:sldMk cId="2859679552" sldId="294"/>
            <ac:spMk id="3" creationId="{F4F75367-E082-DE9C-1225-CE76898FF67D}"/>
          </ac:spMkLst>
        </pc:spChg>
        <pc:picChg chg="del">
          <ac:chgData name="Erhahiemen, Ebi" userId="f159cad7-f38e-400c-abb9-c47177e4599f" providerId="ADAL" clId="{9523C1DC-0A2F-4C3D-8400-5624CCBB4E0F}" dt="2025-03-11T10:14:01.398" v="1314" actId="478"/>
          <ac:picMkLst>
            <pc:docMk/>
            <pc:sldMk cId="2859679552" sldId="294"/>
            <ac:picMk id="4" creationId="{8AA4D8F3-A893-1868-E80B-EF57C6E302AE}"/>
          </ac:picMkLst>
        </pc:picChg>
        <pc:picChg chg="add mod">
          <ac:chgData name="Erhahiemen, Ebi" userId="f159cad7-f38e-400c-abb9-c47177e4599f" providerId="ADAL" clId="{9523C1DC-0A2F-4C3D-8400-5624CCBB4E0F}" dt="2025-03-11T10:14:13.286" v="1316" actId="1076"/>
          <ac:picMkLst>
            <pc:docMk/>
            <pc:sldMk cId="2859679552" sldId="294"/>
            <ac:picMk id="5" creationId="{64034F11-6F41-CFFC-CEAB-C0FB64DB4AF7}"/>
          </ac:picMkLst>
        </pc:picChg>
      </pc:sldChg>
      <pc:sldChg chg="addSp delSp modSp new mod">
        <pc:chgData name="Erhahiemen, Ebi" userId="f159cad7-f38e-400c-abb9-c47177e4599f" providerId="ADAL" clId="{9523C1DC-0A2F-4C3D-8400-5624CCBB4E0F}" dt="2025-03-11T10:18:19.450" v="1385" actId="1076"/>
        <pc:sldMkLst>
          <pc:docMk/>
          <pc:sldMk cId="3506192506" sldId="295"/>
        </pc:sldMkLst>
        <pc:spChg chg="mod">
          <ac:chgData name="Erhahiemen, Ebi" userId="f159cad7-f38e-400c-abb9-c47177e4599f" providerId="ADAL" clId="{9523C1DC-0A2F-4C3D-8400-5624CCBB4E0F}" dt="2025-03-11T10:15:21.746" v="1362" actId="20577"/>
          <ac:spMkLst>
            <pc:docMk/>
            <pc:sldMk cId="3506192506" sldId="295"/>
            <ac:spMk id="2" creationId="{4FE215E0-D4E9-1D11-2B58-20FE6070E670}"/>
          </ac:spMkLst>
        </pc:spChg>
        <pc:spChg chg="del mod">
          <ac:chgData name="Erhahiemen, Ebi" userId="f159cad7-f38e-400c-abb9-c47177e4599f" providerId="ADAL" clId="{9523C1DC-0A2F-4C3D-8400-5624CCBB4E0F}" dt="2025-03-11T10:17:37.306" v="1379" actId="478"/>
          <ac:spMkLst>
            <pc:docMk/>
            <pc:sldMk cId="3506192506" sldId="295"/>
            <ac:spMk id="3" creationId="{9FC694F1-F08B-DD2C-DD76-BABACC72E9DE}"/>
          </ac:spMkLst>
        </pc:spChg>
        <pc:picChg chg="add mod">
          <ac:chgData name="Erhahiemen, Ebi" userId="f159cad7-f38e-400c-abb9-c47177e4599f" providerId="ADAL" clId="{9523C1DC-0A2F-4C3D-8400-5624CCBB4E0F}" dt="2025-03-11T10:15:46.607" v="1364" actId="1076"/>
          <ac:picMkLst>
            <pc:docMk/>
            <pc:sldMk cId="3506192506" sldId="295"/>
            <ac:picMk id="4" creationId="{81A393DE-A116-F4D0-DFC2-2B5C93F3D089}"/>
          </ac:picMkLst>
        </pc:picChg>
        <pc:picChg chg="add">
          <ac:chgData name="Erhahiemen, Ebi" userId="f159cad7-f38e-400c-abb9-c47177e4599f" providerId="ADAL" clId="{9523C1DC-0A2F-4C3D-8400-5624CCBB4E0F}" dt="2025-03-11T10:15:56.864" v="1366"/>
          <ac:picMkLst>
            <pc:docMk/>
            <pc:sldMk cId="3506192506" sldId="295"/>
            <ac:picMk id="5" creationId="{1B140EFF-238F-1F15-DF9C-C067EC409937}"/>
          </ac:picMkLst>
        </pc:picChg>
        <pc:picChg chg="add mod">
          <ac:chgData name="Erhahiemen, Ebi" userId="f159cad7-f38e-400c-abb9-c47177e4599f" providerId="ADAL" clId="{9523C1DC-0A2F-4C3D-8400-5624CCBB4E0F}" dt="2025-03-11T10:16:39.768" v="1374" actId="1076"/>
          <ac:picMkLst>
            <pc:docMk/>
            <pc:sldMk cId="3506192506" sldId="295"/>
            <ac:picMk id="6" creationId="{45460AFD-8F8E-E66B-470B-103798D41263}"/>
          </ac:picMkLst>
        </pc:picChg>
        <pc:picChg chg="add">
          <ac:chgData name="Erhahiemen, Ebi" userId="f159cad7-f38e-400c-abb9-c47177e4599f" providerId="ADAL" clId="{9523C1DC-0A2F-4C3D-8400-5624CCBB4E0F}" dt="2025-03-11T10:16:59.927" v="1376"/>
          <ac:picMkLst>
            <pc:docMk/>
            <pc:sldMk cId="3506192506" sldId="295"/>
            <ac:picMk id="7" creationId="{7D91EED0-9429-B481-364C-6645E3AA701B}"/>
          </ac:picMkLst>
        </pc:picChg>
        <pc:picChg chg="add mod">
          <ac:chgData name="Erhahiemen, Ebi" userId="f159cad7-f38e-400c-abb9-c47177e4599f" providerId="ADAL" clId="{9523C1DC-0A2F-4C3D-8400-5624CCBB4E0F}" dt="2025-03-11T10:18:16.993" v="1384" actId="1076"/>
          <ac:picMkLst>
            <pc:docMk/>
            <pc:sldMk cId="3506192506" sldId="295"/>
            <ac:picMk id="8" creationId="{942A3962-8E0A-776D-8071-321A3BA942F6}"/>
          </ac:picMkLst>
        </pc:picChg>
        <pc:picChg chg="add mod">
          <ac:chgData name="Erhahiemen, Ebi" userId="f159cad7-f38e-400c-abb9-c47177e4599f" providerId="ADAL" clId="{9523C1DC-0A2F-4C3D-8400-5624CCBB4E0F}" dt="2025-03-11T10:17:50.751" v="1381" actId="1076"/>
          <ac:picMkLst>
            <pc:docMk/>
            <pc:sldMk cId="3506192506" sldId="295"/>
            <ac:picMk id="9" creationId="{BEDE051E-F8ED-C84D-72C2-CE2CDCA07076}"/>
          </ac:picMkLst>
        </pc:picChg>
        <pc:picChg chg="add mod">
          <ac:chgData name="Erhahiemen, Ebi" userId="f159cad7-f38e-400c-abb9-c47177e4599f" providerId="ADAL" clId="{9523C1DC-0A2F-4C3D-8400-5624CCBB4E0F}" dt="2025-03-11T10:18:19.450" v="1385" actId="1076"/>
          <ac:picMkLst>
            <pc:docMk/>
            <pc:sldMk cId="3506192506" sldId="295"/>
            <ac:picMk id="10" creationId="{54D62788-C917-2800-61BD-488774C06B0D}"/>
          </ac:picMkLst>
        </pc:picChg>
      </pc:sldChg>
      <pc:sldChg chg="modSp new mod">
        <pc:chgData name="Erhahiemen, Ebi" userId="f159cad7-f38e-400c-abb9-c47177e4599f" providerId="ADAL" clId="{9523C1DC-0A2F-4C3D-8400-5624CCBB4E0F}" dt="2025-03-11T11:17:31.081" v="1902" actId="20577"/>
        <pc:sldMkLst>
          <pc:docMk/>
          <pc:sldMk cId="1319701720" sldId="296"/>
        </pc:sldMkLst>
        <pc:spChg chg="mod">
          <ac:chgData name="Erhahiemen, Ebi" userId="f159cad7-f38e-400c-abb9-c47177e4599f" providerId="ADAL" clId="{9523C1DC-0A2F-4C3D-8400-5624CCBB4E0F}" dt="2025-03-11T11:15:00.595" v="1801" actId="20577"/>
          <ac:spMkLst>
            <pc:docMk/>
            <pc:sldMk cId="1319701720" sldId="296"/>
            <ac:spMk id="2" creationId="{C68AE532-E45C-95F4-F28A-30C2269A0A5F}"/>
          </ac:spMkLst>
        </pc:spChg>
        <pc:spChg chg="mod">
          <ac:chgData name="Erhahiemen, Ebi" userId="f159cad7-f38e-400c-abb9-c47177e4599f" providerId="ADAL" clId="{9523C1DC-0A2F-4C3D-8400-5624CCBB4E0F}" dt="2025-03-11T11:17:31.081" v="1902" actId="20577"/>
          <ac:spMkLst>
            <pc:docMk/>
            <pc:sldMk cId="1319701720" sldId="296"/>
            <ac:spMk id="3" creationId="{1BD6B88A-DA68-FAA6-4C42-24C5E13B5776}"/>
          </ac:spMkLst>
        </pc:spChg>
      </pc:sldChg>
      <pc:sldChg chg="new del">
        <pc:chgData name="Erhahiemen, Ebi" userId="f159cad7-f38e-400c-abb9-c47177e4599f" providerId="ADAL" clId="{9523C1DC-0A2F-4C3D-8400-5624CCBB4E0F}" dt="2025-03-11T11:34:06.814" v="2027" actId="2696"/>
        <pc:sldMkLst>
          <pc:docMk/>
          <pc:sldMk cId="2045225919" sldId="297"/>
        </pc:sldMkLst>
      </pc:sldChg>
      <pc:sldChg chg="modSp new mod modClrScheme chgLayout">
        <pc:chgData name="Erhahiemen, Ebi" userId="f159cad7-f38e-400c-abb9-c47177e4599f" providerId="ADAL" clId="{9523C1DC-0A2F-4C3D-8400-5624CCBB4E0F}" dt="2025-03-11T11:33:25.734" v="2026" actId="20577"/>
        <pc:sldMkLst>
          <pc:docMk/>
          <pc:sldMk cId="1757039507" sldId="298"/>
        </pc:sldMkLst>
        <pc:spChg chg="mod ord">
          <ac:chgData name="Erhahiemen, Ebi" userId="f159cad7-f38e-400c-abb9-c47177e4599f" providerId="ADAL" clId="{9523C1DC-0A2F-4C3D-8400-5624CCBB4E0F}" dt="2025-03-11T11:32:34.055" v="2013" actId="700"/>
          <ac:spMkLst>
            <pc:docMk/>
            <pc:sldMk cId="1757039507" sldId="298"/>
            <ac:spMk id="2" creationId="{5772D908-F506-AE55-FB76-4754A52BA6F0}"/>
          </ac:spMkLst>
        </pc:spChg>
        <pc:spChg chg="mod ord">
          <ac:chgData name="Erhahiemen, Ebi" userId="f159cad7-f38e-400c-abb9-c47177e4599f" providerId="ADAL" clId="{9523C1DC-0A2F-4C3D-8400-5624CCBB4E0F}" dt="2025-03-11T11:33:25.734" v="2026" actId="20577"/>
          <ac:spMkLst>
            <pc:docMk/>
            <pc:sldMk cId="1757039507" sldId="298"/>
            <ac:spMk id="3" creationId="{0FD0F6C2-3905-43E3-4CF1-0AA87F46664F}"/>
          </ac:spMkLst>
        </pc:spChg>
      </pc:sldChg>
      <pc:sldChg chg="addSp delSp modSp new mod">
        <pc:chgData name="Erhahiemen, Ebi" userId="f159cad7-f38e-400c-abb9-c47177e4599f" providerId="ADAL" clId="{9523C1DC-0A2F-4C3D-8400-5624CCBB4E0F}" dt="2025-03-11T11:24:28.465" v="1967" actId="732"/>
        <pc:sldMkLst>
          <pc:docMk/>
          <pc:sldMk cId="3848939302" sldId="299"/>
        </pc:sldMkLst>
        <pc:spChg chg="del mod">
          <ac:chgData name="Erhahiemen, Ebi" userId="f159cad7-f38e-400c-abb9-c47177e4599f" providerId="ADAL" clId="{9523C1DC-0A2F-4C3D-8400-5624CCBB4E0F}" dt="2025-03-11T11:23:59.309" v="1961" actId="478"/>
          <ac:spMkLst>
            <pc:docMk/>
            <pc:sldMk cId="3848939302" sldId="299"/>
            <ac:spMk id="2" creationId="{2CFD58C5-EF18-3BD7-F730-DA5387B14C60}"/>
          </ac:spMkLst>
        </pc:spChg>
        <pc:spChg chg="del">
          <ac:chgData name="Erhahiemen, Ebi" userId="f159cad7-f38e-400c-abb9-c47177e4599f" providerId="ADAL" clId="{9523C1DC-0A2F-4C3D-8400-5624CCBB4E0F}" dt="2025-03-11T11:24:01.894" v="1962" actId="478"/>
          <ac:spMkLst>
            <pc:docMk/>
            <pc:sldMk cId="3848939302" sldId="299"/>
            <ac:spMk id="3" creationId="{71CD478A-5318-3153-1BF4-4F337C02AF1D}"/>
          </ac:spMkLst>
        </pc:spChg>
        <pc:picChg chg="add mod modCrop">
          <ac:chgData name="Erhahiemen, Ebi" userId="f159cad7-f38e-400c-abb9-c47177e4599f" providerId="ADAL" clId="{9523C1DC-0A2F-4C3D-8400-5624CCBB4E0F}" dt="2025-03-11T11:24:28.465" v="1967" actId="732"/>
          <ac:picMkLst>
            <pc:docMk/>
            <pc:sldMk cId="3848939302" sldId="299"/>
            <ac:picMk id="4" creationId="{5B1FE8DC-F805-BF84-CEB8-296C0D33B2C8}"/>
          </ac:picMkLst>
        </pc:picChg>
      </pc:sldChg>
      <pc:sldChg chg="addSp delSp modSp new mod">
        <pc:chgData name="Erhahiemen, Ebi" userId="f159cad7-f38e-400c-abb9-c47177e4599f" providerId="ADAL" clId="{9523C1DC-0A2F-4C3D-8400-5624CCBB4E0F}" dt="2025-03-11T11:23:46.571" v="1959" actId="732"/>
        <pc:sldMkLst>
          <pc:docMk/>
          <pc:sldMk cId="1687700642" sldId="300"/>
        </pc:sldMkLst>
        <pc:spChg chg="del">
          <ac:chgData name="Erhahiemen, Ebi" userId="f159cad7-f38e-400c-abb9-c47177e4599f" providerId="ADAL" clId="{9523C1DC-0A2F-4C3D-8400-5624CCBB4E0F}" dt="2025-03-11T11:22:44.043" v="1947" actId="478"/>
          <ac:spMkLst>
            <pc:docMk/>
            <pc:sldMk cId="1687700642" sldId="300"/>
            <ac:spMk id="2" creationId="{ADC401A9-79AC-4004-9B33-9843D910ACEF}"/>
          </ac:spMkLst>
        </pc:spChg>
        <pc:spChg chg="del">
          <ac:chgData name="Erhahiemen, Ebi" userId="f159cad7-f38e-400c-abb9-c47177e4599f" providerId="ADAL" clId="{9523C1DC-0A2F-4C3D-8400-5624CCBB4E0F}" dt="2025-03-11T11:22:53.965" v="1950" actId="478"/>
          <ac:spMkLst>
            <pc:docMk/>
            <pc:sldMk cId="1687700642" sldId="300"/>
            <ac:spMk id="3" creationId="{99C984B9-1FD2-CD6E-A393-818C6C6E9636}"/>
          </ac:spMkLst>
        </pc:spChg>
        <pc:picChg chg="add mod">
          <ac:chgData name="Erhahiemen, Ebi" userId="f159cad7-f38e-400c-abb9-c47177e4599f" providerId="ADAL" clId="{9523C1DC-0A2F-4C3D-8400-5624CCBB4E0F}" dt="2025-03-11T11:22:51.096" v="1949"/>
          <ac:picMkLst>
            <pc:docMk/>
            <pc:sldMk cId="1687700642" sldId="300"/>
            <ac:picMk id="4" creationId="{4302A380-9A2E-C80A-A3C5-0355274A3315}"/>
          </ac:picMkLst>
        </pc:picChg>
        <pc:picChg chg="add mod modCrop">
          <ac:chgData name="Erhahiemen, Ebi" userId="f159cad7-f38e-400c-abb9-c47177e4599f" providerId="ADAL" clId="{9523C1DC-0A2F-4C3D-8400-5624CCBB4E0F}" dt="2025-03-11T11:23:46.571" v="1959" actId="732"/>
          <ac:picMkLst>
            <pc:docMk/>
            <pc:sldMk cId="1687700642" sldId="300"/>
            <ac:picMk id="5" creationId="{EC596E9A-5B58-8CF1-0C0F-55E28791266F}"/>
          </ac:picMkLst>
        </pc:picChg>
      </pc:sldChg>
      <pc:sldChg chg="addSp delSp modSp new mod">
        <pc:chgData name="Erhahiemen, Ebi" userId="f159cad7-f38e-400c-abb9-c47177e4599f" providerId="ADAL" clId="{9523C1DC-0A2F-4C3D-8400-5624CCBB4E0F}" dt="2025-03-11T11:22:23.818" v="1946" actId="14100"/>
        <pc:sldMkLst>
          <pc:docMk/>
          <pc:sldMk cId="4269570444" sldId="301"/>
        </pc:sldMkLst>
        <pc:spChg chg="mod">
          <ac:chgData name="Erhahiemen, Ebi" userId="f159cad7-f38e-400c-abb9-c47177e4599f" providerId="ADAL" clId="{9523C1DC-0A2F-4C3D-8400-5624CCBB4E0F}" dt="2025-03-11T11:17:57.365" v="1924" actId="20577"/>
          <ac:spMkLst>
            <pc:docMk/>
            <pc:sldMk cId="4269570444" sldId="301"/>
            <ac:spMk id="2" creationId="{0DE7DD83-8E3F-273C-76F1-D4945114FC4D}"/>
          </ac:spMkLst>
        </pc:spChg>
        <pc:spChg chg="del mod">
          <ac:chgData name="Erhahiemen, Ebi" userId="f159cad7-f38e-400c-abb9-c47177e4599f" providerId="ADAL" clId="{9523C1DC-0A2F-4C3D-8400-5624CCBB4E0F}" dt="2025-03-11T11:18:06.839" v="1926" actId="478"/>
          <ac:spMkLst>
            <pc:docMk/>
            <pc:sldMk cId="4269570444" sldId="301"/>
            <ac:spMk id="3" creationId="{03E078E8-3CD7-C113-8476-458BED636308}"/>
          </ac:spMkLst>
        </pc:spChg>
        <pc:picChg chg="add mod modCrop">
          <ac:chgData name="Erhahiemen, Ebi" userId="f159cad7-f38e-400c-abb9-c47177e4599f" providerId="ADAL" clId="{9523C1DC-0A2F-4C3D-8400-5624CCBB4E0F}" dt="2025-03-11T11:22:04.938" v="1944" actId="14100"/>
          <ac:picMkLst>
            <pc:docMk/>
            <pc:sldMk cId="4269570444" sldId="301"/>
            <ac:picMk id="4" creationId="{0936ABC4-9630-7B43-5179-C45B45A14A4A}"/>
          </ac:picMkLst>
        </pc:picChg>
        <pc:picChg chg="add mod modCrop">
          <ac:chgData name="Erhahiemen, Ebi" userId="f159cad7-f38e-400c-abb9-c47177e4599f" providerId="ADAL" clId="{9523C1DC-0A2F-4C3D-8400-5624CCBB4E0F}" dt="2025-03-11T11:22:23.818" v="1946" actId="14100"/>
          <ac:picMkLst>
            <pc:docMk/>
            <pc:sldMk cId="4269570444" sldId="301"/>
            <ac:picMk id="5" creationId="{F17FEB3C-83B0-8A07-2DEE-8F795AF797A9}"/>
          </ac:picMkLst>
        </pc:picChg>
      </pc:sldChg>
      <pc:sldChg chg="addSp delSp modSp add mod">
        <pc:chgData name="Erhahiemen, Ebi" userId="f159cad7-f38e-400c-abb9-c47177e4599f" providerId="ADAL" clId="{9523C1DC-0A2F-4C3D-8400-5624CCBB4E0F}" dt="2025-03-11T11:42:04.165" v="2059" actId="1076"/>
        <pc:sldMkLst>
          <pc:docMk/>
          <pc:sldMk cId="3902763228" sldId="302"/>
        </pc:sldMkLst>
        <pc:spChg chg="del">
          <ac:chgData name="Erhahiemen, Ebi" userId="f159cad7-f38e-400c-abb9-c47177e4599f" providerId="ADAL" clId="{9523C1DC-0A2F-4C3D-8400-5624CCBB4E0F}" dt="2025-03-11T11:36:28.301" v="2029" actId="478"/>
          <ac:spMkLst>
            <pc:docMk/>
            <pc:sldMk cId="3902763228" sldId="302"/>
            <ac:spMk id="3" creationId="{E3D3BFD7-427D-BDE5-A0F6-811FE1B055D4}"/>
          </ac:spMkLst>
        </pc:spChg>
        <pc:spChg chg="add del mod">
          <ac:chgData name="Erhahiemen, Ebi" userId="f159cad7-f38e-400c-abb9-c47177e4599f" providerId="ADAL" clId="{9523C1DC-0A2F-4C3D-8400-5624CCBB4E0F}" dt="2025-03-11T11:39:09.902" v="2047"/>
          <ac:spMkLst>
            <pc:docMk/>
            <pc:sldMk cId="3902763228" sldId="302"/>
            <ac:spMk id="7" creationId="{08AD8591-6C03-CB3D-DFFE-D20207E9EA77}"/>
          </ac:spMkLst>
        </pc:spChg>
        <pc:spChg chg="add del mod">
          <ac:chgData name="Erhahiemen, Ebi" userId="f159cad7-f38e-400c-abb9-c47177e4599f" providerId="ADAL" clId="{9523C1DC-0A2F-4C3D-8400-5624CCBB4E0F}" dt="2025-03-11T11:39:09.902" v="2045" actId="478"/>
          <ac:spMkLst>
            <pc:docMk/>
            <pc:sldMk cId="3902763228" sldId="302"/>
            <ac:spMk id="8" creationId="{5C78A80B-26A6-4C77-3C37-851FE21201D9}"/>
          </ac:spMkLst>
        </pc:spChg>
        <pc:spChg chg="add mod">
          <ac:chgData name="Erhahiemen, Ebi" userId="f159cad7-f38e-400c-abb9-c47177e4599f" providerId="ADAL" clId="{9523C1DC-0A2F-4C3D-8400-5624CCBB4E0F}" dt="2025-03-11T11:39:37.910" v="2051"/>
          <ac:spMkLst>
            <pc:docMk/>
            <pc:sldMk cId="3902763228" sldId="302"/>
            <ac:spMk id="9" creationId="{326FF864-F6B9-8205-B4F2-7A7E84895ED7}"/>
          </ac:spMkLst>
        </pc:spChg>
        <pc:spChg chg="add mod">
          <ac:chgData name="Erhahiemen, Ebi" userId="f159cad7-f38e-400c-abb9-c47177e4599f" providerId="ADAL" clId="{9523C1DC-0A2F-4C3D-8400-5624CCBB4E0F}" dt="2025-03-11T11:39:37.910" v="2051"/>
          <ac:spMkLst>
            <pc:docMk/>
            <pc:sldMk cId="3902763228" sldId="302"/>
            <ac:spMk id="10" creationId="{4F39ECA2-398C-5978-E996-73B67DF7E963}"/>
          </ac:spMkLst>
        </pc:spChg>
        <pc:spChg chg="add mod">
          <ac:chgData name="Erhahiemen, Ebi" userId="f159cad7-f38e-400c-abb9-c47177e4599f" providerId="ADAL" clId="{9523C1DC-0A2F-4C3D-8400-5624CCBB4E0F}" dt="2025-03-11T11:39:37.910" v="2051"/>
          <ac:spMkLst>
            <pc:docMk/>
            <pc:sldMk cId="3902763228" sldId="302"/>
            <ac:spMk id="11" creationId="{D9224A5F-AE7F-3646-0DD7-16F8536AB7D2}"/>
          </ac:spMkLst>
        </pc:spChg>
        <pc:spChg chg="add mod">
          <ac:chgData name="Erhahiemen, Ebi" userId="f159cad7-f38e-400c-abb9-c47177e4599f" providerId="ADAL" clId="{9523C1DC-0A2F-4C3D-8400-5624CCBB4E0F}" dt="2025-03-11T11:39:37.910" v="2051"/>
          <ac:spMkLst>
            <pc:docMk/>
            <pc:sldMk cId="3902763228" sldId="302"/>
            <ac:spMk id="12" creationId="{8F33A041-3278-2B36-2F20-861B2B0D120C}"/>
          </ac:spMkLst>
        </pc:spChg>
        <pc:spChg chg="add mod">
          <ac:chgData name="Erhahiemen, Ebi" userId="f159cad7-f38e-400c-abb9-c47177e4599f" providerId="ADAL" clId="{9523C1DC-0A2F-4C3D-8400-5624CCBB4E0F}" dt="2025-03-11T11:41:48.676" v="2057" actId="20577"/>
          <ac:spMkLst>
            <pc:docMk/>
            <pc:sldMk cId="3902763228" sldId="302"/>
            <ac:spMk id="14" creationId="{300CF650-46EB-F2E8-AAAD-451162BA4E59}"/>
          </ac:spMkLst>
        </pc:spChg>
        <pc:picChg chg="add mod modCrop">
          <ac:chgData name="Erhahiemen, Ebi" userId="f159cad7-f38e-400c-abb9-c47177e4599f" providerId="ADAL" clId="{9523C1DC-0A2F-4C3D-8400-5624CCBB4E0F}" dt="2025-03-11T11:37:00.517" v="2036" actId="1076"/>
          <ac:picMkLst>
            <pc:docMk/>
            <pc:sldMk cId="3902763228" sldId="302"/>
            <ac:picMk id="4" creationId="{ECF3A6D1-4AE9-B50A-F288-63F7B14B4DD5}"/>
          </ac:picMkLst>
        </pc:picChg>
        <pc:picChg chg="add mod">
          <ac:chgData name="Erhahiemen, Ebi" userId="f159cad7-f38e-400c-abb9-c47177e4599f" providerId="ADAL" clId="{9523C1DC-0A2F-4C3D-8400-5624CCBB4E0F}" dt="2025-03-11T11:37:16.224" v="2039"/>
          <ac:picMkLst>
            <pc:docMk/>
            <pc:sldMk cId="3902763228" sldId="302"/>
            <ac:picMk id="5" creationId="{AEC18F60-3B19-BC0F-F4D1-005AFEA9667C}"/>
          </ac:picMkLst>
        </pc:picChg>
        <pc:picChg chg="mod">
          <ac:chgData name="Erhahiemen, Ebi" userId="f159cad7-f38e-400c-abb9-c47177e4599f" providerId="ADAL" clId="{9523C1DC-0A2F-4C3D-8400-5624CCBB4E0F}" dt="2025-03-11T11:37:05.216" v="2038" actId="1076"/>
          <ac:picMkLst>
            <pc:docMk/>
            <pc:sldMk cId="3902763228" sldId="302"/>
            <ac:picMk id="6" creationId="{E60DD7E1-CC9B-1ADF-7EBA-ED6B1DC1CD87}"/>
          </ac:picMkLst>
        </pc:picChg>
        <pc:picChg chg="add mod">
          <ac:chgData name="Erhahiemen, Ebi" userId="f159cad7-f38e-400c-abb9-c47177e4599f" providerId="ADAL" clId="{9523C1DC-0A2F-4C3D-8400-5624CCBB4E0F}" dt="2025-03-11T11:42:04.165" v="2059" actId="1076"/>
          <ac:picMkLst>
            <pc:docMk/>
            <pc:sldMk cId="3902763228" sldId="302"/>
            <ac:picMk id="15" creationId="{2A52E713-B46B-114A-B8C3-7BB1E13C0EE4}"/>
          </ac:picMkLst>
        </pc:picChg>
        <pc:picChg chg="add mod">
          <ac:chgData name="Erhahiemen, Ebi" userId="f159cad7-f38e-400c-abb9-c47177e4599f" providerId="ADAL" clId="{9523C1DC-0A2F-4C3D-8400-5624CCBB4E0F}" dt="2025-03-11T11:39:37.910" v="2051"/>
          <ac:picMkLst>
            <pc:docMk/>
            <pc:sldMk cId="3902763228" sldId="302"/>
            <ac:picMk id="2049" creationId="{B336891D-882D-B73D-3997-10C32C08F3FE}"/>
          </ac:picMkLst>
        </pc:picChg>
      </pc:sldChg>
      <pc:sldChg chg="addSp modSp new mod modClrScheme chgLayout">
        <pc:chgData name="Erhahiemen, Ebi" userId="f159cad7-f38e-400c-abb9-c47177e4599f" providerId="ADAL" clId="{9523C1DC-0A2F-4C3D-8400-5624CCBB4E0F}" dt="2025-03-11T11:48:34.776" v="2107" actId="20577"/>
        <pc:sldMkLst>
          <pc:docMk/>
          <pc:sldMk cId="478150214" sldId="303"/>
        </pc:sldMkLst>
        <pc:spChg chg="mod ord">
          <ac:chgData name="Erhahiemen, Ebi" userId="f159cad7-f38e-400c-abb9-c47177e4599f" providerId="ADAL" clId="{9523C1DC-0A2F-4C3D-8400-5624CCBB4E0F}" dt="2025-03-11T11:48:34.776" v="2107" actId="20577"/>
          <ac:spMkLst>
            <pc:docMk/>
            <pc:sldMk cId="478150214" sldId="303"/>
            <ac:spMk id="2" creationId="{BAC7A467-3395-7147-FF99-4F11F70FA8E9}"/>
          </ac:spMkLst>
        </pc:spChg>
        <pc:spChg chg="mod ord">
          <ac:chgData name="Erhahiemen, Ebi" userId="f159cad7-f38e-400c-abb9-c47177e4599f" providerId="ADAL" clId="{9523C1DC-0A2F-4C3D-8400-5624CCBB4E0F}" dt="2025-03-11T11:48:00.249" v="2102" actId="1076"/>
          <ac:spMkLst>
            <pc:docMk/>
            <pc:sldMk cId="478150214" sldId="303"/>
            <ac:spMk id="3" creationId="{4EBF7665-0FAA-0002-B665-5B899402BAF1}"/>
          </ac:spMkLst>
        </pc:spChg>
        <pc:picChg chg="add mod modCrop">
          <ac:chgData name="Erhahiemen, Ebi" userId="f159cad7-f38e-400c-abb9-c47177e4599f" providerId="ADAL" clId="{9523C1DC-0A2F-4C3D-8400-5624CCBB4E0F}" dt="2025-03-11T11:48:12.137" v="2105" actId="732"/>
          <ac:picMkLst>
            <pc:docMk/>
            <pc:sldMk cId="478150214" sldId="303"/>
            <ac:picMk id="4" creationId="{608D7FD2-BD42-4714-318D-A98E57FC003F}"/>
          </ac:picMkLst>
        </pc:picChg>
      </pc:sldChg>
      <pc:sldChg chg="new del">
        <pc:chgData name="Erhahiemen, Ebi" userId="f159cad7-f38e-400c-abb9-c47177e4599f" providerId="ADAL" clId="{9523C1DC-0A2F-4C3D-8400-5624CCBB4E0F}" dt="2025-03-11T11:56:08.969" v="2159" actId="2696"/>
        <pc:sldMkLst>
          <pc:docMk/>
          <pc:sldMk cId="4276753760" sldId="304"/>
        </pc:sldMkLst>
      </pc:sldChg>
    </pc:docChg>
  </pc:docChgLst>
  <pc:docChgLst>
    <pc:chgData name="Erhahiemen, Ebi" userId="f159cad7-f38e-400c-abb9-c47177e4599f" providerId="ADAL" clId="{D249C694-DD24-407A-9CAC-C95F340B8587}"/>
    <pc:docChg chg="undo custSel addSld delSld modSld sldOrd">
      <pc:chgData name="Erhahiemen, Ebi" userId="f159cad7-f38e-400c-abb9-c47177e4599f" providerId="ADAL" clId="{D249C694-DD24-407A-9CAC-C95F340B8587}" dt="2025-03-11T13:37:45.191" v="1459" actId="255"/>
      <pc:docMkLst>
        <pc:docMk/>
      </pc:docMkLst>
      <pc:sldChg chg="modSp mod">
        <pc:chgData name="Erhahiemen, Ebi" userId="f159cad7-f38e-400c-abb9-c47177e4599f" providerId="ADAL" clId="{D249C694-DD24-407A-9CAC-C95F340B8587}" dt="2025-03-11T12:43:46.510" v="200" actId="6549"/>
        <pc:sldMkLst>
          <pc:docMk/>
          <pc:sldMk cId="620237314" sldId="258"/>
        </pc:sldMkLst>
        <pc:spChg chg="mod">
          <ac:chgData name="Erhahiemen, Ebi" userId="f159cad7-f38e-400c-abb9-c47177e4599f" providerId="ADAL" clId="{D249C694-DD24-407A-9CAC-C95F340B8587}" dt="2025-03-11T12:43:46.510" v="200" actId="6549"/>
          <ac:spMkLst>
            <pc:docMk/>
            <pc:sldMk cId="620237314" sldId="258"/>
            <ac:spMk id="3" creationId="{E3D3BFD7-427D-BDE5-A0F6-811FE1B055D4}"/>
          </ac:spMkLst>
        </pc:spChg>
      </pc:sldChg>
      <pc:sldChg chg="delSp modSp mod">
        <pc:chgData name="Erhahiemen, Ebi" userId="f159cad7-f38e-400c-abb9-c47177e4599f" providerId="ADAL" clId="{D249C694-DD24-407A-9CAC-C95F340B8587}" dt="2025-03-11T13:09:43.042" v="1025" actId="1076"/>
        <pc:sldMkLst>
          <pc:docMk/>
          <pc:sldMk cId="3686666491" sldId="259"/>
        </pc:sldMkLst>
        <pc:spChg chg="del">
          <ac:chgData name="Erhahiemen, Ebi" userId="f159cad7-f38e-400c-abb9-c47177e4599f" providerId="ADAL" clId="{D249C694-DD24-407A-9CAC-C95F340B8587}" dt="2025-03-11T13:09:32.588" v="1021" actId="478"/>
          <ac:spMkLst>
            <pc:docMk/>
            <pc:sldMk cId="3686666491" sldId="259"/>
            <ac:spMk id="7" creationId="{C3498EB6-2BD7-6A2E-CF73-AF5C7709FE50}"/>
          </ac:spMkLst>
        </pc:spChg>
        <pc:picChg chg="mod">
          <ac:chgData name="Erhahiemen, Ebi" userId="f159cad7-f38e-400c-abb9-c47177e4599f" providerId="ADAL" clId="{D249C694-DD24-407A-9CAC-C95F340B8587}" dt="2025-03-11T13:09:43.042" v="1025" actId="1076"/>
          <ac:picMkLst>
            <pc:docMk/>
            <pc:sldMk cId="3686666491" sldId="259"/>
            <ac:picMk id="6" creationId="{4F57525E-7518-1769-F759-F926E8DAF274}"/>
          </ac:picMkLst>
        </pc:picChg>
      </pc:sldChg>
      <pc:sldChg chg="modSp mod">
        <pc:chgData name="Erhahiemen, Ebi" userId="f159cad7-f38e-400c-abb9-c47177e4599f" providerId="ADAL" clId="{D249C694-DD24-407A-9CAC-C95F340B8587}" dt="2025-03-11T12:42:37.410" v="10"/>
        <pc:sldMkLst>
          <pc:docMk/>
          <pc:sldMk cId="789714967" sldId="261"/>
        </pc:sldMkLst>
        <pc:spChg chg="mod">
          <ac:chgData name="Erhahiemen, Ebi" userId="f159cad7-f38e-400c-abb9-c47177e4599f" providerId="ADAL" clId="{D249C694-DD24-407A-9CAC-C95F340B8587}" dt="2025-03-11T12:42:37.410" v="10"/>
          <ac:spMkLst>
            <pc:docMk/>
            <pc:sldMk cId="789714967" sldId="261"/>
            <ac:spMk id="2" creationId="{A746A520-3D5F-D02B-500D-4BDB91B089B7}"/>
          </ac:spMkLst>
        </pc:spChg>
        <pc:spChg chg="mod">
          <ac:chgData name="Erhahiemen, Ebi" userId="f159cad7-f38e-400c-abb9-c47177e4599f" providerId="ADAL" clId="{D249C694-DD24-407A-9CAC-C95F340B8587}" dt="2025-03-11T12:42:10.513" v="9" actId="20577"/>
          <ac:spMkLst>
            <pc:docMk/>
            <pc:sldMk cId="789714967" sldId="261"/>
            <ac:spMk id="3" creationId="{6C14C7F7-D8CD-0AA7-D52B-DAC1FBA97DDE}"/>
          </ac:spMkLst>
        </pc:spChg>
      </pc:sldChg>
      <pc:sldChg chg="del">
        <pc:chgData name="Erhahiemen, Ebi" userId="f159cad7-f38e-400c-abb9-c47177e4599f" providerId="ADAL" clId="{D249C694-DD24-407A-9CAC-C95F340B8587}" dt="2025-03-11T13:28:47.335" v="1314" actId="47"/>
        <pc:sldMkLst>
          <pc:docMk/>
          <pc:sldMk cId="3265789347" sldId="262"/>
        </pc:sldMkLst>
      </pc:sldChg>
      <pc:sldChg chg="del">
        <pc:chgData name="Erhahiemen, Ebi" userId="f159cad7-f38e-400c-abb9-c47177e4599f" providerId="ADAL" clId="{D249C694-DD24-407A-9CAC-C95F340B8587}" dt="2025-03-11T13:16:37.297" v="1229" actId="47"/>
        <pc:sldMkLst>
          <pc:docMk/>
          <pc:sldMk cId="1352142732" sldId="265"/>
        </pc:sldMkLst>
      </pc:sldChg>
      <pc:sldChg chg="del">
        <pc:chgData name="Erhahiemen, Ebi" userId="f159cad7-f38e-400c-abb9-c47177e4599f" providerId="ADAL" clId="{D249C694-DD24-407A-9CAC-C95F340B8587}" dt="2025-03-11T13:28:43.836" v="1312" actId="47"/>
        <pc:sldMkLst>
          <pc:docMk/>
          <pc:sldMk cId="2399177534" sldId="266"/>
        </pc:sldMkLst>
      </pc:sldChg>
      <pc:sldChg chg="del">
        <pc:chgData name="Erhahiemen, Ebi" userId="f159cad7-f38e-400c-abb9-c47177e4599f" providerId="ADAL" clId="{D249C694-DD24-407A-9CAC-C95F340B8587}" dt="2025-03-11T13:28:45.815" v="1313" actId="47"/>
        <pc:sldMkLst>
          <pc:docMk/>
          <pc:sldMk cId="1495507178" sldId="267"/>
        </pc:sldMkLst>
      </pc:sldChg>
      <pc:sldChg chg="addSp delSp modSp add mod setBg modClrScheme chgLayout">
        <pc:chgData name="Erhahiemen, Ebi" userId="f159cad7-f38e-400c-abb9-c47177e4599f" providerId="ADAL" clId="{D249C694-DD24-407A-9CAC-C95F340B8587}" dt="2025-03-11T13:31:38.976" v="1337" actId="14100"/>
        <pc:sldMkLst>
          <pc:docMk/>
          <pc:sldMk cId="1167722523" sldId="268"/>
        </pc:sldMkLst>
        <pc:spChg chg="del">
          <ac:chgData name="Erhahiemen, Ebi" userId="f159cad7-f38e-400c-abb9-c47177e4599f" providerId="ADAL" clId="{D249C694-DD24-407A-9CAC-C95F340B8587}" dt="2025-03-11T13:31:14.208" v="1332" actId="478"/>
          <ac:spMkLst>
            <pc:docMk/>
            <pc:sldMk cId="1167722523" sldId="268"/>
            <ac:spMk id="2" creationId="{8B5793BC-ACA0-3F26-32CA-1CF9550528D7}"/>
          </ac:spMkLst>
        </pc:spChg>
        <pc:spChg chg="add del mod ord">
          <ac:chgData name="Erhahiemen, Ebi" userId="f159cad7-f38e-400c-abb9-c47177e4599f" providerId="ADAL" clId="{D249C694-DD24-407A-9CAC-C95F340B8587}" dt="2025-03-11T13:30:36.265" v="1329" actId="700"/>
          <ac:spMkLst>
            <pc:docMk/>
            <pc:sldMk cId="1167722523" sldId="268"/>
            <ac:spMk id="5" creationId="{3787C29C-7EE3-C393-B0D0-1861B990B5C9}"/>
          </ac:spMkLst>
        </pc:spChg>
        <pc:spChg chg="add del mod ord">
          <ac:chgData name="Erhahiemen, Ebi" userId="f159cad7-f38e-400c-abb9-c47177e4599f" providerId="ADAL" clId="{D249C694-DD24-407A-9CAC-C95F340B8587}" dt="2025-03-11T13:30:36.265" v="1329" actId="700"/>
          <ac:spMkLst>
            <pc:docMk/>
            <pc:sldMk cId="1167722523" sldId="268"/>
            <ac:spMk id="6" creationId="{0C42008F-D175-1B94-6979-F0926B9AD43A}"/>
          </ac:spMkLst>
        </pc:spChg>
        <pc:spChg chg="add del mod ord">
          <ac:chgData name="Erhahiemen, Ebi" userId="f159cad7-f38e-400c-abb9-c47177e4599f" providerId="ADAL" clId="{D249C694-DD24-407A-9CAC-C95F340B8587}" dt="2025-03-11T13:31:16.994" v="1333" actId="478"/>
          <ac:spMkLst>
            <pc:docMk/>
            <pc:sldMk cId="1167722523" sldId="268"/>
            <ac:spMk id="7" creationId="{18323B5D-1153-684F-5F8A-0DF9B316A50F}"/>
          </ac:spMkLst>
        </pc:spChg>
        <pc:spChg chg="add del mod ord">
          <ac:chgData name="Erhahiemen, Ebi" userId="f159cad7-f38e-400c-abb9-c47177e4599f" providerId="ADAL" clId="{D249C694-DD24-407A-9CAC-C95F340B8587}" dt="2025-03-11T13:31:06.371" v="1331" actId="478"/>
          <ac:spMkLst>
            <pc:docMk/>
            <pc:sldMk cId="1167722523" sldId="268"/>
            <ac:spMk id="8" creationId="{8E2E9487-3573-8B02-55A8-6EB325A06B00}"/>
          </ac:spMkLst>
        </pc:spChg>
        <pc:picChg chg="add mod">
          <ac:chgData name="Erhahiemen, Ebi" userId="f159cad7-f38e-400c-abb9-c47177e4599f" providerId="ADAL" clId="{D249C694-DD24-407A-9CAC-C95F340B8587}" dt="2025-03-11T13:31:38.976" v="1337" actId="14100"/>
          <ac:picMkLst>
            <pc:docMk/>
            <pc:sldMk cId="1167722523" sldId="268"/>
            <ac:picMk id="4" creationId="{203239CB-C552-6CDD-E2D8-BABBB9AC6FC2}"/>
          </ac:picMkLst>
        </pc:picChg>
      </pc:sldChg>
      <pc:sldChg chg="ord">
        <pc:chgData name="Erhahiemen, Ebi" userId="f159cad7-f38e-400c-abb9-c47177e4599f" providerId="ADAL" clId="{D249C694-DD24-407A-9CAC-C95F340B8587}" dt="2025-03-11T13:30:19.936" v="1327"/>
        <pc:sldMkLst>
          <pc:docMk/>
          <pc:sldMk cId="2280084192" sldId="269"/>
        </pc:sldMkLst>
      </pc:sldChg>
      <pc:sldChg chg="del">
        <pc:chgData name="Erhahiemen, Ebi" userId="f159cad7-f38e-400c-abb9-c47177e4599f" providerId="ADAL" clId="{D249C694-DD24-407A-9CAC-C95F340B8587}" dt="2025-03-11T13:32:34.896" v="1343" actId="2696"/>
        <pc:sldMkLst>
          <pc:docMk/>
          <pc:sldMk cId="436411636" sldId="270"/>
        </pc:sldMkLst>
      </pc:sldChg>
      <pc:sldChg chg="del">
        <pc:chgData name="Erhahiemen, Ebi" userId="f159cad7-f38e-400c-abb9-c47177e4599f" providerId="ADAL" clId="{D249C694-DD24-407A-9CAC-C95F340B8587}" dt="2025-03-11T13:32:39.507" v="1344" actId="2696"/>
        <pc:sldMkLst>
          <pc:docMk/>
          <pc:sldMk cId="2372796392" sldId="271"/>
        </pc:sldMkLst>
      </pc:sldChg>
      <pc:sldChg chg="del">
        <pc:chgData name="Erhahiemen, Ebi" userId="f159cad7-f38e-400c-abb9-c47177e4599f" providerId="ADAL" clId="{D249C694-DD24-407A-9CAC-C95F340B8587}" dt="2025-03-11T13:32:46.182" v="1345" actId="2696"/>
        <pc:sldMkLst>
          <pc:docMk/>
          <pc:sldMk cId="1359783603" sldId="272"/>
        </pc:sldMkLst>
      </pc:sldChg>
      <pc:sldChg chg="modSp mod">
        <pc:chgData name="Erhahiemen, Ebi" userId="f159cad7-f38e-400c-abb9-c47177e4599f" providerId="ADAL" clId="{D249C694-DD24-407A-9CAC-C95F340B8587}" dt="2025-03-11T13:35:08.303" v="1403" actId="20577"/>
        <pc:sldMkLst>
          <pc:docMk/>
          <pc:sldMk cId="3008422974" sldId="273"/>
        </pc:sldMkLst>
        <pc:spChg chg="mod">
          <ac:chgData name="Erhahiemen, Ebi" userId="f159cad7-f38e-400c-abb9-c47177e4599f" providerId="ADAL" clId="{D249C694-DD24-407A-9CAC-C95F340B8587}" dt="2025-03-11T13:33:44.811" v="1356" actId="1076"/>
          <ac:spMkLst>
            <pc:docMk/>
            <pc:sldMk cId="3008422974" sldId="273"/>
            <ac:spMk id="2" creationId="{3E6B1FCD-BFC1-47EC-782E-561756839B0F}"/>
          </ac:spMkLst>
        </pc:spChg>
        <pc:spChg chg="mod">
          <ac:chgData name="Erhahiemen, Ebi" userId="f159cad7-f38e-400c-abb9-c47177e4599f" providerId="ADAL" clId="{D249C694-DD24-407A-9CAC-C95F340B8587}" dt="2025-03-11T13:35:08.303" v="1403" actId="20577"/>
          <ac:spMkLst>
            <pc:docMk/>
            <pc:sldMk cId="3008422974" sldId="273"/>
            <ac:spMk id="7" creationId="{3BE0D6B7-85CF-0935-3728-08E6E5B28B64}"/>
          </ac:spMkLst>
        </pc:spChg>
        <pc:picChg chg="mod">
          <ac:chgData name="Erhahiemen, Ebi" userId="f159cad7-f38e-400c-abb9-c47177e4599f" providerId="ADAL" clId="{D249C694-DD24-407A-9CAC-C95F340B8587}" dt="2025-03-11T13:33:56.869" v="1360" actId="1076"/>
          <ac:picMkLst>
            <pc:docMk/>
            <pc:sldMk cId="3008422974" sldId="273"/>
            <ac:picMk id="3" creationId="{82FD77D5-6F9A-30AD-8E50-0157C1483B46}"/>
          </ac:picMkLst>
        </pc:picChg>
        <pc:picChg chg="mod">
          <ac:chgData name="Erhahiemen, Ebi" userId="f159cad7-f38e-400c-abb9-c47177e4599f" providerId="ADAL" clId="{D249C694-DD24-407A-9CAC-C95F340B8587}" dt="2025-03-11T13:33:52.581" v="1359" actId="1076"/>
          <ac:picMkLst>
            <pc:docMk/>
            <pc:sldMk cId="3008422974" sldId="273"/>
            <ac:picMk id="4" creationId="{50AC01D0-1618-1700-97F0-F90ADE5577DF}"/>
          </ac:picMkLst>
        </pc:picChg>
        <pc:picChg chg="mod">
          <ac:chgData name="Erhahiemen, Ebi" userId="f159cad7-f38e-400c-abb9-c47177e4599f" providerId="ADAL" clId="{D249C694-DD24-407A-9CAC-C95F340B8587}" dt="2025-03-11T13:33:49.194" v="1358" actId="1076"/>
          <ac:picMkLst>
            <pc:docMk/>
            <pc:sldMk cId="3008422974" sldId="273"/>
            <ac:picMk id="5" creationId="{871DE4D0-6D90-E98D-D575-1FC0EA0EFBAC}"/>
          </ac:picMkLst>
        </pc:picChg>
      </pc:sldChg>
      <pc:sldChg chg="del">
        <pc:chgData name="Erhahiemen, Ebi" userId="f159cad7-f38e-400c-abb9-c47177e4599f" providerId="ADAL" clId="{D249C694-DD24-407A-9CAC-C95F340B8587}" dt="2025-03-11T13:35:35.847" v="1404" actId="2696"/>
        <pc:sldMkLst>
          <pc:docMk/>
          <pc:sldMk cId="2164425451" sldId="274"/>
        </pc:sldMkLst>
      </pc:sldChg>
      <pc:sldChg chg="modSp add mod modClrScheme chgLayout">
        <pc:chgData name="Erhahiemen, Ebi" userId="f159cad7-f38e-400c-abb9-c47177e4599f" providerId="ADAL" clId="{D249C694-DD24-407A-9CAC-C95F340B8587}" dt="2025-03-11T13:28:27.539" v="1311" actId="113"/>
        <pc:sldMkLst>
          <pc:docMk/>
          <pc:sldMk cId="4093057459" sldId="278"/>
        </pc:sldMkLst>
        <pc:spChg chg="mod ord">
          <ac:chgData name="Erhahiemen, Ebi" userId="f159cad7-f38e-400c-abb9-c47177e4599f" providerId="ADAL" clId="{D249C694-DD24-407A-9CAC-C95F340B8587}" dt="2025-03-11T13:27:39.347" v="1291" actId="1076"/>
          <ac:spMkLst>
            <pc:docMk/>
            <pc:sldMk cId="4093057459" sldId="278"/>
            <ac:spMk id="2" creationId="{8A7C177A-CFF1-EAEE-421D-D44F50CD417C}"/>
          </ac:spMkLst>
        </pc:spChg>
        <pc:spChg chg="mod ord">
          <ac:chgData name="Erhahiemen, Ebi" userId="f159cad7-f38e-400c-abb9-c47177e4599f" providerId="ADAL" clId="{D249C694-DD24-407A-9CAC-C95F340B8587}" dt="2025-03-11T13:28:27.539" v="1311" actId="113"/>
          <ac:spMkLst>
            <pc:docMk/>
            <pc:sldMk cId="4093057459" sldId="278"/>
            <ac:spMk id="3" creationId="{36913CAD-290C-F9FD-BF12-3C8BD1001172}"/>
          </ac:spMkLst>
        </pc:spChg>
      </pc:sldChg>
      <pc:sldChg chg="del">
        <pc:chgData name="Erhahiemen, Ebi" userId="f159cad7-f38e-400c-abb9-c47177e4599f" providerId="ADAL" clId="{D249C694-DD24-407A-9CAC-C95F340B8587}" dt="2025-03-11T13:37:24.754" v="1455" actId="2696"/>
        <pc:sldMkLst>
          <pc:docMk/>
          <pc:sldMk cId="404672614" sldId="279"/>
        </pc:sldMkLst>
      </pc:sldChg>
      <pc:sldChg chg="del">
        <pc:chgData name="Erhahiemen, Ebi" userId="f159cad7-f38e-400c-abb9-c47177e4599f" providerId="ADAL" clId="{D249C694-DD24-407A-9CAC-C95F340B8587}" dt="2025-03-11T13:28:48.831" v="1315" actId="47"/>
        <pc:sldMkLst>
          <pc:docMk/>
          <pc:sldMk cId="3715485141" sldId="287"/>
        </pc:sldMkLst>
      </pc:sldChg>
      <pc:sldChg chg="del">
        <pc:chgData name="Erhahiemen, Ebi" userId="f159cad7-f38e-400c-abb9-c47177e4599f" providerId="ADAL" clId="{D249C694-DD24-407A-9CAC-C95F340B8587}" dt="2025-03-11T13:28:49.849" v="1316" actId="47"/>
        <pc:sldMkLst>
          <pc:docMk/>
          <pc:sldMk cId="3276509947" sldId="288"/>
        </pc:sldMkLst>
      </pc:sldChg>
      <pc:sldChg chg="del">
        <pc:chgData name="Erhahiemen, Ebi" userId="f159cad7-f38e-400c-abb9-c47177e4599f" providerId="ADAL" clId="{D249C694-DD24-407A-9CAC-C95F340B8587}" dt="2025-03-11T13:28:53.611" v="1319" actId="47"/>
        <pc:sldMkLst>
          <pc:docMk/>
          <pc:sldMk cId="1801000856" sldId="289"/>
        </pc:sldMkLst>
      </pc:sldChg>
      <pc:sldChg chg="del">
        <pc:chgData name="Erhahiemen, Ebi" userId="f159cad7-f38e-400c-abb9-c47177e4599f" providerId="ADAL" clId="{D249C694-DD24-407A-9CAC-C95F340B8587}" dt="2025-03-11T13:28:54.693" v="1320" actId="47"/>
        <pc:sldMkLst>
          <pc:docMk/>
          <pc:sldMk cId="1215068707" sldId="290"/>
        </pc:sldMkLst>
      </pc:sldChg>
      <pc:sldChg chg="modSp mod">
        <pc:chgData name="Erhahiemen, Ebi" userId="f159cad7-f38e-400c-abb9-c47177e4599f" providerId="ADAL" clId="{D249C694-DD24-407A-9CAC-C95F340B8587}" dt="2025-03-11T13:32:13.124" v="1342" actId="1076"/>
        <pc:sldMkLst>
          <pc:docMk/>
          <pc:sldMk cId="2928535884" sldId="291"/>
        </pc:sldMkLst>
        <pc:picChg chg="mod">
          <ac:chgData name="Erhahiemen, Ebi" userId="f159cad7-f38e-400c-abb9-c47177e4599f" providerId="ADAL" clId="{D249C694-DD24-407A-9CAC-C95F340B8587}" dt="2025-03-11T13:32:13.124" v="1342" actId="1076"/>
          <ac:picMkLst>
            <pc:docMk/>
            <pc:sldMk cId="2928535884" sldId="291"/>
            <ac:picMk id="4" creationId="{C416319C-D867-EFCA-DEB2-22BAEF51D161}"/>
          </ac:picMkLst>
        </pc:picChg>
      </pc:sldChg>
      <pc:sldChg chg="del">
        <pc:chgData name="Erhahiemen, Ebi" userId="f159cad7-f38e-400c-abb9-c47177e4599f" providerId="ADAL" clId="{D249C694-DD24-407A-9CAC-C95F340B8587}" dt="2025-03-11T13:29:31.958" v="1325" actId="2696"/>
        <pc:sldMkLst>
          <pc:docMk/>
          <pc:sldMk cId="3497793351" sldId="292"/>
        </pc:sldMkLst>
      </pc:sldChg>
      <pc:sldChg chg="ord">
        <pc:chgData name="Erhahiemen, Ebi" userId="f159cad7-f38e-400c-abb9-c47177e4599f" providerId="ADAL" clId="{D249C694-DD24-407A-9CAC-C95F340B8587}" dt="2025-03-11T13:29:15.653" v="1324"/>
        <pc:sldMkLst>
          <pc:docMk/>
          <pc:sldMk cId="1416629247" sldId="293"/>
        </pc:sldMkLst>
      </pc:sldChg>
      <pc:sldChg chg="del">
        <pc:chgData name="Erhahiemen, Ebi" userId="f159cad7-f38e-400c-abb9-c47177e4599f" providerId="ADAL" clId="{D249C694-DD24-407A-9CAC-C95F340B8587}" dt="2025-03-11T13:28:50.864" v="1317" actId="47"/>
        <pc:sldMkLst>
          <pc:docMk/>
          <pc:sldMk cId="2859679552" sldId="294"/>
        </pc:sldMkLst>
      </pc:sldChg>
      <pc:sldChg chg="del">
        <pc:chgData name="Erhahiemen, Ebi" userId="f159cad7-f38e-400c-abb9-c47177e4599f" providerId="ADAL" clId="{D249C694-DD24-407A-9CAC-C95F340B8587}" dt="2025-03-11T13:28:52.145" v="1318" actId="47"/>
        <pc:sldMkLst>
          <pc:docMk/>
          <pc:sldMk cId="3506192506" sldId="295"/>
        </pc:sldMkLst>
      </pc:sldChg>
      <pc:sldChg chg="modSp mod ord">
        <pc:chgData name="Erhahiemen, Ebi" userId="f159cad7-f38e-400c-abb9-c47177e4599f" providerId="ADAL" clId="{D249C694-DD24-407A-9CAC-C95F340B8587}" dt="2025-03-11T13:03:48.002" v="942" actId="20577"/>
        <pc:sldMkLst>
          <pc:docMk/>
          <pc:sldMk cId="1319701720" sldId="296"/>
        </pc:sldMkLst>
        <pc:spChg chg="mod">
          <ac:chgData name="Erhahiemen, Ebi" userId="f159cad7-f38e-400c-abb9-c47177e4599f" providerId="ADAL" clId="{D249C694-DD24-407A-9CAC-C95F340B8587}" dt="2025-03-11T13:03:20.631" v="939" actId="1076"/>
          <ac:spMkLst>
            <pc:docMk/>
            <pc:sldMk cId="1319701720" sldId="296"/>
            <ac:spMk id="2" creationId="{C68AE532-E45C-95F4-F28A-30C2269A0A5F}"/>
          </ac:spMkLst>
        </pc:spChg>
        <pc:spChg chg="mod">
          <ac:chgData name="Erhahiemen, Ebi" userId="f159cad7-f38e-400c-abb9-c47177e4599f" providerId="ADAL" clId="{D249C694-DD24-407A-9CAC-C95F340B8587}" dt="2025-03-11T13:03:48.002" v="942" actId="20577"/>
          <ac:spMkLst>
            <pc:docMk/>
            <pc:sldMk cId="1319701720" sldId="296"/>
            <ac:spMk id="3" creationId="{1BD6B88A-DA68-FAA6-4C42-24C5E13B5776}"/>
          </ac:spMkLst>
        </pc:spChg>
      </pc:sldChg>
      <pc:sldChg chg="ord">
        <pc:chgData name="Erhahiemen, Ebi" userId="f159cad7-f38e-400c-abb9-c47177e4599f" providerId="ADAL" clId="{D249C694-DD24-407A-9CAC-C95F340B8587}" dt="2025-03-11T12:46:55.707" v="231"/>
        <pc:sldMkLst>
          <pc:docMk/>
          <pc:sldMk cId="1757039507" sldId="298"/>
        </pc:sldMkLst>
      </pc:sldChg>
      <pc:sldChg chg="ord">
        <pc:chgData name="Erhahiemen, Ebi" userId="f159cad7-f38e-400c-abb9-c47177e4599f" providerId="ADAL" clId="{D249C694-DD24-407A-9CAC-C95F340B8587}" dt="2025-03-11T12:45:18.736" v="208"/>
        <pc:sldMkLst>
          <pc:docMk/>
          <pc:sldMk cId="3848939302" sldId="299"/>
        </pc:sldMkLst>
      </pc:sldChg>
      <pc:sldChg chg="ord">
        <pc:chgData name="Erhahiemen, Ebi" userId="f159cad7-f38e-400c-abb9-c47177e4599f" providerId="ADAL" clId="{D249C694-DD24-407A-9CAC-C95F340B8587}" dt="2025-03-11T12:45:18.736" v="208"/>
        <pc:sldMkLst>
          <pc:docMk/>
          <pc:sldMk cId="1687700642" sldId="300"/>
        </pc:sldMkLst>
      </pc:sldChg>
      <pc:sldChg chg="modSp mod ord">
        <pc:chgData name="Erhahiemen, Ebi" userId="f159cad7-f38e-400c-abb9-c47177e4599f" providerId="ADAL" clId="{D249C694-DD24-407A-9CAC-C95F340B8587}" dt="2025-03-11T12:45:18.736" v="208"/>
        <pc:sldMkLst>
          <pc:docMk/>
          <pc:sldMk cId="4269570444" sldId="301"/>
        </pc:sldMkLst>
        <pc:spChg chg="mod">
          <ac:chgData name="Erhahiemen, Ebi" userId="f159cad7-f38e-400c-abb9-c47177e4599f" providerId="ADAL" clId="{D249C694-DD24-407A-9CAC-C95F340B8587}" dt="2025-03-11T12:45:01.530" v="206" actId="20577"/>
          <ac:spMkLst>
            <pc:docMk/>
            <pc:sldMk cId="4269570444" sldId="301"/>
            <ac:spMk id="2" creationId="{0DE7DD83-8E3F-273C-76F1-D4945114FC4D}"/>
          </ac:spMkLst>
        </pc:spChg>
      </pc:sldChg>
      <pc:sldChg chg="modSp new del mod modClrScheme chgLayout">
        <pc:chgData name="Erhahiemen, Ebi" userId="f159cad7-f38e-400c-abb9-c47177e4599f" providerId="ADAL" clId="{D249C694-DD24-407A-9CAC-C95F340B8587}" dt="2025-03-11T13:30:23.298" v="1328" actId="47"/>
        <pc:sldMkLst>
          <pc:docMk/>
          <pc:sldMk cId="2057012799" sldId="304"/>
        </pc:sldMkLst>
        <pc:spChg chg="mod ord">
          <ac:chgData name="Erhahiemen, Ebi" userId="f159cad7-f38e-400c-abb9-c47177e4599f" providerId="ADAL" clId="{D249C694-DD24-407A-9CAC-C95F340B8587}" dt="2025-03-11T12:45:56.407" v="225" actId="700"/>
          <ac:spMkLst>
            <pc:docMk/>
            <pc:sldMk cId="2057012799" sldId="304"/>
            <ac:spMk id="2" creationId="{1E9BF6AB-5DDC-3125-1ADC-562796C78C31}"/>
          </ac:spMkLst>
        </pc:spChg>
        <pc:spChg chg="mod ord">
          <ac:chgData name="Erhahiemen, Ebi" userId="f159cad7-f38e-400c-abb9-c47177e4599f" providerId="ADAL" clId="{D249C694-DD24-407A-9CAC-C95F340B8587}" dt="2025-03-11T12:46:16.721" v="229" actId="1076"/>
          <ac:spMkLst>
            <pc:docMk/>
            <pc:sldMk cId="2057012799" sldId="304"/>
            <ac:spMk id="3" creationId="{09BC01CD-AB56-DE6E-0E73-2E323C93A493}"/>
          </ac:spMkLst>
        </pc:spChg>
      </pc:sldChg>
      <pc:sldChg chg="addSp delSp modSp new mod modClrScheme chgLayout">
        <pc:chgData name="Erhahiemen, Ebi" userId="f159cad7-f38e-400c-abb9-c47177e4599f" providerId="ADAL" clId="{D249C694-DD24-407A-9CAC-C95F340B8587}" dt="2025-03-11T12:57:13.944" v="549" actId="14100"/>
        <pc:sldMkLst>
          <pc:docMk/>
          <pc:sldMk cId="3537415513" sldId="305"/>
        </pc:sldMkLst>
        <pc:spChg chg="mod ord">
          <ac:chgData name="Erhahiemen, Ebi" userId="f159cad7-f38e-400c-abb9-c47177e4599f" providerId="ADAL" clId="{D249C694-DD24-407A-9CAC-C95F340B8587}" dt="2025-03-11T12:54:06.282" v="482" actId="20577"/>
          <ac:spMkLst>
            <pc:docMk/>
            <pc:sldMk cId="3537415513" sldId="305"/>
            <ac:spMk id="2" creationId="{95FBF095-8022-5A5F-4DBF-E19D26677104}"/>
          </ac:spMkLst>
        </pc:spChg>
        <pc:spChg chg="del mod ord">
          <ac:chgData name="Erhahiemen, Ebi" userId="f159cad7-f38e-400c-abb9-c47177e4599f" providerId="ADAL" clId="{D249C694-DD24-407A-9CAC-C95F340B8587}" dt="2025-03-11T12:47:30.225" v="255" actId="700"/>
          <ac:spMkLst>
            <pc:docMk/>
            <pc:sldMk cId="3537415513" sldId="305"/>
            <ac:spMk id="3" creationId="{E32D46A1-2FE6-54CD-BCAB-5A35F70BE4A3}"/>
          </ac:spMkLst>
        </pc:spChg>
        <pc:spChg chg="add del mod ord">
          <ac:chgData name="Erhahiemen, Ebi" userId="f159cad7-f38e-400c-abb9-c47177e4599f" providerId="ADAL" clId="{D249C694-DD24-407A-9CAC-C95F340B8587}" dt="2025-03-11T12:53:04.956" v="449" actId="478"/>
          <ac:spMkLst>
            <pc:docMk/>
            <pc:sldMk cId="3537415513" sldId="305"/>
            <ac:spMk id="4" creationId="{752DE76B-FC47-7105-02EA-D16776626A5B}"/>
          </ac:spMkLst>
        </pc:spChg>
        <pc:spChg chg="add del mod">
          <ac:chgData name="Erhahiemen, Ebi" userId="f159cad7-f38e-400c-abb9-c47177e4599f" providerId="ADAL" clId="{D249C694-DD24-407A-9CAC-C95F340B8587}" dt="2025-03-11T12:53:19.589" v="450" actId="478"/>
          <ac:spMkLst>
            <pc:docMk/>
            <pc:sldMk cId="3537415513" sldId="305"/>
            <ac:spMk id="7" creationId="{664B94C0-383B-DF58-2AF7-0A340CBCF1F2}"/>
          </ac:spMkLst>
        </pc:spChg>
        <pc:picChg chg="add mod modCrop">
          <ac:chgData name="Erhahiemen, Ebi" userId="f159cad7-f38e-400c-abb9-c47177e4599f" providerId="ADAL" clId="{D249C694-DD24-407A-9CAC-C95F340B8587}" dt="2025-03-11T12:53:33.942" v="455" actId="14100"/>
          <ac:picMkLst>
            <pc:docMk/>
            <pc:sldMk cId="3537415513" sldId="305"/>
            <ac:picMk id="5" creationId="{3E06F56B-4182-4BFC-2B13-D9661C8E84EC}"/>
          </ac:picMkLst>
        </pc:picChg>
        <pc:picChg chg="add mod modCrop">
          <ac:chgData name="Erhahiemen, Ebi" userId="f159cad7-f38e-400c-abb9-c47177e4599f" providerId="ADAL" clId="{D249C694-DD24-407A-9CAC-C95F340B8587}" dt="2025-03-11T12:57:13.944" v="549" actId="14100"/>
          <ac:picMkLst>
            <pc:docMk/>
            <pc:sldMk cId="3537415513" sldId="305"/>
            <ac:picMk id="8" creationId="{48807723-2258-5002-8327-B5C04F18C66B}"/>
          </ac:picMkLst>
        </pc:picChg>
      </pc:sldChg>
      <pc:sldChg chg="addSp delSp modSp new mod">
        <pc:chgData name="Erhahiemen, Ebi" userId="f159cad7-f38e-400c-abb9-c47177e4599f" providerId="ADAL" clId="{D249C694-DD24-407A-9CAC-C95F340B8587}" dt="2025-03-11T12:55:32.271" v="539" actId="1076"/>
        <pc:sldMkLst>
          <pc:docMk/>
          <pc:sldMk cId="1145634162" sldId="306"/>
        </pc:sldMkLst>
        <pc:spChg chg="mod">
          <ac:chgData name="Erhahiemen, Ebi" userId="f159cad7-f38e-400c-abb9-c47177e4599f" providerId="ADAL" clId="{D249C694-DD24-407A-9CAC-C95F340B8587}" dt="2025-03-11T12:54:33.113" v="528" actId="20577"/>
          <ac:spMkLst>
            <pc:docMk/>
            <pc:sldMk cId="1145634162" sldId="306"/>
            <ac:spMk id="2" creationId="{43C28C21-2D87-D9F7-1642-240EC1595F68}"/>
          </ac:spMkLst>
        </pc:spChg>
        <pc:spChg chg="del">
          <ac:chgData name="Erhahiemen, Ebi" userId="f159cad7-f38e-400c-abb9-c47177e4599f" providerId="ADAL" clId="{D249C694-DD24-407A-9CAC-C95F340B8587}" dt="2025-03-11T12:54:56.103" v="529" actId="478"/>
          <ac:spMkLst>
            <pc:docMk/>
            <pc:sldMk cId="1145634162" sldId="306"/>
            <ac:spMk id="3" creationId="{20C3E872-B7C5-EAFC-F0A7-34AC36169E0A}"/>
          </ac:spMkLst>
        </pc:spChg>
        <pc:picChg chg="add mod modCrop">
          <ac:chgData name="Erhahiemen, Ebi" userId="f159cad7-f38e-400c-abb9-c47177e4599f" providerId="ADAL" clId="{D249C694-DD24-407A-9CAC-C95F340B8587}" dt="2025-03-11T12:55:32.271" v="539" actId="1076"/>
          <ac:picMkLst>
            <pc:docMk/>
            <pc:sldMk cId="1145634162" sldId="306"/>
            <ac:picMk id="4" creationId="{36768394-93D6-C168-3201-CB8089A26ADA}"/>
          </ac:picMkLst>
        </pc:picChg>
      </pc:sldChg>
      <pc:sldChg chg="addSp delSp modSp new mod modClrScheme chgLayout">
        <pc:chgData name="Erhahiemen, Ebi" userId="f159cad7-f38e-400c-abb9-c47177e4599f" providerId="ADAL" clId="{D249C694-DD24-407A-9CAC-C95F340B8587}" dt="2025-03-11T13:07:26.361" v="984" actId="1076"/>
        <pc:sldMkLst>
          <pc:docMk/>
          <pc:sldMk cId="1295984888" sldId="307"/>
        </pc:sldMkLst>
        <pc:spChg chg="del">
          <ac:chgData name="Erhahiemen, Ebi" userId="f159cad7-f38e-400c-abb9-c47177e4599f" providerId="ADAL" clId="{D249C694-DD24-407A-9CAC-C95F340B8587}" dt="2025-03-11T12:56:01.390" v="542" actId="478"/>
          <ac:spMkLst>
            <pc:docMk/>
            <pc:sldMk cId="1295984888" sldId="307"/>
            <ac:spMk id="2" creationId="{BBE14BE0-42E2-4F91-9841-60347D50C645}"/>
          </ac:spMkLst>
        </pc:spChg>
        <pc:spChg chg="del">
          <ac:chgData name="Erhahiemen, Ebi" userId="f159cad7-f38e-400c-abb9-c47177e4599f" providerId="ADAL" clId="{D249C694-DD24-407A-9CAC-C95F340B8587}" dt="2025-03-11T12:55:58.572" v="541" actId="478"/>
          <ac:spMkLst>
            <pc:docMk/>
            <pc:sldMk cId="1295984888" sldId="307"/>
            <ac:spMk id="3" creationId="{855D3FF8-C899-0C8F-9725-665D647C3559}"/>
          </ac:spMkLst>
        </pc:spChg>
        <pc:spChg chg="add mod ord">
          <ac:chgData name="Erhahiemen, Ebi" userId="f159cad7-f38e-400c-abb9-c47177e4599f" providerId="ADAL" clId="{D249C694-DD24-407A-9CAC-C95F340B8587}" dt="2025-03-11T13:07:16.695" v="983" actId="700"/>
          <ac:spMkLst>
            <pc:docMk/>
            <pc:sldMk cId="1295984888" sldId="307"/>
            <ac:spMk id="4" creationId="{42E8CB5F-E47F-0C6B-9128-36A98F3B782B}"/>
          </ac:spMkLst>
        </pc:spChg>
        <pc:spChg chg="add mod ord">
          <ac:chgData name="Erhahiemen, Ebi" userId="f159cad7-f38e-400c-abb9-c47177e4599f" providerId="ADAL" clId="{D249C694-DD24-407A-9CAC-C95F340B8587}" dt="2025-03-11T13:07:26.361" v="984" actId="1076"/>
          <ac:spMkLst>
            <pc:docMk/>
            <pc:sldMk cId="1295984888" sldId="307"/>
            <ac:spMk id="5" creationId="{6BFC4F33-86C5-D3AC-7D75-102389569C65}"/>
          </ac:spMkLst>
        </pc:spChg>
      </pc:sldChg>
      <pc:sldChg chg="modSp new mod modClrScheme chgLayout">
        <pc:chgData name="Erhahiemen, Ebi" userId="f159cad7-f38e-400c-abb9-c47177e4599f" providerId="ADAL" clId="{D249C694-DD24-407A-9CAC-C95F340B8587}" dt="2025-03-11T13:08:22.507" v="1006" actId="5793"/>
        <pc:sldMkLst>
          <pc:docMk/>
          <pc:sldMk cId="3233801657" sldId="308"/>
        </pc:sldMkLst>
        <pc:spChg chg="mod ord">
          <ac:chgData name="Erhahiemen, Ebi" userId="f159cad7-f38e-400c-abb9-c47177e4599f" providerId="ADAL" clId="{D249C694-DD24-407A-9CAC-C95F340B8587}" dt="2025-03-11T13:08:16.400" v="1005" actId="33524"/>
          <ac:spMkLst>
            <pc:docMk/>
            <pc:sldMk cId="3233801657" sldId="308"/>
            <ac:spMk id="2" creationId="{0902B0F3-D407-8F94-3A23-5B4DE0D82C40}"/>
          </ac:spMkLst>
        </pc:spChg>
        <pc:spChg chg="mod ord">
          <ac:chgData name="Erhahiemen, Ebi" userId="f159cad7-f38e-400c-abb9-c47177e4599f" providerId="ADAL" clId="{D249C694-DD24-407A-9CAC-C95F340B8587}" dt="2025-03-11T13:08:22.507" v="1006" actId="5793"/>
          <ac:spMkLst>
            <pc:docMk/>
            <pc:sldMk cId="3233801657" sldId="308"/>
            <ac:spMk id="3" creationId="{E4B55384-8F92-C6D7-100F-29EE3C13A85B}"/>
          </ac:spMkLst>
        </pc:spChg>
      </pc:sldChg>
      <pc:sldChg chg="modSp new mod">
        <pc:chgData name="Erhahiemen, Ebi" userId="f159cad7-f38e-400c-abb9-c47177e4599f" providerId="ADAL" clId="{D249C694-DD24-407A-9CAC-C95F340B8587}" dt="2025-03-11T13:09:05.651" v="1020" actId="20577"/>
        <pc:sldMkLst>
          <pc:docMk/>
          <pc:sldMk cId="281756489" sldId="309"/>
        </pc:sldMkLst>
        <pc:spChg chg="mod">
          <ac:chgData name="Erhahiemen, Ebi" userId="f159cad7-f38e-400c-abb9-c47177e4599f" providerId="ADAL" clId="{D249C694-DD24-407A-9CAC-C95F340B8587}" dt="2025-03-11T13:08:39.433" v="1014" actId="20577"/>
          <ac:spMkLst>
            <pc:docMk/>
            <pc:sldMk cId="281756489" sldId="309"/>
            <ac:spMk id="2" creationId="{11839F54-5E53-7126-7AAE-89AE030BAA25}"/>
          </ac:spMkLst>
        </pc:spChg>
        <pc:spChg chg="mod">
          <ac:chgData name="Erhahiemen, Ebi" userId="f159cad7-f38e-400c-abb9-c47177e4599f" providerId="ADAL" clId="{D249C694-DD24-407A-9CAC-C95F340B8587}" dt="2025-03-11T13:09:05.651" v="1020" actId="20577"/>
          <ac:spMkLst>
            <pc:docMk/>
            <pc:sldMk cId="281756489" sldId="309"/>
            <ac:spMk id="3" creationId="{EF089835-0529-FEB7-A024-FE7F643FD4DF}"/>
          </ac:spMkLst>
        </pc:spChg>
      </pc:sldChg>
      <pc:sldChg chg="addSp modSp new mod modClrScheme chgLayout">
        <pc:chgData name="Erhahiemen, Ebi" userId="f159cad7-f38e-400c-abb9-c47177e4599f" providerId="ADAL" clId="{D249C694-DD24-407A-9CAC-C95F340B8587}" dt="2025-03-11T13:14:57.719" v="1218" actId="12"/>
        <pc:sldMkLst>
          <pc:docMk/>
          <pc:sldMk cId="389583578" sldId="310"/>
        </pc:sldMkLst>
        <pc:spChg chg="mod ord">
          <ac:chgData name="Erhahiemen, Ebi" userId="f159cad7-f38e-400c-abb9-c47177e4599f" providerId="ADAL" clId="{D249C694-DD24-407A-9CAC-C95F340B8587}" dt="2025-03-11T13:10:58.471" v="1071" actId="700"/>
          <ac:spMkLst>
            <pc:docMk/>
            <pc:sldMk cId="389583578" sldId="310"/>
            <ac:spMk id="2" creationId="{63F4BE07-1FA8-7E11-2B21-68332C013F4B}"/>
          </ac:spMkLst>
        </pc:spChg>
        <pc:spChg chg="mod ord">
          <ac:chgData name="Erhahiemen, Ebi" userId="f159cad7-f38e-400c-abb9-c47177e4599f" providerId="ADAL" clId="{D249C694-DD24-407A-9CAC-C95F340B8587}" dt="2025-03-11T13:14:57.719" v="1218" actId="12"/>
          <ac:spMkLst>
            <pc:docMk/>
            <pc:sldMk cId="389583578" sldId="310"/>
            <ac:spMk id="3" creationId="{C64B6651-B4C4-0DE8-64A4-52B18C085D81}"/>
          </ac:spMkLst>
        </pc:spChg>
        <pc:graphicFrameChg chg="add mod">
          <ac:chgData name="Erhahiemen, Ebi" userId="f159cad7-f38e-400c-abb9-c47177e4599f" providerId="ADAL" clId="{D249C694-DD24-407A-9CAC-C95F340B8587}" dt="2025-03-11T13:11:39.204" v="1074" actId="1076"/>
          <ac:graphicFrameMkLst>
            <pc:docMk/>
            <pc:sldMk cId="389583578" sldId="310"/>
            <ac:graphicFrameMk id="4" creationId="{72D2F79C-D835-B304-101D-E18A9821D0F7}"/>
          </ac:graphicFrameMkLst>
        </pc:graphicFrameChg>
        <pc:graphicFrameChg chg="add mod modGraphic">
          <ac:chgData name="Erhahiemen, Ebi" userId="f159cad7-f38e-400c-abb9-c47177e4599f" providerId="ADAL" clId="{D249C694-DD24-407A-9CAC-C95F340B8587}" dt="2025-03-11T13:14:32.857" v="1211" actId="1076"/>
          <ac:graphicFrameMkLst>
            <pc:docMk/>
            <pc:sldMk cId="389583578" sldId="310"/>
            <ac:graphicFrameMk id="5" creationId="{00BE0425-1771-47B5-8A4E-8741478236EA}"/>
          </ac:graphicFrameMkLst>
        </pc:graphicFrameChg>
      </pc:sldChg>
      <pc:sldChg chg="addSp delSp modSp new mod">
        <pc:chgData name="Erhahiemen, Ebi" userId="f159cad7-f38e-400c-abb9-c47177e4599f" providerId="ADAL" clId="{D249C694-DD24-407A-9CAC-C95F340B8587}" dt="2025-03-11T13:15:55.209" v="1227" actId="255"/>
        <pc:sldMkLst>
          <pc:docMk/>
          <pc:sldMk cId="3022782892" sldId="311"/>
        </pc:sldMkLst>
        <pc:spChg chg="mod">
          <ac:chgData name="Erhahiemen, Ebi" userId="f159cad7-f38e-400c-abb9-c47177e4599f" providerId="ADAL" clId="{D249C694-DD24-407A-9CAC-C95F340B8587}" dt="2025-03-11T13:15:23.725" v="1220"/>
          <ac:spMkLst>
            <pc:docMk/>
            <pc:sldMk cId="3022782892" sldId="311"/>
            <ac:spMk id="2" creationId="{C2386DA3-BB55-D16F-E063-97886341A5B5}"/>
          </ac:spMkLst>
        </pc:spChg>
        <pc:spChg chg="del mod">
          <ac:chgData name="Erhahiemen, Ebi" userId="f159cad7-f38e-400c-abb9-c47177e4599f" providerId="ADAL" clId="{D249C694-DD24-407A-9CAC-C95F340B8587}" dt="2025-03-11T13:15:36.719" v="1223" actId="478"/>
          <ac:spMkLst>
            <pc:docMk/>
            <pc:sldMk cId="3022782892" sldId="311"/>
            <ac:spMk id="3" creationId="{86AB2AAF-FD47-12C4-2B1B-77915EFFBFEC}"/>
          </ac:spMkLst>
        </pc:spChg>
        <pc:graphicFrameChg chg="add mod modGraphic">
          <ac:chgData name="Erhahiemen, Ebi" userId="f159cad7-f38e-400c-abb9-c47177e4599f" providerId="ADAL" clId="{D249C694-DD24-407A-9CAC-C95F340B8587}" dt="2025-03-11T13:15:55.209" v="1227" actId="255"/>
          <ac:graphicFrameMkLst>
            <pc:docMk/>
            <pc:sldMk cId="3022782892" sldId="311"/>
            <ac:graphicFrameMk id="4" creationId="{0A0F4F4B-094A-C66E-0AD7-7F015E6B069F}"/>
          </ac:graphicFrameMkLst>
        </pc:graphicFrameChg>
      </pc:sldChg>
      <pc:sldChg chg="modSp add mod">
        <pc:chgData name="Erhahiemen, Ebi" userId="f159cad7-f38e-400c-abb9-c47177e4599f" providerId="ADAL" clId="{D249C694-DD24-407A-9CAC-C95F340B8587}" dt="2025-03-11T13:18:26.824" v="1238" actId="14100"/>
        <pc:sldMkLst>
          <pc:docMk/>
          <pc:sldMk cId="2350325912" sldId="312"/>
        </pc:sldMkLst>
        <pc:spChg chg="mod">
          <ac:chgData name="Erhahiemen, Ebi" userId="f159cad7-f38e-400c-abb9-c47177e4599f" providerId="ADAL" clId="{D249C694-DD24-407A-9CAC-C95F340B8587}" dt="2025-03-11T13:18:26.824" v="1238" actId="14100"/>
          <ac:spMkLst>
            <pc:docMk/>
            <pc:sldMk cId="2350325912" sldId="312"/>
            <ac:spMk id="2" creationId="{EA1EAEC2-CCBF-DA16-4DF7-315B41246EA0}"/>
          </ac:spMkLst>
        </pc:spChg>
        <pc:spChg chg="mod">
          <ac:chgData name="Erhahiemen, Ebi" userId="f159cad7-f38e-400c-abb9-c47177e4599f" providerId="ADAL" clId="{D249C694-DD24-407A-9CAC-C95F340B8587}" dt="2025-03-11T13:18:01.601" v="1236" actId="1076"/>
          <ac:spMkLst>
            <pc:docMk/>
            <pc:sldMk cId="2350325912" sldId="312"/>
            <ac:spMk id="3" creationId="{E3D3BFD7-427D-BDE5-A0F6-811FE1B055D4}"/>
          </ac:spMkLst>
        </pc:spChg>
        <pc:grpChg chg="mod">
          <ac:chgData name="Erhahiemen, Ebi" userId="f159cad7-f38e-400c-abb9-c47177e4599f" providerId="ADAL" clId="{D249C694-DD24-407A-9CAC-C95F340B8587}" dt="2025-03-11T13:18:07.484" v="1237" actId="1076"/>
          <ac:grpSpMkLst>
            <pc:docMk/>
            <pc:sldMk cId="2350325912" sldId="312"/>
            <ac:grpSpMk id="4" creationId="{1768D042-01C5-0A93-D699-7CBC13C43DF4}"/>
          </ac:grpSpMkLst>
        </pc:grpChg>
      </pc:sldChg>
      <pc:sldChg chg="modSp add mod">
        <pc:chgData name="Erhahiemen, Ebi" userId="f159cad7-f38e-400c-abb9-c47177e4599f" providerId="ADAL" clId="{D249C694-DD24-407A-9CAC-C95F340B8587}" dt="2025-03-11T13:21:27.004" v="1239" actId="255"/>
        <pc:sldMkLst>
          <pc:docMk/>
          <pc:sldMk cId="3857492411" sldId="313"/>
        </pc:sldMkLst>
        <pc:spChg chg="mod">
          <ac:chgData name="Erhahiemen, Ebi" userId="f159cad7-f38e-400c-abb9-c47177e4599f" providerId="ADAL" clId="{D249C694-DD24-407A-9CAC-C95F340B8587}" dt="2025-03-11T13:21:27.004" v="1239" actId="255"/>
          <ac:spMkLst>
            <pc:docMk/>
            <pc:sldMk cId="3857492411" sldId="313"/>
            <ac:spMk id="2" creationId="{9F6EE012-514B-2C85-5C66-A14210577FC6}"/>
          </ac:spMkLst>
        </pc:spChg>
      </pc:sldChg>
      <pc:sldChg chg="modSp add mod">
        <pc:chgData name="Erhahiemen, Ebi" userId="f159cad7-f38e-400c-abb9-c47177e4599f" providerId="ADAL" clId="{D249C694-DD24-407A-9CAC-C95F340B8587}" dt="2025-03-11T13:21:51.835" v="1240" actId="255"/>
        <pc:sldMkLst>
          <pc:docMk/>
          <pc:sldMk cId="3422477718" sldId="314"/>
        </pc:sldMkLst>
        <pc:spChg chg="mod">
          <ac:chgData name="Erhahiemen, Ebi" userId="f159cad7-f38e-400c-abb9-c47177e4599f" providerId="ADAL" clId="{D249C694-DD24-407A-9CAC-C95F340B8587}" dt="2025-03-11T13:21:51.835" v="1240" actId="255"/>
          <ac:spMkLst>
            <pc:docMk/>
            <pc:sldMk cId="3422477718" sldId="314"/>
            <ac:spMk id="2" creationId="{AB507C2D-BE8F-032C-4720-8511F264509B}"/>
          </ac:spMkLst>
        </pc:spChg>
      </pc:sldChg>
      <pc:sldChg chg="modSp add mod">
        <pc:chgData name="Erhahiemen, Ebi" userId="f159cad7-f38e-400c-abb9-c47177e4599f" providerId="ADAL" clId="{D249C694-DD24-407A-9CAC-C95F340B8587}" dt="2025-03-11T13:22:25.404" v="1241" actId="255"/>
        <pc:sldMkLst>
          <pc:docMk/>
          <pc:sldMk cId="2001992444" sldId="315"/>
        </pc:sldMkLst>
        <pc:spChg chg="mod">
          <ac:chgData name="Erhahiemen, Ebi" userId="f159cad7-f38e-400c-abb9-c47177e4599f" providerId="ADAL" clId="{D249C694-DD24-407A-9CAC-C95F340B8587}" dt="2025-03-11T13:22:25.404" v="1241" actId="255"/>
          <ac:spMkLst>
            <pc:docMk/>
            <pc:sldMk cId="2001992444" sldId="315"/>
            <ac:spMk id="2" creationId="{AF564D2F-3550-CFA2-3046-F41F0C53C1B9}"/>
          </ac:spMkLst>
        </pc:spChg>
      </pc:sldChg>
      <pc:sldChg chg="modSp add mod">
        <pc:chgData name="Erhahiemen, Ebi" userId="f159cad7-f38e-400c-abb9-c47177e4599f" providerId="ADAL" clId="{D249C694-DD24-407A-9CAC-C95F340B8587}" dt="2025-03-11T13:22:54.951" v="1243" actId="255"/>
        <pc:sldMkLst>
          <pc:docMk/>
          <pc:sldMk cId="2831426528" sldId="316"/>
        </pc:sldMkLst>
        <pc:spChg chg="mod">
          <ac:chgData name="Erhahiemen, Ebi" userId="f159cad7-f38e-400c-abb9-c47177e4599f" providerId="ADAL" clId="{D249C694-DD24-407A-9CAC-C95F340B8587}" dt="2025-03-11T13:22:54.951" v="1243" actId="255"/>
          <ac:spMkLst>
            <pc:docMk/>
            <pc:sldMk cId="2831426528" sldId="316"/>
            <ac:spMk id="2" creationId="{7EDE9662-7CB2-4DD2-3F6A-D665A3132344}"/>
          </ac:spMkLst>
        </pc:spChg>
      </pc:sldChg>
      <pc:sldChg chg="modSp add mod modClrScheme chgLayout">
        <pc:chgData name="Erhahiemen, Ebi" userId="f159cad7-f38e-400c-abb9-c47177e4599f" providerId="ADAL" clId="{D249C694-DD24-407A-9CAC-C95F340B8587}" dt="2025-03-11T13:27:29.581" v="1290" actId="1076"/>
        <pc:sldMkLst>
          <pc:docMk/>
          <pc:sldMk cId="4165664638" sldId="317"/>
        </pc:sldMkLst>
        <pc:spChg chg="mod ord">
          <ac:chgData name="Erhahiemen, Ebi" userId="f159cad7-f38e-400c-abb9-c47177e4599f" providerId="ADAL" clId="{D249C694-DD24-407A-9CAC-C95F340B8587}" dt="2025-03-11T13:27:09.220" v="1286" actId="700"/>
          <ac:spMkLst>
            <pc:docMk/>
            <pc:sldMk cId="4165664638" sldId="317"/>
            <ac:spMk id="2" creationId="{36AC978D-2A07-0C26-2582-3FE4618D385F}"/>
          </ac:spMkLst>
        </pc:spChg>
        <pc:spChg chg="mod ord">
          <ac:chgData name="Erhahiemen, Ebi" userId="f159cad7-f38e-400c-abb9-c47177e4599f" providerId="ADAL" clId="{D249C694-DD24-407A-9CAC-C95F340B8587}" dt="2025-03-11T13:27:29.581" v="1290" actId="1076"/>
          <ac:spMkLst>
            <pc:docMk/>
            <pc:sldMk cId="4165664638" sldId="317"/>
            <ac:spMk id="3" creationId="{A3DC2DCA-E295-9C44-A34A-32D74F70F528}"/>
          </ac:spMkLst>
        </pc:spChg>
      </pc:sldChg>
      <pc:sldChg chg="addSp delSp modSp new mod modClrScheme chgLayout">
        <pc:chgData name="Erhahiemen, Ebi" userId="f159cad7-f38e-400c-abb9-c47177e4599f" providerId="ADAL" clId="{D249C694-DD24-407A-9CAC-C95F340B8587}" dt="2025-03-11T13:37:45.191" v="1459" actId="255"/>
        <pc:sldMkLst>
          <pc:docMk/>
          <pc:sldMk cId="4024511931" sldId="318"/>
        </pc:sldMkLst>
        <pc:spChg chg="del mod ord">
          <ac:chgData name="Erhahiemen, Ebi" userId="f159cad7-f38e-400c-abb9-c47177e4599f" providerId="ADAL" clId="{D249C694-DD24-407A-9CAC-C95F340B8587}" dt="2025-03-11T13:36:13.092" v="1406" actId="700"/>
          <ac:spMkLst>
            <pc:docMk/>
            <pc:sldMk cId="4024511931" sldId="318"/>
            <ac:spMk id="2" creationId="{487A3D2C-BB25-1535-52CC-1D874F0DE198}"/>
          </ac:spMkLst>
        </pc:spChg>
        <pc:spChg chg="del mod ord">
          <ac:chgData name="Erhahiemen, Ebi" userId="f159cad7-f38e-400c-abb9-c47177e4599f" providerId="ADAL" clId="{D249C694-DD24-407A-9CAC-C95F340B8587}" dt="2025-03-11T13:36:13.092" v="1406" actId="700"/>
          <ac:spMkLst>
            <pc:docMk/>
            <pc:sldMk cId="4024511931" sldId="318"/>
            <ac:spMk id="3" creationId="{A975ED24-7E38-45C1-145B-38F15613B4FB}"/>
          </ac:spMkLst>
        </pc:spChg>
        <pc:spChg chg="add mod ord">
          <ac:chgData name="Erhahiemen, Ebi" userId="f159cad7-f38e-400c-abb9-c47177e4599f" providerId="ADAL" clId="{D249C694-DD24-407A-9CAC-C95F340B8587}" dt="2025-03-11T13:36:41.641" v="1428" actId="20577"/>
          <ac:spMkLst>
            <pc:docMk/>
            <pc:sldMk cId="4024511931" sldId="318"/>
            <ac:spMk id="4" creationId="{57FE6CD1-D69E-B581-3E4D-5A8E477381A2}"/>
          </ac:spMkLst>
        </pc:spChg>
        <pc:spChg chg="add mod ord">
          <ac:chgData name="Erhahiemen, Ebi" userId="f159cad7-f38e-400c-abb9-c47177e4599f" providerId="ADAL" clId="{D249C694-DD24-407A-9CAC-C95F340B8587}" dt="2025-03-11T13:37:45.191" v="1459" actId="255"/>
          <ac:spMkLst>
            <pc:docMk/>
            <pc:sldMk cId="4024511931" sldId="318"/>
            <ac:spMk id="5" creationId="{DDE04186-5D86-3264-7EC1-3E2AFD9ECE5E}"/>
          </ac:spMkLst>
        </pc:spChg>
      </pc:sldChg>
    </pc:docChg>
  </pc:docChgLst>
  <pc:docChgLst>
    <pc:chgData name="Erhahiemen, Ebi" userId="f159cad7-f38e-400c-abb9-c47177e4599f" providerId="ADAL" clId="{767A3A75-C773-43E6-B5F2-349C2C4C0EB7}"/>
    <pc:docChg chg="undo custSel delSld modSld">
      <pc:chgData name="Erhahiemen, Ebi" userId="f159cad7-f38e-400c-abb9-c47177e4599f" providerId="ADAL" clId="{767A3A75-C773-43E6-B5F2-349C2C4C0EB7}" dt="2025-03-12T07:34:28.099" v="477" actId="20577"/>
      <pc:docMkLst>
        <pc:docMk/>
      </pc:docMkLst>
      <pc:sldChg chg="modSp mod">
        <pc:chgData name="Erhahiemen, Ebi" userId="f159cad7-f38e-400c-abb9-c47177e4599f" providerId="ADAL" clId="{767A3A75-C773-43E6-B5F2-349C2C4C0EB7}" dt="2025-03-11T15:46:41.338" v="56" actId="6549"/>
        <pc:sldMkLst>
          <pc:docMk/>
          <pc:sldMk cId="620237314" sldId="258"/>
        </pc:sldMkLst>
        <pc:spChg chg="mod">
          <ac:chgData name="Erhahiemen, Ebi" userId="f159cad7-f38e-400c-abb9-c47177e4599f" providerId="ADAL" clId="{767A3A75-C773-43E6-B5F2-349C2C4C0EB7}" dt="2025-03-11T15:46:41.338" v="56" actId="6549"/>
          <ac:spMkLst>
            <pc:docMk/>
            <pc:sldMk cId="620237314" sldId="258"/>
            <ac:spMk id="3" creationId="{E3D3BFD7-427D-BDE5-A0F6-811FE1B055D4}"/>
          </ac:spMkLst>
        </pc:spChg>
      </pc:sldChg>
      <pc:sldChg chg="modSp mod">
        <pc:chgData name="Erhahiemen, Ebi" userId="f159cad7-f38e-400c-abb9-c47177e4599f" providerId="ADAL" clId="{767A3A75-C773-43E6-B5F2-349C2C4C0EB7}" dt="2025-03-11T15:46:23.844" v="55" actId="20577"/>
        <pc:sldMkLst>
          <pc:docMk/>
          <pc:sldMk cId="789714967" sldId="261"/>
        </pc:sldMkLst>
        <pc:spChg chg="mod">
          <ac:chgData name="Erhahiemen, Ebi" userId="f159cad7-f38e-400c-abb9-c47177e4599f" providerId="ADAL" clId="{767A3A75-C773-43E6-B5F2-349C2C4C0EB7}" dt="2025-03-11T15:46:19.998" v="53" actId="6549"/>
          <ac:spMkLst>
            <pc:docMk/>
            <pc:sldMk cId="789714967" sldId="261"/>
            <ac:spMk id="2" creationId="{A746A520-3D5F-D02B-500D-4BDB91B089B7}"/>
          </ac:spMkLst>
        </pc:spChg>
        <pc:spChg chg="mod">
          <ac:chgData name="Erhahiemen, Ebi" userId="f159cad7-f38e-400c-abb9-c47177e4599f" providerId="ADAL" clId="{767A3A75-C773-43E6-B5F2-349C2C4C0EB7}" dt="2025-03-11T15:46:23.844" v="55" actId="20577"/>
          <ac:spMkLst>
            <pc:docMk/>
            <pc:sldMk cId="789714967" sldId="261"/>
            <ac:spMk id="3" creationId="{6C14C7F7-D8CD-0AA7-D52B-DAC1FBA97DDE}"/>
          </ac:spMkLst>
        </pc:spChg>
      </pc:sldChg>
      <pc:sldChg chg="modSp mod">
        <pc:chgData name="Erhahiemen, Ebi" userId="f159cad7-f38e-400c-abb9-c47177e4599f" providerId="ADAL" clId="{767A3A75-C773-43E6-B5F2-349C2C4C0EB7}" dt="2025-03-11T16:17:51.253" v="389" actId="27636"/>
        <pc:sldMkLst>
          <pc:docMk/>
          <pc:sldMk cId="4093057459" sldId="278"/>
        </pc:sldMkLst>
        <pc:spChg chg="mod">
          <ac:chgData name="Erhahiemen, Ebi" userId="f159cad7-f38e-400c-abb9-c47177e4599f" providerId="ADAL" clId="{767A3A75-C773-43E6-B5F2-349C2C4C0EB7}" dt="2025-03-11T16:17:51.253" v="389" actId="27636"/>
          <ac:spMkLst>
            <pc:docMk/>
            <pc:sldMk cId="4093057459" sldId="278"/>
            <ac:spMk id="3" creationId="{36913CAD-290C-F9FD-BF12-3C8BD1001172}"/>
          </ac:spMkLst>
        </pc:spChg>
      </pc:sldChg>
      <pc:sldChg chg="modSp mod">
        <pc:chgData name="Erhahiemen, Ebi" userId="f159cad7-f38e-400c-abb9-c47177e4599f" providerId="ADAL" clId="{767A3A75-C773-43E6-B5F2-349C2C4C0EB7}" dt="2025-03-11T15:48:04.652" v="63" actId="14100"/>
        <pc:sldMkLst>
          <pc:docMk/>
          <pc:sldMk cId="3848939302" sldId="299"/>
        </pc:sldMkLst>
        <pc:picChg chg="mod">
          <ac:chgData name="Erhahiemen, Ebi" userId="f159cad7-f38e-400c-abb9-c47177e4599f" providerId="ADAL" clId="{767A3A75-C773-43E6-B5F2-349C2C4C0EB7}" dt="2025-03-11T15:48:04.652" v="63" actId="14100"/>
          <ac:picMkLst>
            <pc:docMk/>
            <pc:sldMk cId="3848939302" sldId="299"/>
            <ac:picMk id="4" creationId="{5B1FE8DC-F805-BF84-CEB8-296C0D33B2C8}"/>
          </ac:picMkLst>
        </pc:picChg>
      </pc:sldChg>
      <pc:sldChg chg="delSp del mod">
        <pc:chgData name="Erhahiemen, Ebi" userId="f159cad7-f38e-400c-abb9-c47177e4599f" providerId="ADAL" clId="{767A3A75-C773-43E6-B5F2-349C2C4C0EB7}" dt="2025-03-11T15:47:57.272" v="61" actId="2696"/>
        <pc:sldMkLst>
          <pc:docMk/>
          <pc:sldMk cId="1687700642" sldId="300"/>
        </pc:sldMkLst>
        <pc:picChg chg="del">
          <ac:chgData name="Erhahiemen, Ebi" userId="f159cad7-f38e-400c-abb9-c47177e4599f" providerId="ADAL" clId="{767A3A75-C773-43E6-B5F2-349C2C4C0EB7}" dt="2025-03-11T15:47:52.070" v="60" actId="478"/>
          <ac:picMkLst>
            <pc:docMk/>
            <pc:sldMk cId="1687700642" sldId="300"/>
            <ac:picMk id="5" creationId="{EC596E9A-5B58-8CF1-0C0F-55E28791266F}"/>
          </ac:picMkLst>
        </pc:picChg>
      </pc:sldChg>
      <pc:sldChg chg="delSp modSp mod">
        <pc:chgData name="Erhahiemen, Ebi" userId="f159cad7-f38e-400c-abb9-c47177e4599f" providerId="ADAL" clId="{767A3A75-C773-43E6-B5F2-349C2C4C0EB7}" dt="2025-03-11T15:47:42.623" v="59" actId="1076"/>
        <pc:sldMkLst>
          <pc:docMk/>
          <pc:sldMk cId="4269570444" sldId="301"/>
        </pc:sldMkLst>
        <pc:picChg chg="mod">
          <ac:chgData name="Erhahiemen, Ebi" userId="f159cad7-f38e-400c-abb9-c47177e4599f" providerId="ADAL" clId="{767A3A75-C773-43E6-B5F2-349C2C4C0EB7}" dt="2025-03-11T15:47:42.623" v="59" actId="1076"/>
          <ac:picMkLst>
            <pc:docMk/>
            <pc:sldMk cId="4269570444" sldId="301"/>
            <ac:picMk id="4" creationId="{0936ABC4-9630-7B43-5179-C45B45A14A4A}"/>
          </ac:picMkLst>
        </pc:picChg>
        <pc:picChg chg="del">
          <ac:chgData name="Erhahiemen, Ebi" userId="f159cad7-f38e-400c-abb9-c47177e4599f" providerId="ADAL" clId="{767A3A75-C773-43E6-B5F2-349C2C4C0EB7}" dt="2025-03-11T15:47:37.106" v="57" actId="478"/>
          <ac:picMkLst>
            <pc:docMk/>
            <pc:sldMk cId="4269570444" sldId="301"/>
            <ac:picMk id="5" creationId="{F17FEB3C-83B0-8A07-2DEE-8F795AF797A9}"/>
          </ac:picMkLst>
        </pc:picChg>
      </pc:sldChg>
      <pc:sldChg chg="del">
        <pc:chgData name="Erhahiemen, Ebi" userId="f159cad7-f38e-400c-abb9-c47177e4599f" providerId="ADAL" clId="{767A3A75-C773-43E6-B5F2-349C2C4C0EB7}" dt="2025-03-11T16:19:13.331" v="390" actId="2696"/>
        <pc:sldMkLst>
          <pc:docMk/>
          <pc:sldMk cId="3902763228" sldId="302"/>
        </pc:sldMkLst>
      </pc:sldChg>
      <pc:sldChg chg="del">
        <pc:chgData name="Erhahiemen, Ebi" userId="f159cad7-f38e-400c-abb9-c47177e4599f" providerId="ADAL" clId="{767A3A75-C773-43E6-B5F2-349C2C4C0EB7}" dt="2025-03-11T16:19:16.801" v="391" actId="2696"/>
        <pc:sldMkLst>
          <pc:docMk/>
          <pc:sldMk cId="478150214" sldId="303"/>
        </pc:sldMkLst>
      </pc:sldChg>
      <pc:sldChg chg="modSp mod">
        <pc:chgData name="Erhahiemen, Ebi" userId="f159cad7-f38e-400c-abb9-c47177e4599f" providerId="ADAL" clId="{767A3A75-C773-43E6-B5F2-349C2C4C0EB7}" dt="2025-03-11T15:57:46.456" v="175" actId="255"/>
        <pc:sldMkLst>
          <pc:docMk/>
          <pc:sldMk cId="1295984888" sldId="307"/>
        </pc:sldMkLst>
        <pc:spChg chg="mod">
          <ac:chgData name="Erhahiemen, Ebi" userId="f159cad7-f38e-400c-abb9-c47177e4599f" providerId="ADAL" clId="{767A3A75-C773-43E6-B5F2-349C2C4C0EB7}" dt="2025-03-11T15:57:14.398" v="135" actId="1076"/>
          <ac:spMkLst>
            <pc:docMk/>
            <pc:sldMk cId="1295984888" sldId="307"/>
            <ac:spMk id="4" creationId="{42E8CB5F-E47F-0C6B-9128-36A98F3B782B}"/>
          </ac:spMkLst>
        </pc:spChg>
        <pc:spChg chg="mod">
          <ac:chgData name="Erhahiemen, Ebi" userId="f159cad7-f38e-400c-abb9-c47177e4599f" providerId="ADAL" clId="{767A3A75-C773-43E6-B5F2-349C2C4C0EB7}" dt="2025-03-11T15:57:46.456" v="175" actId="255"/>
          <ac:spMkLst>
            <pc:docMk/>
            <pc:sldMk cId="1295984888" sldId="307"/>
            <ac:spMk id="5" creationId="{6BFC4F33-86C5-D3AC-7D75-102389569C65}"/>
          </ac:spMkLst>
        </pc:spChg>
      </pc:sldChg>
      <pc:sldChg chg="modSp mod">
        <pc:chgData name="Erhahiemen, Ebi" userId="f159cad7-f38e-400c-abb9-c47177e4599f" providerId="ADAL" clId="{767A3A75-C773-43E6-B5F2-349C2C4C0EB7}" dt="2025-03-11T15:58:17.769" v="179" actId="6549"/>
        <pc:sldMkLst>
          <pc:docMk/>
          <pc:sldMk cId="3233801657" sldId="308"/>
        </pc:sldMkLst>
        <pc:spChg chg="mod">
          <ac:chgData name="Erhahiemen, Ebi" userId="f159cad7-f38e-400c-abb9-c47177e4599f" providerId="ADAL" clId="{767A3A75-C773-43E6-B5F2-349C2C4C0EB7}" dt="2025-03-11T15:58:17.769" v="179" actId="6549"/>
          <ac:spMkLst>
            <pc:docMk/>
            <pc:sldMk cId="3233801657" sldId="308"/>
            <ac:spMk id="3" creationId="{E4B55384-8F92-C6D7-100F-29EE3C13A85B}"/>
          </ac:spMkLst>
        </pc:spChg>
      </pc:sldChg>
      <pc:sldChg chg="modSp del mod">
        <pc:chgData name="Erhahiemen, Ebi" userId="f159cad7-f38e-400c-abb9-c47177e4599f" providerId="ADAL" clId="{767A3A75-C773-43E6-B5F2-349C2C4C0EB7}" dt="2025-03-11T15:58:33.974" v="181" actId="2696"/>
        <pc:sldMkLst>
          <pc:docMk/>
          <pc:sldMk cId="281756489" sldId="309"/>
        </pc:sldMkLst>
        <pc:spChg chg="mod">
          <ac:chgData name="Erhahiemen, Ebi" userId="f159cad7-f38e-400c-abb9-c47177e4599f" providerId="ADAL" clId="{767A3A75-C773-43E6-B5F2-349C2C4C0EB7}" dt="2025-03-11T15:58:29.678" v="180" actId="6549"/>
          <ac:spMkLst>
            <pc:docMk/>
            <pc:sldMk cId="281756489" sldId="309"/>
            <ac:spMk id="3" creationId="{EF089835-0529-FEB7-A024-FE7F643FD4DF}"/>
          </ac:spMkLst>
        </pc:spChg>
      </pc:sldChg>
      <pc:sldChg chg="addSp delSp modSp mod">
        <pc:chgData name="Erhahiemen, Ebi" userId="f159cad7-f38e-400c-abb9-c47177e4599f" providerId="ADAL" clId="{767A3A75-C773-43E6-B5F2-349C2C4C0EB7}" dt="2025-03-11T16:00:13.957" v="189" actId="255"/>
        <pc:sldMkLst>
          <pc:docMk/>
          <pc:sldMk cId="3022782892" sldId="311"/>
        </pc:sldMkLst>
        <pc:spChg chg="mod">
          <ac:chgData name="Erhahiemen, Ebi" userId="f159cad7-f38e-400c-abb9-c47177e4599f" providerId="ADAL" clId="{767A3A75-C773-43E6-B5F2-349C2C4C0EB7}" dt="2025-03-11T15:59:52.306" v="187" actId="1076"/>
          <ac:spMkLst>
            <pc:docMk/>
            <pc:sldMk cId="3022782892" sldId="311"/>
            <ac:spMk id="2" creationId="{C2386DA3-BB55-D16F-E063-97886341A5B5}"/>
          </ac:spMkLst>
        </pc:spChg>
        <pc:graphicFrameChg chg="add mod modGraphic">
          <ac:chgData name="Erhahiemen, Ebi" userId="f159cad7-f38e-400c-abb9-c47177e4599f" providerId="ADAL" clId="{767A3A75-C773-43E6-B5F2-349C2C4C0EB7}" dt="2025-03-11T16:00:13.957" v="189" actId="255"/>
          <ac:graphicFrameMkLst>
            <pc:docMk/>
            <pc:sldMk cId="3022782892" sldId="311"/>
            <ac:graphicFrameMk id="3" creationId="{84880F0E-F788-4C95-CE47-6D16C2C5D733}"/>
          </ac:graphicFrameMkLst>
        </pc:graphicFrameChg>
        <pc:graphicFrameChg chg="del">
          <ac:chgData name="Erhahiemen, Ebi" userId="f159cad7-f38e-400c-abb9-c47177e4599f" providerId="ADAL" clId="{767A3A75-C773-43E6-B5F2-349C2C4C0EB7}" dt="2025-03-11T15:59:20.256" v="182" actId="478"/>
          <ac:graphicFrameMkLst>
            <pc:docMk/>
            <pc:sldMk cId="3022782892" sldId="311"/>
            <ac:graphicFrameMk id="4" creationId="{0A0F4F4B-094A-C66E-0AD7-7F015E6B069F}"/>
          </ac:graphicFrameMkLst>
        </pc:graphicFrameChg>
      </pc:sldChg>
      <pc:sldChg chg="modSp mod">
        <pc:chgData name="Erhahiemen, Ebi" userId="f159cad7-f38e-400c-abb9-c47177e4599f" providerId="ADAL" clId="{767A3A75-C773-43E6-B5F2-349C2C4C0EB7}" dt="2025-03-11T16:01:18.550" v="194" actId="1076"/>
        <pc:sldMkLst>
          <pc:docMk/>
          <pc:sldMk cId="3422477718" sldId="314"/>
        </pc:sldMkLst>
        <pc:spChg chg="mod">
          <ac:chgData name="Erhahiemen, Ebi" userId="f159cad7-f38e-400c-abb9-c47177e4599f" providerId="ADAL" clId="{767A3A75-C773-43E6-B5F2-349C2C4C0EB7}" dt="2025-03-11T16:01:12.287" v="193" actId="1076"/>
          <ac:spMkLst>
            <pc:docMk/>
            <pc:sldMk cId="3422477718" sldId="314"/>
            <ac:spMk id="3" creationId="{E27316E4-AC1F-1ABA-760F-055AFE6E300E}"/>
          </ac:spMkLst>
        </pc:spChg>
        <pc:picChg chg="mod">
          <ac:chgData name="Erhahiemen, Ebi" userId="f159cad7-f38e-400c-abb9-c47177e4599f" providerId="ADAL" clId="{767A3A75-C773-43E6-B5F2-349C2C4C0EB7}" dt="2025-03-11T16:01:18.550" v="194" actId="1076"/>
          <ac:picMkLst>
            <pc:docMk/>
            <pc:sldMk cId="3422477718" sldId="314"/>
            <ac:picMk id="4" creationId="{62492691-C457-1A11-85C6-C9161C0D33D9}"/>
          </ac:picMkLst>
        </pc:picChg>
      </pc:sldChg>
      <pc:sldChg chg="modSp mod">
        <pc:chgData name="Erhahiemen, Ebi" userId="f159cad7-f38e-400c-abb9-c47177e4599f" providerId="ADAL" clId="{767A3A75-C773-43E6-B5F2-349C2C4C0EB7}" dt="2025-03-11T16:01:00.580" v="191" actId="1076"/>
        <pc:sldMkLst>
          <pc:docMk/>
          <pc:sldMk cId="2001992444" sldId="315"/>
        </pc:sldMkLst>
        <pc:spChg chg="mod">
          <ac:chgData name="Erhahiemen, Ebi" userId="f159cad7-f38e-400c-abb9-c47177e4599f" providerId="ADAL" clId="{767A3A75-C773-43E6-B5F2-349C2C4C0EB7}" dt="2025-03-11T16:01:00.580" v="191" actId="1076"/>
          <ac:spMkLst>
            <pc:docMk/>
            <pc:sldMk cId="2001992444" sldId="315"/>
            <ac:spMk id="3" creationId="{29A8DD41-2589-5832-F2CC-319844D2689F}"/>
          </ac:spMkLst>
        </pc:spChg>
      </pc:sldChg>
      <pc:sldChg chg="modSp mod">
        <pc:chgData name="Erhahiemen, Ebi" userId="f159cad7-f38e-400c-abb9-c47177e4599f" providerId="ADAL" clId="{767A3A75-C773-43E6-B5F2-349C2C4C0EB7}" dt="2025-03-11T16:00:49.362" v="190" actId="1076"/>
        <pc:sldMkLst>
          <pc:docMk/>
          <pc:sldMk cId="2831426528" sldId="316"/>
        </pc:sldMkLst>
        <pc:spChg chg="mod">
          <ac:chgData name="Erhahiemen, Ebi" userId="f159cad7-f38e-400c-abb9-c47177e4599f" providerId="ADAL" clId="{767A3A75-C773-43E6-B5F2-349C2C4C0EB7}" dt="2025-03-11T16:00:49.362" v="190" actId="1076"/>
          <ac:spMkLst>
            <pc:docMk/>
            <pc:sldMk cId="2831426528" sldId="316"/>
            <ac:spMk id="3" creationId="{322D78F3-2AC5-DB08-7285-694F0A77CE46}"/>
          </ac:spMkLst>
        </pc:spChg>
      </pc:sldChg>
      <pc:sldChg chg="modSp mod chgLayout">
        <pc:chgData name="Erhahiemen, Ebi" userId="f159cad7-f38e-400c-abb9-c47177e4599f" providerId="ADAL" clId="{767A3A75-C773-43E6-B5F2-349C2C4C0EB7}" dt="2025-03-11T16:10:48.461" v="348" actId="20577"/>
        <pc:sldMkLst>
          <pc:docMk/>
          <pc:sldMk cId="4165664638" sldId="317"/>
        </pc:sldMkLst>
        <pc:spChg chg="mod ord">
          <ac:chgData name="Erhahiemen, Ebi" userId="f159cad7-f38e-400c-abb9-c47177e4599f" providerId="ADAL" clId="{767A3A75-C773-43E6-B5F2-349C2C4C0EB7}" dt="2025-03-11T16:07:27.369" v="238" actId="1076"/>
          <ac:spMkLst>
            <pc:docMk/>
            <pc:sldMk cId="4165664638" sldId="317"/>
            <ac:spMk id="2" creationId="{36AC978D-2A07-0C26-2582-3FE4618D385F}"/>
          </ac:spMkLst>
        </pc:spChg>
        <pc:spChg chg="mod ord">
          <ac:chgData name="Erhahiemen, Ebi" userId="f159cad7-f38e-400c-abb9-c47177e4599f" providerId="ADAL" clId="{767A3A75-C773-43E6-B5F2-349C2C4C0EB7}" dt="2025-03-11T16:10:48.461" v="348" actId="20577"/>
          <ac:spMkLst>
            <pc:docMk/>
            <pc:sldMk cId="4165664638" sldId="317"/>
            <ac:spMk id="3" creationId="{A3DC2DCA-E295-9C44-A34A-32D74F70F528}"/>
          </ac:spMkLst>
        </pc:spChg>
      </pc:sldChg>
      <pc:sldChg chg="modSp mod">
        <pc:chgData name="Erhahiemen, Ebi" userId="f159cad7-f38e-400c-abb9-c47177e4599f" providerId="ADAL" clId="{767A3A75-C773-43E6-B5F2-349C2C4C0EB7}" dt="2025-03-12T07:34:28.099" v="477" actId="20577"/>
        <pc:sldMkLst>
          <pc:docMk/>
          <pc:sldMk cId="4024511931" sldId="318"/>
        </pc:sldMkLst>
        <pc:spChg chg="mod">
          <ac:chgData name="Erhahiemen, Ebi" userId="f159cad7-f38e-400c-abb9-c47177e4599f" providerId="ADAL" clId="{767A3A75-C773-43E6-B5F2-349C2C4C0EB7}" dt="2025-03-12T07:34:28.099" v="477" actId="20577"/>
          <ac:spMkLst>
            <pc:docMk/>
            <pc:sldMk cId="4024511931" sldId="318"/>
            <ac:spMk id="5" creationId="{DDE04186-5D86-3264-7EC1-3E2AFD9ECE5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D5A8A8-35C0-4608-A63E-68E6EC771677}" type="doc">
      <dgm:prSet loTypeId="urn:microsoft.com/office/officeart/2005/8/layout/hierarchy1" loCatId="hierarchy" qsTypeId="urn:microsoft.com/office/officeart/2005/8/quickstyle/simple2" qsCatId="simple" csTypeId="urn:microsoft.com/office/officeart/2005/8/colors/accent1_2" csCatId="accent1"/>
      <dgm:spPr/>
      <dgm:t>
        <a:bodyPr/>
        <a:lstStyle/>
        <a:p>
          <a:endParaRPr lang="en-US"/>
        </a:p>
      </dgm:t>
    </dgm:pt>
    <dgm:pt modelId="{D2C77555-7916-4B8E-B566-9D84AC6149BC}">
      <dgm:prSet/>
      <dgm:spPr/>
      <dgm:t>
        <a:bodyPr/>
        <a:lstStyle/>
        <a:p>
          <a:r>
            <a:rPr lang="en-GB"/>
            <a:t>We can celebrate the good practice.</a:t>
          </a:r>
          <a:endParaRPr lang="en-US"/>
        </a:p>
      </dgm:t>
    </dgm:pt>
    <dgm:pt modelId="{822B31E1-9E51-485F-8937-9B0712570383}" type="parTrans" cxnId="{0E6B3501-E45D-4442-9375-99DD82D82962}">
      <dgm:prSet/>
      <dgm:spPr/>
      <dgm:t>
        <a:bodyPr/>
        <a:lstStyle/>
        <a:p>
          <a:endParaRPr lang="en-US"/>
        </a:p>
      </dgm:t>
    </dgm:pt>
    <dgm:pt modelId="{61974A3D-1824-4A37-AE93-FBC44DA5EA08}" type="sibTrans" cxnId="{0E6B3501-E45D-4442-9375-99DD82D82962}">
      <dgm:prSet/>
      <dgm:spPr/>
      <dgm:t>
        <a:bodyPr/>
        <a:lstStyle/>
        <a:p>
          <a:endParaRPr lang="en-US"/>
        </a:p>
      </dgm:t>
    </dgm:pt>
    <dgm:pt modelId="{67210745-6B5B-4613-9570-970C966A8F8C}">
      <dgm:prSet/>
      <dgm:spPr/>
      <dgm:t>
        <a:bodyPr/>
        <a:lstStyle/>
        <a:p>
          <a:r>
            <a:rPr lang="en-GB"/>
            <a:t>Data is collected on a school level and therefore doesn't tell the whole story of the RP, so the annual report is an opportunity to share successes and equally any challenges you would like us to know about </a:t>
          </a:r>
          <a:endParaRPr lang="en-US"/>
        </a:p>
      </dgm:t>
    </dgm:pt>
    <dgm:pt modelId="{B101F374-8020-4C1F-88D6-BE12B9B2FC8C}" type="parTrans" cxnId="{178028FD-4073-42D1-9375-741BE8D12D28}">
      <dgm:prSet/>
      <dgm:spPr/>
      <dgm:t>
        <a:bodyPr/>
        <a:lstStyle/>
        <a:p>
          <a:endParaRPr lang="en-US"/>
        </a:p>
      </dgm:t>
    </dgm:pt>
    <dgm:pt modelId="{AED35E8D-A454-4DCA-BFA5-B65C8C119894}" type="sibTrans" cxnId="{178028FD-4073-42D1-9375-741BE8D12D28}">
      <dgm:prSet/>
      <dgm:spPr/>
      <dgm:t>
        <a:bodyPr/>
        <a:lstStyle/>
        <a:p>
          <a:endParaRPr lang="en-US"/>
        </a:p>
      </dgm:t>
    </dgm:pt>
    <dgm:pt modelId="{3996B6D3-7CEC-460C-8BCE-751D63A0E5D0}" type="pres">
      <dgm:prSet presAssocID="{BFD5A8A8-35C0-4608-A63E-68E6EC771677}" presName="hierChild1" presStyleCnt="0">
        <dgm:presLayoutVars>
          <dgm:chPref val="1"/>
          <dgm:dir/>
          <dgm:animOne val="branch"/>
          <dgm:animLvl val="lvl"/>
          <dgm:resizeHandles/>
        </dgm:presLayoutVars>
      </dgm:prSet>
      <dgm:spPr/>
    </dgm:pt>
    <dgm:pt modelId="{B34A5EF7-EF1C-4551-83F9-F8E4F87BBC6E}" type="pres">
      <dgm:prSet presAssocID="{D2C77555-7916-4B8E-B566-9D84AC6149BC}" presName="hierRoot1" presStyleCnt="0"/>
      <dgm:spPr/>
    </dgm:pt>
    <dgm:pt modelId="{4BA70106-6200-4EF5-BFE0-15C191C364C2}" type="pres">
      <dgm:prSet presAssocID="{D2C77555-7916-4B8E-B566-9D84AC6149BC}" presName="composite" presStyleCnt="0"/>
      <dgm:spPr/>
    </dgm:pt>
    <dgm:pt modelId="{9DB2A1F6-4ECB-45A5-ACA3-DDB8BCDAB0F5}" type="pres">
      <dgm:prSet presAssocID="{D2C77555-7916-4B8E-B566-9D84AC6149BC}" presName="background" presStyleLbl="node0" presStyleIdx="0" presStyleCnt="2"/>
      <dgm:spPr/>
    </dgm:pt>
    <dgm:pt modelId="{354EBFD0-9CA4-463E-9B84-101E67B12CF9}" type="pres">
      <dgm:prSet presAssocID="{D2C77555-7916-4B8E-B566-9D84AC6149BC}" presName="text" presStyleLbl="fgAcc0" presStyleIdx="0" presStyleCnt="2">
        <dgm:presLayoutVars>
          <dgm:chPref val="3"/>
        </dgm:presLayoutVars>
      </dgm:prSet>
      <dgm:spPr/>
    </dgm:pt>
    <dgm:pt modelId="{36C835B8-FB92-4D21-A87F-C573E95337E6}" type="pres">
      <dgm:prSet presAssocID="{D2C77555-7916-4B8E-B566-9D84AC6149BC}" presName="hierChild2" presStyleCnt="0"/>
      <dgm:spPr/>
    </dgm:pt>
    <dgm:pt modelId="{F1F2B74C-CBA6-4160-B7CD-72802B1744E7}" type="pres">
      <dgm:prSet presAssocID="{67210745-6B5B-4613-9570-970C966A8F8C}" presName="hierRoot1" presStyleCnt="0"/>
      <dgm:spPr/>
    </dgm:pt>
    <dgm:pt modelId="{D0F12374-8E6A-4F08-9290-182FECAD23BD}" type="pres">
      <dgm:prSet presAssocID="{67210745-6B5B-4613-9570-970C966A8F8C}" presName="composite" presStyleCnt="0"/>
      <dgm:spPr/>
    </dgm:pt>
    <dgm:pt modelId="{36C440AF-51FC-4757-B82B-1A16A435B18F}" type="pres">
      <dgm:prSet presAssocID="{67210745-6B5B-4613-9570-970C966A8F8C}" presName="background" presStyleLbl="node0" presStyleIdx="1" presStyleCnt="2"/>
      <dgm:spPr/>
    </dgm:pt>
    <dgm:pt modelId="{B2C79DF0-951E-4071-8586-5AE20F9679E5}" type="pres">
      <dgm:prSet presAssocID="{67210745-6B5B-4613-9570-970C966A8F8C}" presName="text" presStyleLbl="fgAcc0" presStyleIdx="1" presStyleCnt="2">
        <dgm:presLayoutVars>
          <dgm:chPref val="3"/>
        </dgm:presLayoutVars>
      </dgm:prSet>
      <dgm:spPr/>
    </dgm:pt>
    <dgm:pt modelId="{CCFC42A6-4988-4121-9CB5-F336BFBE78E3}" type="pres">
      <dgm:prSet presAssocID="{67210745-6B5B-4613-9570-970C966A8F8C}" presName="hierChild2" presStyleCnt="0"/>
      <dgm:spPr/>
    </dgm:pt>
  </dgm:ptLst>
  <dgm:cxnLst>
    <dgm:cxn modelId="{0E6B3501-E45D-4442-9375-99DD82D82962}" srcId="{BFD5A8A8-35C0-4608-A63E-68E6EC771677}" destId="{D2C77555-7916-4B8E-B566-9D84AC6149BC}" srcOrd="0" destOrd="0" parTransId="{822B31E1-9E51-485F-8937-9B0712570383}" sibTransId="{61974A3D-1824-4A37-AE93-FBC44DA5EA08}"/>
    <dgm:cxn modelId="{44AE1F5B-A322-4949-B217-1C14495E7E61}" type="presOf" srcId="{D2C77555-7916-4B8E-B566-9D84AC6149BC}" destId="{354EBFD0-9CA4-463E-9B84-101E67B12CF9}" srcOrd="0" destOrd="0" presId="urn:microsoft.com/office/officeart/2005/8/layout/hierarchy1"/>
    <dgm:cxn modelId="{16BEBF86-A118-4708-8D86-C154E0D1CB4A}" type="presOf" srcId="{67210745-6B5B-4613-9570-970C966A8F8C}" destId="{B2C79DF0-951E-4071-8586-5AE20F9679E5}" srcOrd="0" destOrd="0" presId="urn:microsoft.com/office/officeart/2005/8/layout/hierarchy1"/>
    <dgm:cxn modelId="{3B300CA3-9B31-46B0-A5E2-53151A7DD8B8}" type="presOf" srcId="{BFD5A8A8-35C0-4608-A63E-68E6EC771677}" destId="{3996B6D3-7CEC-460C-8BCE-751D63A0E5D0}" srcOrd="0" destOrd="0" presId="urn:microsoft.com/office/officeart/2005/8/layout/hierarchy1"/>
    <dgm:cxn modelId="{178028FD-4073-42D1-9375-741BE8D12D28}" srcId="{BFD5A8A8-35C0-4608-A63E-68E6EC771677}" destId="{67210745-6B5B-4613-9570-970C966A8F8C}" srcOrd="1" destOrd="0" parTransId="{B101F374-8020-4C1F-88D6-BE12B9B2FC8C}" sibTransId="{AED35E8D-A454-4DCA-BFA5-B65C8C119894}"/>
    <dgm:cxn modelId="{B5541A05-E776-4DB5-B486-48CA37C8A0AE}" type="presParOf" srcId="{3996B6D3-7CEC-460C-8BCE-751D63A0E5D0}" destId="{B34A5EF7-EF1C-4551-83F9-F8E4F87BBC6E}" srcOrd="0" destOrd="0" presId="urn:microsoft.com/office/officeart/2005/8/layout/hierarchy1"/>
    <dgm:cxn modelId="{26482B12-2AEE-4D7B-B4AA-157ADD575346}" type="presParOf" srcId="{B34A5EF7-EF1C-4551-83F9-F8E4F87BBC6E}" destId="{4BA70106-6200-4EF5-BFE0-15C191C364C2}" srcOrd="0" destOrd="0" presId="urn:microsoft.com/office/officeart/2005/8/layout/hierarchy1"/>
    <dgm:cxn modelId="{7D922994-0088-4899-A7C7-E4CE3107287C}" type="presParOf" srcId="{4BA70106-6200-4EF5-BFE0-15C191C364C2}" destId="{9DB2A1F6-4ECB-45A5-ACA3-DDB8BCDAB0F5}" srcOrd="0" destOrd="0" presId="urn:microsoft.com/office/officeart/2005/8/layout/hierarchy1"/>
    <dgm:cxn modelId="{4AC9D90E-07CD-4765-A7F7-D36298674772}" type="presParOf" srcId="{4BA70106-6200-4EF5-BFE0-15C191C364C2}" destId="{354EBFD0-9CA4-463E-9B84-101E67B12CF9}" srcOrd="1" destOrd="0" presId="urn:microsoft.com/office/officeart/2005/8/layout/hierarchy1"/>
    <dgm:cxn modelId="{40957F16-36EA-4CEE-A9FC-69DD95844730}" type="presParOf" srcId="{B34A5EF7-EF1C-4551-83F9-F8E4F87BBC6E}" destId="{36C835B8-FB92-4D21-A87F-C573E95337E6}" srcOrd="1" destOrd="0" presId="urn:microsoft.com/office/officeart/2005/8/layout/hierarchy1"/>
    <dgm:cxn modelId="{A5F2927B-DA2D-4141-8169-2FEFF4E77C7B}" type="presParOf" srcId="{3996B6D3-7CEC-460C-8BCE-751D63A0E5D0}" destId="{F1F2B74C-CBA6-4160-B7CD-72802B1744E7}" srcOrd="1" destOrd="0" presId="urn:microsoft.com/office/officeart/2005/8/layout/hierarchy1"/>
    <dgm:cxn modelId="{310AEBBA-FD36-406B-BA3F-43DBA6763C85}" type="presParOf" srcId="{F1F2B74C-CBA6-4160-B7CD-72802B1744E7}" destId="{D0F12374-8E6A-4F08-9290-182FECAD23BD}" srcOrd="0" destOrd="0" presId="urn:microsoft.com/office/officeart/2005/8/layout/hierarchy1"/>
    <dgm:cxn modelId="{DC4A4911-0E54-4598-AC6C-773AE9832CF1}" type="presParOf" srcId="{D0F12374-8E6A-4F08-9290-182FECAD23BD}" destId="{36C440AF-51FC-4757-B82B-1A16A435B18F}" srcOrd="0" destOrd="0" presId="urn:microsoft.com/office/officeart/2005/8/layout/hierarchy1"/>
    <dgm:cxn modelId="{E0CB2041-68E0-4970-9F39-FD6B1F7E36E2}" type="presParOf" srcId="{D0F12374-8E6A-4F08-9290-182FECAD23BD}" destId="{B2C79DF0-951E-4071-8586-5AE20F9679E5}" srcOrd="1" destOrd="0" presId="urn:microsoft.com/office/officeart/2005/8/layout/hierarchy1"/>
    <dgm:cxn modelId="{4EB602D0-58E5-41FB-AE45-0D74A7932B75}" type="presParOf" srcId="{F1F2B74C-CBA6-4160-B7CD-72802B1744E7}" destId="{CCFC42A6-4988-4121-9CB5-F336BFBE78E3}"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EA0275-9292-4A4A-8CB2-5F096C68652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28ACCBD6-0F47-4ED4-ADC8-EC108DE6DAA5}">
      <dgm:prSet phldrT="[Text]"/>
      <dgm:spPr/>
      <dgm:t>
        <a:bodyPr/>
        <a:lstStyle/>
        <a:p>
          <a:r>
            <a:rPr lang="en-GB"/>
            <a:t>Module 1</a:t>
          </a:r>
        </a:p>
      </dgm:t>
    </dgm:pt>
    <dgm:pt modelId="{0A6221BF-2B95-4C63-A931-B3CD56B6F294}" type="parTrans" cxnId="{D2C97CC9-99D8-40AC-8EBA-014DCBEAB069}">
      <dgm:prSet/>
      <dgm:spPr/>
      <dgm:t>
        <a:bodyPr/>
        <a:lstStyle/>
        <a:p>
          <a:endParaRPr lang="en-GB"/>
        </a:p>
      </dgm:t>
    </dgm:pt>
    <dgm:pt modelId="{F653FC98-81C1-4D7B-8FC5-BCBED18D9278}" type="sibTrans" cxnId="{D2C97CC9-99D8-40AC-8EBA-014DCBEAB069}">
      <dgm:prSet/>
      <dgm:spPr/>
      <dgm:t>
        <a:bodyPr/>
        <a:lstStyle/>
        <a:p>
          <a:endParaRPr lang="en-GB"/>
        </a:p>
      </dgm:t>
    </dgm:pt>
    <dgm:pt modelId="{B988FAF2-F890-49B9-BC0B-E97470AE69BE}">
      <dgm:prSet phldrT="[Text]"/>
      <dgm:spPr/>
      <dgm:t>
        <a:bodyPr/>
        <a:lstStyle/>
        <a:p>
          <a:r>
            <a:rPr lang="en-GB"/>
            <a:t>Neurodevelopmental approaches to learning</a:t>
          </a:r>
        </a:p>
      </dgm:t>
    </dgm:pt>
    <dgm:pt modelId="{1383B20B-26F5-4601-923D-A0548A16318A}" type="parTrans" cxnId="{CA4A86D9-B19F-412A-930A-9C001D8210F5}">
      <dgm:prSet/>
      <dgm:spPr/>
      <dgm:t>
        <a:bodyPr/>
        <a:lstStyle/>
        <a:p>
          <a:endParaRPr lang="en-GB"/>
        </a:p>
      </dgm:t>
    </dgm:pt>
    <dgm:pt modelId="{3A7F61C7-A1FA-438C-A20E-58DC0FB151F8}" type="sibTrans" cxnId="{CA4A86D9-B19F-412A-930A-9C001D8210F5}">
      <dgm:prSet/>
      <dgm:spPr/>
      <dgm:t>
        <a:bodyPr/>
        <a:lstStyle/>
        <a:p>
          <a:endParaRPr lang="en-GB"/>
        </a:p>
      </dgm:t>
    </dgm:pt>
    <dgm:pt modelId="{9B2F9EDD-8A52-4A85-984A-0BD8BC88774B}">
      <dgm:prSet phldrT="[Text]"/>
      <dgm:spPr/>
      <dgm:t>
        <a:bodyPr/>
        <a:lstStyle/>
        <a:p>
          <a:r>
            <a:rPr lang="en-GB"/>
            <a:t>Module 3</a:t>
          </a:r>
        </a:p>
      </dgm:t>
    </dgm:pt>
    <dgm:pt modelId="{F49B3FCF-D199-4585-B18A-CFC939ABBE08}" type="parTrans" cxnId="{A547148D-C8B4-4D21-80CC-5B0C58778D06}">
      <dgm:prSet/>
      <dgm:spPr/>
      <dgm:t>
        <a:bodyPr/>
        <a:lstStyle/>
        <a:p>
          <a:endParaRPr lang="en-GB"/>
        </a:p>
      </dgm:t>
    </dgm:pt>
    <dgm:pt modelId="{3D04F65F-CE57-4047-AC6B-29EEAD33019A}" type="sibTrans" cxnId="{A547148D-C8B4-4D21-80CC-5B0C58778D06}">
      <dgm:prSet/>
      <dgm:spPr/>
      <dgm:t>
        <a:bodyPr/>
        <a:lstStyle/>
        <a:p>
          <a:endParaRPr lang="en-GB"/>
        </a:p>
      </dgm:t>
    </dgm:pt>
    <dgm:pt modelId="{8C8778AE-4363-4622-81CA-6B014B2DFC1F}">
      <dgm:prSet phldrT="[Text]"/>
      <dgm:spPr/>
      <dgm:t>
        <a:bodyPr/>
        <a:lstStyle/>
        <a:p>
          <a:r>
            <a:rPr lang="en-GB"/>
            <a:t>Inclusive curriculums and the four pillars of an inclusive curriculum</a:t>
          </a:r>
        </a:p>
      </dgm:t>
    </dgm:pt>
    <dgm:pt modelId="{60D7D395-9CBA-459F-B67B-6B052BF49D04}" type="parTrans" cxnId="{53F166B5-CA62-4E42-ADD6-BB4A2D7041EF}">
      <dgm:prSet/>
      <dgm:spPr/>
      <dgm:t>
        <a:bodyPr/>
        <a:lstStyle/>
        <a:p>
          <a:endParaRPr lang="en-GB"/>
        </a:p>
      </dgm:t>
    </dgm:pt>
    <dgm:pt modelId="{3B4D1F85-9F01-4327-8E68-61B93D3F635B}" type="sibTrans" cxnId="{53F166B5-CA62-4E42-ADD6-BB4A2D7041EF}">
      <dgm:prSet/>
      <dgm:spPr/>
      <dgm:t>
        <a:bodyPr/>
        <a:lstStyle/>
        <a:p>
          <a:endParaRPr lang="en-GB"/>
        </a:p>
      </dgm:t>
    </dgm:pt>
    <dgm:pt modelId="{B09DA620-D064-444A-B0A6-577745C097DF}">
      <dgm:prSet phldrT="[Text]"/>
      <dgm:spPr/>
      <dgm:t>
        <a:bodyPr/>
        <a:lstStyle/>
        <a:p>
          <a:r>
            <a:rPr lang="en-GB"/>
            <a:t>Module 5</a:t>
          </a:r>
        </a:p>
      </dgm:t>
    </dgm:pt>
    <dgm:pt modelId="{39299056-8CFF-4332-AC65-281DCAA1B736}" type="parTrans" cxnId="{844F2114-D023-4D08-B3CB-7E4552678005}">
      <dgm:prSet/>
      <dgm:spPr/>
      <dgm:t>
        <a:bodyPr/>
        <a:lstStyle/>
        <a:p>
          <a:endParaRPr lang="en-GB"/>
        </a:p>
      </dgm:t>
    </dgm:pt>
    <dgm:pt modelId="{78A21113-8B64-4EB5-8A8C-935BEFF351D8}" type="sibTrans" cxnId="{844F2114-D023-4D08-B3CB-7E4552678005}">
      <dgm:prSet/>
      <dgm:spPr/>
      <dgm:t>
        <a:bodyPr/>
        <a:lstStyle/>
        <a:p>
          <a:endParaRPr lang="en-GB"/>
        </a:p>
      </dgm:t>
    </dgm:pt>
    <dgm:pt modelId="{042A4965-C8CE-40FE-A7ED-1433C502D241}">
      <dgm:prSet phldrT="[Text]"/>
      <dgm:spPr/>
      <dgm:t>
        <a:bodyPr/>
        <a:lstStyle/>
        <a:p>
          <a:r>
            <a:rPr lang="en-GB"/>
            <a:t>Relationships, behaviour and attendance, taking a neurodiversity affirming approach </a:t>
          </a:r>
        </a:p>
      </dgm:t>
    </dgm:pt>
    <dgm:pt modelId="{F61DD72C-3443-4A41-BBB0-0FE499B3EE1D}" type="parTrans" cxnId="{B1D83E36-58E6-42D1-9D7B-C38A7F95DBBF}">
      <dgm:prSet/>
      <dgm:spPr/>
      <dgm:t>
        <a:bodyPr/>
        <a:lstStyle/>
        <a:p>
          <a:endParaRPr lang="en-GB"/>
        </a:p>
      </dgm:t>
    </dgm:pt>
    <dgm:pt modelId="{F070FECB-8C8A-4D51-B18A-8BF5F31D4A0C}" type="sibTrans" cxnId="{B1D83E36-58E6-42D1-9D7B-C38A7F95DBBF}">
      <dgm:prSet/>
      <dgm:spPr/>
      <dgm:t>
        <a:bodyPr/>
        <a:lstStyle/>
        <a:p>
          <a:endParaRPr lang="en-GB"/>
        </a:p>
      </dgm:t>
    </dgm:pt>
    <dgm:pt modelId="{3D8B5669-9987-40C6-AE9E-F27CF07B845A}">
      <dgm:prSet/>
      <dgm:spPr/>
      <dgm:t>
        <a:bodyPr/>
        <a:lstStyle/>
        <a:p>
          <a:r>
            <a:rPr lang="en-GB"/>
            <a:t>Module 2</a:t>
          </a:r>
        </a:p>
      </dgm:t>
    </dgm:pt>
    <dgm:pt modelId="{C3BB4488-0C2C-405E-A767-7D9694F91B07}" type="parTrans" cxnId="{45B5140E-781B-481A-9F2D-84F0A4355B1A}">
      <dgm:prSet/>
      <dgm:spPr/>
      <dgm:t>
        <a:bodyPr/>
        <a:lstStyle/>
        <a:p>
          <a:endParaRPr lang="en-GB"/>
        </a:p>
      </dgm:t>
    </dgm:pt>
    <dgm:pt modelId="{E1513D00-4BE4-4027-8D87-62479AB66AAF}" type="sibTrans" cxnId="{45B5140E-781B-481A-9F2D-84F0A4355B1A}">
      <dgm:prSet/>
      <dgm:spPr/>
      <dgm:t>
        <a:bodyPr/>
        <a:lstStyle/>
        <a:p>
          <a:endParaRPr lang="en-GB"/>
        </a:p>
      </dgm:t>
    </dgm:pt>
    <dgm:pt modelId="{2ACAFBA3-5CE6-49E5-90DD-CA961A973C58}">
      <dgm:prSet/>
      <dgm:spPr/>
      <dgm:t>
        <a:bodyPr/>
        <a:lstStyle/>
        <a:p>
          <a:r>
            <a:rPr lang="en-GB"/>
            <a:t>Module 4</a:t>
          </a:r>
        </a:p>
      </dgm:t>
    </dgm:pt>
    <dgm:pt modelId="{37FB5BCA-4E98-4703-A66B-BBF95998003C}" type="parTrans" cxnId="{A24F90A7-F2DC-4790-A5BF-3FA5A32956AD}">
      <dgm:prSet/>
      <dgm:spPr/>
      <dgm:t>
        <a:bodyPr/>
        <a:lstStyle/>
        <a:p>
          <a:endParaRPr lang="en-GB"/>
        </a:p>
      </dgm:t>
    </dgm:pt>
    <dgm:pt modelId="{3C937AE7-BF3E-43B9-865E-BF08D02C4A7E}" type="sibTrans" cxnId="{A24F90A7-F2DC-4790-A5BF-3FA5A32956AD}">
      <dgm:prSet/>
      <dgm:spPr/>
      <dgm:t>
        <a:bodyPr/>
        <a:lstStyle/>
        <a:p>
          <a:endParaRPr lang="en-GB"/>
        </a:p>
      </dgm:t>
    </dgm:pt>
    <dgm:pt modelId="{162F1132-99FE-467B-89BB-49B2107B39E5}">
      <dgm:prSet/>
      <dgm:spPr/>
      <dgm:t>
        <a:bodyPr/>
        <a:lstStyle/>
        <a:p>
          <a:r>
            <a:rPr lang="en-GB" dirty="0"/>
            <a:t>Inclusive teaching and strategies that will extend and support</a:t>
          </a:r>
        </a:p>
      </dgm:t>
    </dgm:pt>
    <dgm:pt modelId="{23D6371B-D1D0-4113-A60E-6B83ADB0C122}" type="parTrans" cxnId="{85155966-5941-4800-AA00-C301E18924DC}">
      <dgm:prSet/>
      <dgm:spPr/>
      <dgm:t>
        <a:bodyPr/>
        <a:lstStyle/>
        <a:p>
          <a:endParaRPr lang="en-GB"/>
        </a:p>
      </dgm:t>
    </dgm:pt>
    <dgm:pt modelId="{1EA9F599-4788-4AFC-BFE3-D352656641F6}" type="sibTrans" cxnId="{85155966-5941-4800-AA00-C301E18924DC}">
      <dgm:prSet/>
      <dgm:spPr/>
      <dgm:t>
        <a:bodyPr/>
        <a:lstStyle/>
        <a:p>
          <a:endParaRPr lang="en-GB"/>
        </a:p>
      </dgm:t>
    </dgm:pt>
    <dgm:pt modelId="{C4978711-B9B7-4D8B-8D89-34E06066AF32}">
      <dgm:prSet/>
      <dgm:spPr/>
      <dgm:t>
        <a:bodyPr/>
        <a:lstStyle/>
        <a:p>
          <a:r>
            <a:rPr lang="en-GB"/>
            <a:t>Inclusive learning environments </a:t>
          </a:r>
        </a:p>
      </dgm:t>
    </dgm:pt>
    <dgm:pt modelId="{B57F9085-EF08-49D5-BCFF-646281700E21}" type="parTrans" cxnId="{5AB7943D-B4A8-4971-A805-02FDB92BF0FC}">
      <dgm:prSet/>
      <dgm:spPr/>
      <dgm:t>
        <a:bodyPr/>
        <a:lstStyle/>
        <a:p>
          <a:endParaRPr lang="en-GB"/>
        </a:p>
      </dgm:t>
    </dgm:pt>
    <dgm:pt modelId="{FB10FFAC-D85F-4059-9486-0F4B39476234}" type="sibTrans" cxnId="{5AB7943D-B4A8-4971-A805-02FDB92BF0FC}">
      <dgm:prSet/>
      <dgm:spPr/>
      <dgm:t>
        <a:bodyPr/>
        <a:lstStyle/>
        <a:p>
          <a:endParaRPr lang="en-GB"/>
        </a:p>
      </dgm:t>
    </dgm:pt>
    <dgm:pt modelId="{7BEA3687-C7E7-4496-8489-61DA8FFA73D3}" type="pres">
      <dgm:prSet presAssocID="{39EA0275-9292-4A4A-8CB2-5F096C686523}" presName="linearFlow" presStyleCnt="0">
        <dgm:presLayoutVars>
          <dgm:dir/>
          <dgm:animLvl val="lvl"/>
          <dgm:resizeHandles val="exact"/>
        </dgm:presLayoutVars>
      </dgm:prSet>
      <dgm:spPr/>
    </dgm:pt>
    <dgm:pt modelId="{B04D72BC-AB22-459C-B0F1-69F41FBE9C2D}" type="pres">
      <dgm:prSet presAssocID="{28ACCBD6-0F47-4ED4-ADC8-EC108DE6DAA5}" presName="composite" presStyleCnt="0"/>
      <dgm:spPr/>
    </dgm:pt>
    <dgm:pt modelId="{6032042E-0D64-4329-BF6D-846913A4EB91}" type="pres">
      <dgm:prSet presAssocID="{28ACCBD6-0F47-4ED4-ADC8-EC108DE6DAA5}" presName="parentText" presStyleLbl="alignNode1" presStyleIdx="0" presStyleCnt="5">
        <dgm:presLayoutVars>
          <dgm:chMax val="1"/>
          <dgm:bulletEnabled val="1"/>
        </dgm:presLayoutVars>
      </dgm:prSet>
      <dgm:spPr/>
    </dgm:pt>
    <dgm:pt modelId="{86F31993-553C-4193-ADDD-101D2B559039}" type="pres">
      <dgm:prSet presAssocID="{28ACCBD6-0F47-4ED4-ADC8-EC108DE6DAA5}" presName="descendantText" presStyleLbl="alignAcc1" presStyleIdx="0" presStyleCnt="5" custLinFactNeighborX="-284" custLinFactNeighborY="9053">
        <dgm:presLayoutVars>
          <dgm:bulletEnabled val="1"/>
        </dgm:presLayoutVars>
      </dgm:prSet>
      <dgm:spPr/>
    </dgm:pt>
    <dgm:pt modelId="{1676BE29-6D3E-4E60-BB32-C03A289EAE39}" type="pres">
      <dgm:prSet presAssocID="{F653FC98-81C1-4D7B-8FC5-BCBED18D9278}" presName="sp" presStyleCnt="0"/>
      <dgm:spPr/>
    </dgm:pt>
    <dgm:pt modelId="{88C84214-948F-4485-A197-03063B4E219B}" type="pres">
      <dgm:prSet presAssocID="{3D8B5669-9987-40C6-AE9E-F27CF07B845A}" presName="composite" presStyleCnt="0"/>
      <dgm:spPr/>
    </dgm:pt>
    <dgm:pt modelId="{8A5DE015-F255-4BDA-AA5D-6C141294DAC8}" type="pres">
      <dgm:prSet presAssocID="{3D8B5669-9987-40C6-AE9E-F27CF07B845A}" presName="parentText" presStyleLbl="alignNode1" presStyleIdx="1" presStyleCnt="5">
        <dgm:presLayoutVars>
          <dgm:chMax val="1"/>
          <dgm:bulletEnabled val="1"/>
        </dgm:presLayoutVars>
      </dgm:prSet>
      <dgm:spPr/>
    </dgm:pt>
    <dgm:pt modelId="{91DDAE8A-2380-42A2-8206-AEC03848EC72}" type="pres">
      <dgm:prSet presAssocID="{3D8B5669-9987-40C6-AE9E-F27CF07B845A}" presName="descendantText" presStyleLbl="alignAcc1" presStyleIdx="1" presStyleCnt="5">
        <dgm:presLayoutVars>
          <dgm:bulletEnabled val="1"/>
        </dgm:presLayoutVars>
      </dgm:prSet>
      <dgm:spPr/>
    </dgm:pt>
    <dgm:pt modelId="{FA0AA637-27CB-4D07-B090-813D5F578D7B}" type="pres">
      <dgm:prSet presAssocID="{E1513D00-4BE4-4027-8D87-62479AB66AAF}" presName="sp" presStyleCnt="0"/>
      <dgm:spPr/>
    </dgm:pt>
    <dgm:pt modelId="{6B42FF22-BA3D-478D-A7AC-3B5E75DAAC21}" type="pres">
      <dgm:prSet presAssocID="{9B2F9EDD-8A52-4A85-984A-0BD8BC88774B}" presName="composite" presStyleCnt="0"/>
      <dgm:spPr/>
    </dgm:pt>
    <dgm:pt modelId="{E0B0DEFA-C519-4D18-AABB-F82E429DA8DF}" type="pres">
      <dgm:prSet presAssocID="{9B2F9EDD-8A52-4A85-984A-0BD8BC88774B}" presName="parentText" presStyleLbl="alignNode1" presStyleIdx="2" presStyleCnt="5">
        <dgm:presLayoutVars>
          <dgm:chMax val="1"/>
          <dgm:bulletEnabled val="1"/>
        </dgm:presLayoutVars>
      </dgm:prSet>
      <dgm:spPr/>
    </dgm:pt>
    <dgm:pt modelId="{B31E5BA1-A55A-4732-A22A-212C3D97560B}" type="pres">
      <dgm:prSet presAssocID="{9B2F9EDD-8A52-4A85-984A-0BD8BC88774B}" presName="descendantText" presStyleLbl="alignAcc1" presStyleIdx="2" presStyleCnt="5">
        <dgm:presLayoutVars>
          <dgm:bulletEnabled val="1"/>
        </dgm:presLayoutVars>
      </dgm:prSet>
      <dgm:spPr/>
    </dgm:pt>
    <dgm:pt modelId="{96DB8CC8-603A-4F6F-94CF-3455D85DA354}" type="pres">
      <dgm:prSet presAssocID="{3D04F65F-CE57-4047-AC6B-29EEAD33019A}" presName="sp" presStyleCnt="0"/>
      <dgm:spPr/>
    </dgm:pt>
    <dgm:pt modelId="{8924EC4E-B4F2-4711-8EC7-BAF687F18224}" type="pres">
      <dgm:prSet presAssocID="{2ACAFBA3-5CE6-49E5-90DD-CA961A973C58}" presName="composite" presStyleCnt="0"/>
      <dgm:spPr/>
    </dgm:pt>
    <dgm:pt modelId="{21DF59AF-8932-41D9-BC2F-BD149A5F29F1}" type="pres">
      <dgm:prSet presAssocID="{2ACAFBA3-5CE6-49E5-90DD-CA961A973C58}" presName="parentText" presStyleLbl="alignNode1" presStyleIdx="3" presStyleCnt="5">
        <dgm:presLayoutVars>
          <dgm:chMax val="1"/>
          <dgm:bulletEnabled val="1"/>
        </dgm:presLayoutVars>
      </dgm:prSet>
      <dgm:spPr/>
    </dgm:pt>
    <dgm:pt modelId="{B2268D3F-33E2-4C56-BE15-D49A38E77BAA}" type="pres">
      <dgm:prSet presAssocID="{2ACAFBA3-5CE6-49E5-90DD-CA961A973C58}" presName="descendantText" presStyleLbl="alignAcc1" presStyleIdx="3" presStyleCnt="5">
        <dgm:presLayoutVars>
          <dgm:bulletEnabled val="1"/>
        </dgm:presLayoutVars>
      </dgm:prSet>
      <dgm:spPr/>
    </dgm:pt>
    <dgm:pt modelId="{17157CF1-CFFC-4B1E-8292-04648361C5F6}" type="pres">
      <dgm:prSet presAssocID="{3C937AE7-BF3E-43B9-865E-BF08D02C4A7E}" presName="sp" presStyleCnt="0"/>
      <dgm:spPr/>
    </dgm:pt>
    <dgm:pt modelId="{D97CDB53-990D-46C8-B4C0-60B6CA710DE0}" type="pres">
      <dgm:prSet presAssocID="{B09DA620-D064-444A-B0A6-577745C097DF}" presName="composite" presStyleCnt="0"/>
      <dgm:spPr/>
    </dgm:pt>
    <dgm:pt modelId="{C2BECB2F-A4DA-4A17-BFC6-D15ECBDAB924}" type="pres">
      <dgm:prSet presAssocID="{B09DA620-D064-444A-B0A6-577745C097DF}" presName="parentText" presStyleLbl="alignNode1" presStyleIdx="4" presStyleCnt="5">
        <dgm:presLayoutVars>
          <dgm:chMax val="1"/>
          <dgm:bulletEnabled val="1"/>
        </dgm:presLayoutVars>
      </dgm:prSet>
      <dgm:spPr/>
    </dgm:pt>
    <dgm:pt modelId="{4CE376DA-7898-4F7B-9F44-033849C80720}" type="pres">
      <dgm:prSet presAssocID="{B09DA620-D064-444A-B0A6-577745C097DF}" presName="descendantText" presStyleLbl="alignAcc1" presStyleIdx="4" presStyleCnt="5">
        <dgm:presLayoutVars>
          <dgm:bulletEnabled val="1"/>
        </dgm:presLayoutVars>
      </dgm:prSet>
      <dgm:spPr/>
    </dgm:pt>
  </dgm:ptLst>
  <dgm:cxnLst>
    <dgm:cxn modelId="{A592FF01-EBF3-4BAA-B505-10E1EFB8100F}" type="presOf" srcId="{042A4965-C8CE-40FE-A7ED-1433C502D241}" destId="{4CE376DA-7898-4F7B-9F44-033849C80720}" srcOrd="0" destOrd="0" presId="urn:microsoft.com/office/officeart/2005/8/layout/chevron2"/>
    <dgm:cxn modelId="{45B5140E-781B-481A-9F2D-84F0A4355B1A}" srcId="{39EA0275-9292-4A4A-8CB2-5F096C686523}" destId="{3D8B5669-9987-40C6-AE9E-F27CF07B845A}" srcOrd="1" destOrd="0" parTransId="{C3BB4488-0C2C-405E-A767-7D9694F91B07}" sibTransId="{E1513D00-4BE4-4027-8D87-62479AB66AAF}"/>
    <dgm:cxn modelId="{844F2114-D023-4D08-B3CB-7E4552678005}" srcId="{39EA0275-9292-4A4A-8CB2-5F096C686523}" destId="{B09DA620-D064-444A-B0A6-577745C097DF}" srcOrd="4" destOrd="0" parTransId="{39299056-8CFF-4332-AC65-281DCAA1B736}" sibTransId="{78A21113-8B64-4EB5-8A8C-935BEFF351D8}"/>
    <dgm:cxn modelId="{3EF9791A-10C8-49B9-8C98-799394DB1A47}" type="presOf" srcId="{B988FAF2-F890-49B9-BC0B-E97470AE69BE}" destId="{86F31993-553C-4193-ADDD-101D2B559039}" srcOrd="0" destOrd="0" presId="urn:microsoft.com/office/officeart/2005/8/layout/chevron2"/>
    <dgm:cxn modelId="{CF27A624-5934-4B5C-AD83-BB1D972C8678}" type="presOf" srcId="{28ACCBD6-0F47-4ED4-ADC8-EC108DE6DAA5}" destId="{6032042E-0D64-4329-BF6D-846913A4EB91}" srcOrd="0" destOrd="0" presId="urn:microsoft.com/office/officeart/2005/8/layout/chevron2"/>
    <dgm:cxn modelId="{B1D83E36-58E6-42D1-9D7B-C38A7F95DBBF}" srcId="{B09DA620-D064-444A-B0A6-577745C097DF}" destId="{042A4965-C8CE-40FE-A7ED-1433C502D241}" srcOrd="0" destOrd="0" parTransId="{F61DD72C-3443-4A41-BBB0-0FE499B3EE1D}" sibTransId="{F070FECB-8C8A-4D51-B18A-8BF5F31D4A0C}"/>
    <dgm:cxn modelId="{5AB7943D-B4A8-4971-A805-02FDB92BF0FC}" srcId="{2ACAFBA3-5CE6-49E5-90DD-CA961A973C58}" destId="{C4978711-B9B7-4D8B-8D89-34E06066AF32}" srcOrd="0" destOrd="0" parTransId="{B57F9085-EF08-49D5-BCFF-646281700E21}" sibTransId="{FB10FFAC-D85F-4059-9486-0F4B39476234}"/>
    <dgm:cxn modelId="{FC476B40-4350-42B1-A699-AC722479C7BA}" type="presOf" srcId="{39EA0275-9292-4A4A-8CB2-5F096C686523}" destId="{7BEA3687-C7E7-4496-8489-61DA8FFA73D3}" srcOrd="0" destOrd="0" presId="urn:microsoft.com/office/officeart/2005/8/layout/chevron2"/>
    <dgm:cxn modelId="{5E4EEF5D-1986-46B9-93AC-F99B089545F8}" type="presOf" srcId="{B09DA620-D064-444A-B0A6-577745C097DF}" destId="{C2BECB2F-A4DA-4A17-BFC6-D15ECBDAB924}" srcOrd="0" destOrd="0" presId="urn:microsoft.com/office/officeart/2005/8/layout/chevron2"/>
    <dgm:cxn modelId="{85155966-5941-4800-AA00-C301E18924DC}" srcId="{3D8B5669-9987-40C6-AE9E-F27CF07B845A}" destId="{162F1132-99FE-467B-89BB-49B2107B39E5}" srcOrd="0" destOrd="0" parTransId="{23D6371B-D1D0-4113-A60E-6B83ADB0C122}" sibTransId="{1EA9F599-4788-4AFC-BFE3-D352656641F6}"/>
    <dgm:cxn modelId="{6227AC6E-4FB1-4513-8F22-080C3C97D56D}" type="presOf" srcId="{162F1132-99FE-467B-89BB-49B2107B39E5}" destId="{91DDAE8A-2380-42A2-8206-AEC03848EC72}" srcOrd="0" destOrd="0" presId="urn:microsoft.com/office/officeart/2005/8/layout/chevron2"/>
    <dgm:cxn modelId="{18164688-C344-4654-934A-A759FB04A622}" type="presOf" srcId="{9B2F9EDD-8A52-4A85-984A-0BD8BC88774B}" destId="{E0B0DEFA-C519-4D18-AABB-F82E429DA8DF}" srcOrd="0" destOrd="0" presId="urn:microsoft.com/office/officeart/2005/8/layout/chevron2"/>
    <dgm:cxn modelId="{A547148D-C8B4-4D21-80CC-5B0C58778D06}" srcId="{39EA0275-9292-4A4A-8CB2-5F096C686523}" destId="{9B2F9EDD-8A52-4A85-984A-0BD8BC88774B}" srcOrd="2" destOrd="0" parTransId="{F49B3FCF-D199-4585-B18A-CFC939ABBE08}" sibTransId="{3D04F65F-CE57-4047-AC6B-29EEAD33019A}"/>
    <dgm:cxn modelId="{8712D299-E09C-44B2-9B7C-7FCB1E56DA1E}" type="presOf" srcId="{8C8778AE-4363-4622-81CA-6B014B2DFC1F}" destId="{B31E5BA1-A55A-4732-A22A-212C3D97560B}" srcOrd="0" destOrd="0" presId="urn:microsoft.com/office/officeart/2005/8/layout/chevron2"/>
    <dgm:cxn modelId="{A24F90A7-F2DC-4790-A5BF-3FA5A32956AD}" srcId="{39EA0275-9292-4A4A-8CB2-5F096C686523}" destId="{2ACAFBA3-5CE6-49E5-90DD-CA961A973C58}" srcOrd="3" destOrd="0" parTransId="{37FB5BCA-4E98-4703-A66B-BBF95998003C}" sibTransId="{3C937AE7-BF3E-43B9-865E-BF08D02C4A7E}"/>
    <dgm:cxn modelId="{53F166B5-CA62-4E42-ADD6-BB4A2D7041EF}" srcId="{9B2F9EDD-8A52-4A85-984A-0BD8BC88774B}" destId="{8C8778AE-4363-4622-81CA-6B014B2DFC1F}" srcOrd="0" destOrd="0" parTransId="{60D7D395-9CBA-459F-B67B-6B052BF49D04}" sibTransId="{3B4D1F85-9F01-4327-8E68-61B93D3F635B}"/>
    <dgm:cxn modelId="{B63A5DC7-5031-436B-B938-381555E6FC1D}" type="presOf" srcId="{2ACAFBA3-5CE6-49E5-90DD-CA961A973C58}" destId="{21DF59AF-8932-41D9-BC2F-BD149A5F29F1}" srcOrd="0" destOrd="0" presId="urn:microsoft.com/office/officeart/2005/8/layout/chevron2"/>
    <dgm:cxn modelId="{1699A2C7-F84A-46A6-BBE9-B84BB60C5DF9}" type="presOf" srcId="{C4978711-B9B7-4D8B-8D89-34E06066AF32}" destId="{B2268D3F-33E2-4C56-BE15-D49A38E77BAA}" srcOrd="0" destOrd="0" presId="urn:microsoft.com/office/officeart/2005/8/layout/chevron2"/>
    <dgm:cxn modelId="{D2C97CC9-99D8-40AC-8EBA-014DCBEAB069}" srcId="{39EA0275-9292-4A4A-8CB2-5F096C686523}" destId="{28ACCBD6-0F47-4ED4-ADC8-EC108DE6DAA5}" srcOrd="0" destOrd="0" parTransId="{0A6221BF-2B95-4C63-A931-B3CD56B6F294}" sibTransId="{F653FC98-81C1-4D7B-8FC5-BCBED18D9278}"/>
    <dgm:cxn modelId="{3317FED1-1322-492B-A268-8E6A772098BA}" type="presOf" srcId="{3D8B5669-9987-40C6-AE9E-F27CF07B845A}" destId="{8A5DE015-F255-4BDA-AA5D-6C141294DAC8}" srcOrd="0" destOrd="0" presId="urn:microsoft.com/office/officeart/2005/8/layout/chevron2"/>
    <dgm:cxn modelId="{CA4A86D9-B19F-412A-930A-9C001D8210F5}" srcId="{28ACCBD6-0F47-4ED4-ADC8-EC108DE6DAA5}" destId="{B988FAF2-F890-49B9-BC0B-E97470AE69BE}" srcOrd="0" destOrd="0" parTransId="{1383B20B-26F5-4601-923D-A0548A16318A}" sibTransId="{3A7F61C7-A1FA-438C-A20E-58DC0FB151F8}"/>
    <dgm:cxn modelId="{B5961F58-5CCC-4E9D-8FCB-AB5700C18DC6}" type="presParOf" srcId="{7BEA3687-C7E7-4496-8489-61DA8FFA73D3}" destId="{B04D72BC-AB22-459C-B0F1-69F41FBE9C2D}" srcOrd="0" destOrd="0" presId="urn:microsoft.com/office/officeart/2005/8/layout/chevron2"/>
    <dgm:cxn modelId="{FC2841E1-A009-4EB6-AE93-A8B67A19403E}" type="presParOf" srcId="{B04D72BC-AB22-459C-B0F1-69F41FBE9C2D}" destId="{6032042E-0D64-4329-BF6D-846913A4EB91}" srcOrd="0" destOrd="0" presId="urn:microsoft.com/office/officeart/2005/8/layout/chevron2"/>
    <dgm:cxn modelId="{382E6DFB-81C0-407A-95DD-21E5A18241A3}" type="presParOf" srcId="{B04D72BC-AB22-459C-B0F1-69F41FBE9C2D}" destId="{86F31993-553C-4193-ADDD-101D2B559039}" srcOrd="1" destOrd="0" presId="urn:microsoft.com/office/officeart/2005/8/layout/chevron2"/>
    <dgm:cxn modelId="{18FE07E1-6F76-4765-91CD-6E42C04AB4A1}" type="presParOf" srcId="{7BEA3687-C7E7-4496-8489-61DA8FFA73D3}" destId="{1676BE29-6D3E-4E60-BB32-C03A289EAE39}" srcOrd="1" destOrd="0" presId="urn:microsoft.com/office/officeart/2005/8/layout/chevron2"/>
    <dgm:cxn modelId="{E537E6CA-D5B7-45CF-A8D9-C30A214D0230}" type="presParOf" srcId="{7BEA3687-C7E7-4496-8489-61DA8FFA73D3}" destId="{88C84214-948F-4485-A197-03063B4E219B}" srcOrd="2" destOrd="0" presId="urn:microsoft.com/office/officeart/2005/8/layout/chevron2"/>
    <dgm:cxn modelId="{657ABDDC-284E-4B4F-9C61-F85A41A6A25E}" type="presParOf" srcId="{88C84214-948F-4485-A197-03063B4E219B}" destId="{8A5DE015-F255-4BDA-AA5D-6C141294DAC8}" srcOrd="0" destOrd="0" presId="urn:microsoft.com/office/officeart/2005/8/layout/chevron2"/>
    <dgm:cxn modelId="{7F2C44CD-BB89-4677-9F76-D6373A04B115}" type="presParOf" srcId="{88C84214-948F-4485-A197-03063B4E219B}" destId="{91DDAE8A-2380-42A2-8206-AEC03848EC72}" srcOrd="1" destOrd="0" presId="urn:microsoft.com/office/officeart/2005/8/layout/chevron2"/>
    <dgm:cxn modelId="{8074E616-52C3-49E8-90BD-27F7576153B4}" type="presParOf" srcId="{7BEA3687-C7E7-4496-8489-61DA8FFA73D3}" destId="{FA0AA637-27CB-4D07-B090-813D5F578D7B}" srcOrd="3" destOrd="0" presId="urn:microsoft.com/office/officeart/2005/8/layout/chevron2"/>
    <dgm:cxn modelId="{59BCDD20-E572-4725-8134-1DD0F69152E2}" type="presParOf" srcId="{7BEA3687-C7E7-4496-8489-61DA8FFA73D3}" destId="{6B42FF22-BA3D-478D-A7AC-3B5E75DAAC21}" srcOrd="4" destOrd="0" presId="urn:microsoft.com/office/officeart/2005/8/layout/chevron2"/>
    <dgm:cxn modelId="{46D488A4-5893-4E45-8325-6AC5D2F8EF64}" type="presParOf" srcId="{6B42FF22-BA3D-478D-A7AC-3B5E75DAAC21}" destId="{E0B0DEFA-C519-4D18-AABB-F82E429DA8DF}" srcOrd="0" destOrd="0" presId="urn:microsoft.com/office/officeart/2005/8/layout/chevron2"/>
    <dgm:cxn modelId="{ECAB006E-DD26-4567-BCA3-047403626B1E}" type="presParOf" srcId="{6B42FF22-BA3D-478D-A7AC-3B5E75DAAC21}" destId="{B31E5BA1-A55A-4732-A22A-212C3D97560B}" srcOrd="1" destOrd="0" presId="urn:microsoft.com/office/officeart/2005/8/layout/chevron2"/>
    <dgm:cxn modelId="{1BCEB0F7-4575-4D09-A140-8C02590DF105}" type="presParOf" srcId="{7BEA3687-C7E7-4496-8489-61DA8FFA73D3}" destId="{96DB8CC8-603A-4F6F-94CF-3455D85DA354}" srcOrd="5" destOrd="0" presId="urn:microsoft.com/office/officeart/2005/8/layout/chevron2"/>
    <dgm:cxn modelId="{6D31FF05-842C-4CBB-B0FD-D6F42F4EA9E3}" type="presParOf" srcId="{7BEA3687-C7E7-4496-8489-61DA8FFA73D3}" destId="{8924EC4E-B4F2-4711-8EC7-BAF687F18224}" srcOrd="6" destOrd="0" presId="urn:microsoft.com/office/officeart/2005/8/layout/chevron2"/>
    <dgm:cxn modelId="{9C1933A1-C4D4-4555-A79B-6452A28D0625}" type="presParOf" srcId="{8924EC4E-B4F2-4711-8EC7-BAF687F18224}" destId="{21DF59AF-8932-41D9-BC2F-BD149A5F29F1}" srcOrd="0" destOrd="0" presId="urn:microsoft.com/office/officeart/2005/8/layout/chevron2"/>
    <dgm:cxn modelId="{E03E2E58-BD36-4E4B-923A-2EB9384D68EE}" type="presParOf" srcId="{8924EC4E-B4F2-4711-8EC7-BAF687F18224}" destId="{B2268D3F-33E2-4C56-BE15-D49A38E77BAA}" srcOrd="1" destOrd="0" presId="urn:microsoft.com/office/officeart/2005/8/layout/chevron2"/>
    <dgm:cxn modelId="{73F4B78B-6C33-43F7-BAA5-C070954FFCF2}" type="presParOf" srcId="{7BEA3687-C7E7-4496-8489-61DA8FFA73D3}" destId="{17157CF1-CFFC-4B1E-8292-04648361C5F6}" srcOrd="7" destOrd="0" presId="urn:microsoft.com/office/officeart/2005/8/layout/chevron2"/>
    <dgm:cxn modelId="{F8F96803-0B18-4613-AE8A-240F98265C52}" type="presParOf" srcId="{7BEA3687-C7E7-4496-8489-61DA8FFA73D3}" destId="{D97CDB53-990D-46C8-B4C0-60B6CA710DE0}" srcOrd="8" destOrd="0" presId="urn:microsoft.com/office/officeart/2005/8/layout/chevron2"/>
    <dgm:cxn modelId="{A9591D96-1FD6-4BB9-BF2B-C5AB9E0345EE}" type="presParOf" srcId="{D97CDB53-990D-46C8-B4C0-60B6CA710DE0}" destId="{C2BECB2F-A4DA-4A17-BFC6-D15ECBDAB924}" srcOrd="0" destOrd="0" presId="urn:microsoft.com/office/officeart/2005/8/layout/chevron2"/>
    <dgm:cxn modelId="{B1048CF9-92C7-4820-8C9D-25F9A923EF4B}" type="presParOf" srcId="{D97CDB53-990D-46C8-B4C0-60B6CA710DE0}" destId="{4CE376DA-7898-4F7B-9F44-033849C80720}"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2A1F6-4ECB-45A5-ACA3-DDB8BCDAB0F5}">
      <dsp:nvSpPr>
        <dsp:cNvPr id="0" name=""/>
        <dsp:cNvSpPr/>
      </dsp:nvSpPr>
      <dsp:spPr>
        <a:xfrm>
          <a:off x="2757" y="1232123"/>
          <a:ext cx="9678449" cy="61458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54EBFD0-9CA4-463E-9B84-101E67B12CF9}">
      <dsp:nvSpPr>
        <dsp:cNvPr id="0" name=""/>
        <dsp:cNvSpPr/>
      </dsp:nvSpPr>
      <dsp:spPr>
        <a:xfrm>
          <a:off x="1078140" y="2253737"/>
          <a:ext cx="9678449" cy="6145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GB" sz="5100" kern="1200"/>
            <a:t>We can celebrate the good practice.</a:t>
          </a:r>
          <a:endParaRPr lang="en-US" sz="5100" kern="1200"/>
        </a:p>
      </dsp:txBody>
      <dsp:txXfrm>
        <a:off x="1258145" y="2433742"/>
        <a:ext cx="9318439" cy="5785805"/>
      </dsp:txXfrm>
    </dsp:sp>
    <dsp:sp modelId="{36C440AF-51FC-4757-B82B-1A16A435B18F}">
      <dsp:nvSpPr>
        <dsp:cNvPr id="0" name=""/>
        <dsp:cNvSpPr/>
      </dsp:nvSpPr>
      <dsp:spPr>
        <a:xfrm>
          <a:off x="11831973" y="1232123"/>
          <a:ext cx="9678449" cy="614581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B2C79DF0-951E-4071-8586-5AE20F9679E5}">
      <dsp:nvSpPr>
        <dsp:cNvPr id="0" name=""/>
        <dsp:cNvSpPr/>
      </dsp:nvSpPr>
      <dsp:spPr>
        <a:xfrm>
          <a:off x="12907356" y="2253737"/>
          <a:ext cx="9678449" cy="6145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en-GB" sz="5100" kern="1200"/>
            <a:t>Data is collected on a school level and therefore doesn't tell the whole story of the RP, so the annual report is an opportunity to share successes and equally any challenges you would like us to know about </a:t>
          </a:r>
          <a:endParaRPr lang="en-US" sz="5100" kern="1200"/>
        </a:p>
      </dsp:txBody>
      <dsp:txXfrm>
        <a:off x="13087361" y="2433742"/>
        <a:ext cx="9318439" cy="5785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2042E-0D64-4329-BF6D-846913A4EB91}">
      <dsp:nvSpPr>
        <dsp:cNvPr id="0" name=""/>
        <dsp:cNvSpPr/>
      </dsp:nvSpPr>
      <dsp:spPr>
        <a:xfrm rot="5400000">
          <a:off x="-298781" y="299442"/>
          <a:ext cx="1991875" cy="13943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Module 1</a:t>
          </a:r>
        </a:p>
      </dsp:txBody>
      <dsp:txXfrm rot="-5400000">
        <a:off x="1" y="697816"/>
        <a:ext cx="1394312" cy="597563"/>
      </dsp:txXfrm>
    </dsp:sp>
    <dsp:sp modelId="{86F31993-553C-4193-ADDD-101D2B559039}">
      <dsp:nvSpPr>
        <dsp:cNvPr id="0" name=""/>
        <dsp:cNvSpPr/>
      </dsp:nvSpPr>
      <dsp:spPr>
        <a:xfrm rot="5400000">
          <a:off x="3934534" y="-2440559"/>
          <a:ext cx="1294718" cy="64115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a:t>Neurodevelopmental approaches to learning</a:t>
          </a:r>
        </a:p>
      </dsp:txBody>
      <dsp:txXfrm rot="-5400000">
        <a:off x="1376103" y="181075"/>
        <a:ext cx="6348378" cy="1168312"/>
      </dsp:txXfrm>
    </dsp:sp>
    <dsp:sp modelId="{8A5DE015-F255-4BDA-AA5D-6C141294DAC8}">
      <dsp:nvSpPr>
        <dsp:cNvPr id="0" name=""/>
        <dsp:cNvSpPr/>
      </dsp:nvSpPr>
      <dsp:spPr>
        <a:xfrm rot="5400000">
          <a:off x="-298781" y="2177407"/>
          <a:ext cx="1991875" cy="13943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Module 2</a:t>
          </a:r>
        </a:p>
      </dsp:txBody>
      <dsp:txXfrm rot="-5400000">
        <a:off x="1" y="2575781"/>
        <a:ext cx="1394312" cy="597563"/>
      </dsp:txXfrm>
    </dsp:sp>
    <dsp:sp modelId="{91DDAE8A-2380-42A2-8206-AEC03848EC72}">
      <dsp:nvSpPr>
        <dsp:cNvPr id="0" name=""/>
        <dsp:cNvSpPr/>
      </dsp:nvSpPr>
      <dsp:spPr>
        <a:xfrm rot="5400000">
          <a:off x="3952743" y="-679805"/>
          <a:ext cx="1294718" cy="64115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dirty="0"/>
            <a:t>Inclusive teaching and strategies that will extend and support</a:t>
          </a:r>
        </a:p>
      </dsp:txBody>
      <dsp:txXfrm rot="-5400000">
        <a:off x="1394312" y="1941829"/>
        <a:ext cx="6348378" cy="1168312"/>
      </dsp:txXfrm>
    </dsp:sp>
    <dsp:sp modelId="{E0B0DEFA-C519-4D18-AABB-F82E429DA8DF}">
      <dsp:nvSpPr>
        <dsp:cNvPr id="0" name=""/>
        <dsp:cNvSpPr/>
      </dsp:nvSpPr>
      <dsp:spPr>
        <a:xfrm rot="5400000">
          <a:off x="-298781" y="4055371"/>
          <a:ext cx="1991875" cy="13943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Module 3</a:t>
          </a:r>
        </a:p>
      </dsp:txBody>
      <dsp:txXfrm rot="-5400000">
        <a:off x="1" y="4453745"/>
        <a:ext cx="1394312" cy="597563"/>
      </dsp:txXfrm>
    </dsp:sp>
    <dsp:sp modelId="{B31E5BA1-A55A-4732-A22A-212C3D97560B}">
      <dsp:nvSpPr>
        <dsp:cNvPr id="0" name=""/>
        <dsp:cNvSpPr/>
      </dsp:nvSpPr>
      <dsp:spPr>
        <a:xfrm rot="5400000">
          <a:off x="3952743" y="1198159"/>
          <a:ext cx="1294718" cy="64115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a:t>Inclusive curriculums and the four pillars of an inclusive curriculum</a:t>
          </a:r>
        </a:p>
      </dsp:txBody>
      <dsp:txXfrm rot="-5400000">
        <a:off x="1394312" y="3819794"/>
        <a:ext cx="6348378" cy="1168312"/>
      </dsp:txXfrm>
    </dsp:sp>
    <dsp:sp modelId="{21DF59AF-8932-41D9-BC2F-BD149A5F29F1}">
      <dsp:nvSpPr>
        <dsp:cNvPr id="0" name=""/>
        <dsp:cNvSpPr/>
      </dsp:nvSpPr>
      <dsp:spPr>
        <a:xfrm rot="5400000">
          <a:off x="-298781" y="5933336"/>
          <a:ext cx="1991875" cy="13943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Module 4</a:t>
          </a:r>
        </a:p>
      </dsp:txBody>
      <dsp:txXfrm rot="-5400000">
        <a:off x="1" y="6331710"/>
        <a:ext cx="1394312" cy="597563"/>
      </dsp:txXfrm>
    </dsp:sp>
    <dsp:sp modelId="{B2268D3F-33E2-4C56-BE15-D49A38E77BAA}">
      <dsp:nvSpPr>
        <dsp:cNvPr id="0" name=""/>
        <dsp:cNvSpPr/>
      </dsp:nvSpPr>
      <dsp:spPr>
        <a:xfrm rot="5400000">
          <a:off x="3952743" y="3076123"/>
          <a:ext cx="1294718" cy="64115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a:t>Inclusive learning environments </a:t>
          </a:r>
        </a:p>
      </dsp:txBody>
      <dsp:txXfrm rot="-5400000">
        <a:off x="1394312" y="5697758"/>
        <a:ext cx="6348378" cy="1168312"/>
      </dsp:txXfrm>
    </dsp:sp>
    <dsp:sp modelId="{C2BECB2F-A4DA-4A17-BFC6-D15ECBDAB924}">
      <dsp:nvSpPr>
        <dsp:cNvPr id="0" name=""/>
        <dsp:cNvSpPr/>
      </dsp:nvSpPr>
      <dsp:spPr>
        <a:xfrm rot="5400000">
          <a:off x="-298781" y="7811300"/>
          <a:ext cx="1991875" cy="1394312"/>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kern="1200"/>
            <a:t>Module 5</a:t>
          </a:r>
        </a:p>
      </dsp:txBody>
      <dsp:txXfrm rot="-5400000">
        <a:off x="1" y="8209674"/>
        <a:ext cx="1394312" cy="597563"/>
      </dsp:txXfrm>
    </dsp:sp>
    <dsp:sp modelId="{4CE376DA-7898-4F7B-9F44-033849C80720}">
      <dsp:nvSpPr>
        <dsp:cNvPr id="0" name=""/>
        <dsp:cNvSpPr/>
      </dsp:nvSpPr>
      <dsp:spPr>
        <a:xfrm rot="5400000">
          <a:off x="3952743" y="4954088"/>
          <a:ext cx="1294718" cy="641158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GB" sz="2800" kern="1200"/>
            <a:t>Relationships, behaviour and attendance, taking a neurodiversity affirming approach </a:t>
          </a:r>
        </a:p>
      </dsp:txBody>
      <dsp:txXfrm rot="-5400000">
        <a:off x="1394312" y="7575723"/>
        <a:ext cx="6348378" cy="11683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DC23B-3522-48D9-A72E-89DFD1EABFB8}" type="datetimeFigureOut">
              <a:rPr lang="en-GB" smtClean="0"/>
              <a:t>12/03/2025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F1FFC-2EC4-4EBB-88EB-E850907DD471}" type="slidenum">
              <a:rPr lang="en-GB" smtClean="0"/>
              <a:t>‹#›</a:t>
            </a:fld>
            <a:endParaRPr lang="en-GB"/>
          </a:p>
        </p:txBody>
      </p:sp>
    </p:spTree>
    <p:extLst>
      <p:ext uri="{BB962C8B-B14F-4D97-AF65-F5344CB8AC3E}">
        <p14:creationId xmlns:p14="http://schemas.microsoft.com/office/powerpoint/2010/main" val="22615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257651-8B0A-B540-A2BE-0E46429B2189}" type="slidenum">
              <a:rPr lang="en-US" smtClean="0"/>
              <a:t>16</a:t>
            </a:fld>
            <a:endParaRPr lang="en-US"/>
          </a:p>
        </p:txBody>
      </p:sp>
      <p:sp>
        <p:nvSpPr>
          <p:cNvPr id="5" name="Footer Placeholder 4">
            <a:extLst>
              <a:ext uri="{FF2B5EF4-FFF2-40B4-BE49-F238E27FC236}">
                <a16:creationId xmlns:a16="http://schemas.microsoft.com/office/drawing/2014/main" id="{02C629B9-322E-C78D-B82D-85B932D35E69}"/>
              </a:ext>
            </a:extLst>
          </p:cNvPr>
          <p:cNvSpPr>
            <a:spLocks noGrp="1"/>
          </p:cNvSpPr>
          <p:nvPr>
            <p:ph type="ftr" sz="quarter" idx="4"/>
          </p:nvPr>
        </p:nvSpPr>
        <p:spPr/>
        <p:txBody>
          <a:bodyPr/>
          <a:lstStyle/>
          <a:p>
            <a:r>
              <a:rPr lang="en-GB"/>
              <a:t>STAS Audits and Training to Develop Whole School Inclusion</a:t>
            </a:r>
            <a:endParaRPr lang="en-US"/>
          </a:p>
        </p:txBody>
      </p:sp>
    </p:spTree>
    <p:extLst>
      <p:ext uri="{BB962C8B-B14F-4D97-AF65-F5344CB8AC3E}">
        <p14:creationId xmlns:p14="http://schemas.microsoft.com/office/powerpoint/2010/main" val="3086247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½ day visit</a:t>
            </a:r>
          </a:p>
          <a:p>
            <a:r>
              <a:rPr lang="en-GB" dirty="0"/>
              <a:t>Discussion with the school about their provision in general </a:t>
            </a:r>
          </a:p>
          <a:p>
            <a:r>
              <a:rPr lang="en-GB" dirty="0"/>
              <a:t>Assessment of the site focussed on either the sensory environment or an observation of the communication-friendly practice taking place</a:t>
            </a:r>
          </a:p>
          <a:p>
            <a:r>
              <a:rPr lang="en-GB" dirty="0"/>
              <a:t>Report – strengths and recommended actions</a:t>
            </a:r>
          </a:p>
          <a:p>
            <a:r>
              <a:rPr lang="en-GB" dirty="0"/>
              <a:t>The report is advisory, so it is up to the school to tackle what they can achieve or afford.​</a:t>
            </a:r>
          </a:p>
          <a:p>
            <a:endParaRPr lang="en-GB" dirty="0"/>
          </a:p>
        </p:txBody>
      </p:sp>
      <p:sp>
        <p:nvSpPr>
          <p:cNvPr id="4" name="Slide Number Placeholder 3"/>
          <p:cNvSpPr>
            <a:spLocks noGrp="1"/>
          </p:cNvSpPr>
          <p:nvPr>
            <p:ph type="sldNum" sz="quarter" idx="5"/>
          </p:nvPr>
        </p:nvSpPr>
        <p:spPr/>
        <p:txBody>
          <a:bodyPr/>
          <a:lstStyle/>
          <a:p>
            <a:fld id="{90257651-8B0A-B540-A2BE-0E46429B2189}" type="slidenum">
              <a:rPr lang="en-US" smtClean="0"/>
              <a:t>17</a:t>
            </a:fld>
            <a:endParaRPr lang="en-US"/>
          </a:p>
        </p:txBody>
      </p:sp>
      <p:sp>
        <p:nvSpPr>
          <p:cNvPr id="5" name="Footer Placeholder 4">
            <a:extLst>
              <a:ext uri="{FF2B5EF4-FFF2-40B4-BE49-F238E27FC236}">
                <a16:creationId xmlns:a16="http://schemas.microsoft.com/office/drawing/2014/main" id="{A086C58F-B26A-7F9E-34EC-470DC198B0B4}"/>
              </a:ext>
            </a:extLst>
          </p:cNvPr>
          <p:cNvSpPr>
            <a:spLocks noGrp="1"/>
          </p:cNvSpPr>
          <p:nvPr>
            <p:ph type="ftr" sz="quarter" idx="4"/>
          </p:nvPr>
        </p:nvSpPr>
        <p:spPr/>
        <p:txBody>
          <a:bodyPr/>
          <a:lstStyle/>
          <a:p>
            <a:r>
              <a:rPr lang="en-GB"/>
              <a:t>STAS Audits and Training to Develop Whole School Inclusion</a:t>
            </a:r>
            <a:endParaRPr lang="en-US"/>
          </a:p>
        </p:txBody>
      </p:sp>
    </p:spTree>
    <p:extLst>
      <p:ext uri="{BB962C8B-B14F-4D97-AF65-F5344CB8AC3E}">
        <p14:creationId xmlns:p14="http://schemas.microsoft.com/office/powerpoint/2010/main" val="411054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feedback yet on CFC as we give them some time to implement the actions</a:t>
            </a:r>
          </a:p>
        </p:txBody>
      </p:sp>
      <p:sp>
        <p:nvSpPr>
          <p:cNvPr id="4" name="Footer Placeholder 3"/>
          <p:cNvSpPr>
            <a:spLocks noGrp="1"/>
          </p:cNvSpPr>
          <p:nvPr>
            <p:ph type="ftr" sz="quarter" idx="4"/>
          </p:nvPr>
        </p:nvSpPr>
        <p:spPr/>
        <p:txBody>
          <a:bodyPr/>
          <a:lstStyle/>
          <a:p>
            <a:r>
              <a:rPr lang="en-GB"/>
              <a:t>STAS Audits and Training to Develop Whole School Inclusion</a:t>
            </a:r>
            <a:endParaRPr lang="en-US"/>
          </a:p>
        </p:txBody>
      </p:sp>
      <p:sp>
        <p:nvSpPr>
          <p:cNvPr id="5" name="Slide Number Placeholder 4"/>
          <p:cNvSpPr>
            <a:spLocks noGrp="1"/>
          </p:cNvSpPr>
          <p:nvPr>
            <p:ph type="sldNum" sz="quarter" idx="5"/>
          </p:nvPr>
        </p:nvSpPr>
        <p:spPr/>
        <p:txBody>
          <a:bodyPr/>
          <a:lstStyle/>
          <a:p>
            <a:fld id="{90257651-8B0A-B540-A2BE-0E46429B2189}" type="slidenum">
              <a:rPr lang="en-US" smtClean="0"/>
              <a:t>18</a:t>
            </a:fld>
            <a:endParaRPr lang="en-US"/>
          </a:p>
        </p:txBody>
      </p:sp>
    </p:spTree>
    <p:extLst>
      <p:ext uri="{BB962C8B-B14F-4D97-AF65-F5344CB8AC3E}">
        <p14:creationId xmlns:p14="http://schemas.microsoft.com/office/powerpoint/2010/main" val="1884815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School based training sessions are being delivered by STAS as either whole INSET days or broken down into twilights. </a:t>
            </a:r>
          </a:p>
          <a:p>
            <a:r>
              <a:rPr lang="en-GB" dirty="0"/>
              <a:t>The focus of these sessions is whole school and class-based inclusion.</a:t>
            </a:r>
          </a:p>
          <a:p>
            <a:r>
              <a:rPr lang="en-GB" dirty="0"/>
              <a:t>If schools have the audit beforehand then specific aspects can be addressed via the training to ensure that all staff understand the rationale and steps that need to be taken to address the highlighted areas.</a:t>
            </a:r>
          </a:p>
        </p:txBody>
      </p:sp>
      <p:sp>
        <p:nvSpPr>
          <p:cNvPr id="4" name="Slide Number Placeholder 3"/>
          <p:cNvSpPr>
            <a:spLocks noGrp="1"/>
          </p:cNvSpPr>
          <p:nvPr>
            <p:ph type="sldNum" sz="quarter" idx="5"/>
          </p:nvPr>
        </p:nvSpPr>
        <p:spPr/>
        <p:txBody>
          <a:bodyPr/>
          <a:lstStyle/>
          <a:p>
            <a:fld id="{90257651-8B0A-B540-A2BE-0E46429B2189}" type="slidenum">
              <a:rPr lang="en-US" smtClean="0"/>
              <a:t>19</a:t>
            </a:fld>
            <a:endParaRPr lang="en-US"/>
          </a:p>
        </p:txBody>
      </p:sp>
      <p:sp>
        <p:nvSpPr>
          <p:cNvPr id="5" name="Footer Placeholder 4">
            <a:extLst>
              <a:ext uri="{FF2B5EF4-FFF2-40B4-BE49-F238E27FC236}">
                <a16:creationId xmlns:a16="http://schemas.microsoft.com/office/drawing/2014/main" id="{DE656EAD-CFDA-419E-0D6D-B7DC0C11048D}"/>
              </a:ext>
            </a:extLst>
          </p:cNvPr>
          <p:cNvSpPr>
            <a:spLocks noGrp="1"/>
          </p:cNvSpPr>
          <p:nvPr>
            <p:ph type="ftr" sz="quarter" idx="4"/>
          </p:nvPr>
        </p:nvSpPr>
        <p:spPr/>
        <p:txBody>
          <a:bodyPr/>
          <a:lstStyle/>
          <a:p>
            <a:r>
              <a:rPr lang="en-GB"/>
              <a:t>STAS Audits and Training to Develop Whole School Inclusion</a:t>
            </a:r>
            <a:endParaRPr lang="en-US"/>
          </a:p>
        </p:txBody>
      </p:sp>
    </p:spTree>
    <p:extLst>
      <p:ext uri="{BB962C8B-B14F-4D97-AF65-F5344CB8AC3E}">
        <p14:creationId xmlns:p14="http://schemas.microsoft.com/office/powerpoint/2010/main" val="8673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257651-8B0A-B540-A2BE-0E46429B2189}" type="slidenum">
              <a:rPr lang="en-US" smtClean="0"/>
              <a:t>20</a:t>
            </a:fld>
            <a:endParaRPr lang="en-US"/>
          </a:p>
        </p:txBody>
      </p:sp>
      <p:sp>
        <p:nvSpPr>
          <p:cNvPr id="5" name="Footer Placeholder 4">
            <a:extLst>
              <a:ext uri="{FF2B5EF4-FFF2-40B4-BE49-F238E27FC236}">
                <a16:creationId xmlns:a16="http://schemas.microsoft.com/office/drawing/2014/main" id="{E076BF00-9688-2EAB-BFE2-1DD6E954975D}"/>
              </a:ext>
            </a:extLst>
          </p:cNvPr>
          <p:cNvSpPr>
            <a:spLocks noGrp="1"/>
          </p:cNvSpPr>
          <p:nvPr>
            <p:ph type="ftr" sz="quarter" idx="4"/>
          </p:nvPr>
        </p:nvSpPr>
        <p:spPr/>
        <p:txBody>
          <a:bodyPr/>
          <a:lstStyle/>
          <a:p>
            <a:r>
              <a:rPr lang="en-GB"/>
              <a:t>STAS Audits and Training to Develop Whole School Inclusion</a:t>
            </a:r>
            <a:endParaRPr lang="en-US"/>
          </a:p>
        </p:txBody>
      </p:sp>
    </p:spTree>
    <p:extLst>
      <p:ext uri="{BB962C8B-B14F-4D97-AF65-F5344CB8AC3E}">
        <p14:creationId xmlns:p14="http://schemas.microsoft.com/office/powerpoint/2010/main" val="145131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8BEFF-E386-95B5-0EA6-0D06438DFF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67E0B-0364-C01F-7188-A831A6477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48F731-EE5F-C9C3-4393-52041953B70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546845B-75E1-8C43-4A79-DD8C1C15C14C}"/>
              </a:ext>
            </a:extLst>
          </p:cNvPr>
          <p:cNvSpPr>
            <a:spLocks noGrp="1"/>
          </p:cNvSpPr>
          <p:nvPr>
            <p:ph type="sldNum" sz="quarter" idx="5"/>
          </p:nvPr>
        </p:nvSpPr>
        <p:spPr/>
        <p:txBody>
          <a:bodyPr/>
          <a:lstStyle/>
          <a:p>
            <a:fld id="{90257651-8B0A-B540-A2BE-0E46429B2189}" type="slidenum">
              <a:rPr lang="en-US" smtClean="0"/>
              <a:t>21</a:t>
            </a:fld>
            <a:endParaRPr lang="en-US"/>
          </a:p>
        </p:txBody>
      </p:sp>
      <p:sp>
        <p:nvSpPr>
          <p:cNvPr id="5" name="Footer Placeholder 4">
            <a:extLst>
              <a:ext uri="{FF2B5EF4-FFF2-40B4-BE49-F238E27FC236}">
                <a16:creationId xmlns:a16="http://schemas.microsoft.com/office/drawing/2014/main" id="{496352BD-1B9F-7FAD-01C2-7FB5B2D5F682}"/>
              </a:ext>
            </a:extLst>
          </p:cNvPr>
          <p:cNvSpPr>
            <a:spLocks noGrp="1"/>
          </p:cNvSpPr>
          <p:nvPr>
            <p:ph type="ftr" sz="quarter" idx="4"/>
          </p:nvPr>
        </p:nvSpPr>
        <p:spPr/>
        <p:txBody>
          <a:bodyPr/>
          <a:lstStyle/>
          <a:p>
            <a:r>
              <a:rPr lang="en-GB"/>
              <a:t>STAS Audits and Training to Develop Whole School Inclusion</a:t>
            </a:r>
            <a:endParaRPr lang="en-US"/>
          </a:p>
        </p:txBody>
      </p:sp>
    </p:spTree>
    <p:extLst>
      <p:ext uri="{BB962C8B-B14F-4D97-AF65-F5344CB8AC3E}">
        <p14:creationId xmlns:p14="http://schemas.microsoft.com/office/powerpoint/2010/main" val="4048686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9BCB53-E8D1-D109-AE03-16B405362C01}"/>
              </a:ext>
            </a:extLst>
          </p:cNvPr>
          <p:cNvSpPr txBox="1"/>
          <p:nvPr userDrawn="1"/>
        </p:nvSpPr>
        <p:spPr>
          <a:xfrm>
            <a:off x="1354137" y="5076579"/>
            <a:ext cx="21674139" cy="2246641"/>
          </a:xfrm>
          <a:prstGeom prst="rect">
            <a:avLst/>
          </a:prstGeom>
          <a:noFill/>
        </p:spPr>
        <p:txBody>
          <a:bodyPr wrap="square" rtlCol="0">
            <a:spAutoFit/>
          </a:bodyPr>
          <a:lstStyle/>
          <a:p>
            <a:r>
              <a:rPr lang="en-US" sz="13999" b="1">
                <a:solidFill>
                  <a:srgbClr val="429AD6"/>
                </a:solidFill>
                <a:latin typeface="Arial" panose="020B0604020202020204" pitchFamily="34" charset="0"/>
                <a:cs typeface="Arial" panose="020B0604020202020204" pitchFamily="34" charset="0"/>
              </a:rPr>
              <a:t>Title of presentation</a:t>
            </a:r>
          </a:p>
        </p:txBody>
      </p:sp>
      <p:sp>
        <p:nvSpPr>
          <p:cNvPr id="4" name="TextBox 3">
            <a:extLst>
              <a:ext uri="{FF2B5EF4-FFF2-40B4-BE49-F238E27FC236}">
                <a16:creationId xmlns:a16="http://schemas.microsoft.com/office/drawing/2014/main" id="{7DCF4D55-5900-C32A-75F6-37192EAD19BE}"/>
              </a:ext>
            </a:extLst>
          </p:cNvPr>
          <p:cNvSpPr txBox="1"/>
          <p:nvPr userDrawn="1"/>
        </p:nvSpPr>
        <p:spPr>
          <a:xfrm>
            <a:off x="1354138" y="8449169"/>
            <a:ext cx="21637625" cy="2308068"/>
          </a:xfrm>
          <a:prstGeom prst="rect">
            <a:avLst/>
          </a:prstGeom>
          <a:noFill/>
        </p:spPr>
        <p:txBody>
          <a:bodyPr wrap="square" rtlCol="0">
            <a:spAutoFit/>
          </a:bodyPr>
          <a:lstStyle/>
          <a:p>
            <a:r>
              <a:rPr lang="en-US" sz="7199">
                <a:solidFill>
                  <a:srgbClr val="429AD6"/>
                </a:solidFill>
                <a:latin typeface="Arial" panose="020B0604020202020204" pitchFamily="34" charset="0"/>
                <a:cs typeface="Arial" panose="020B0604020202020204" pitchFamily="34" charset="0"/>
              </a:rPr>
              <a:t>Day Month 202X</a:t>
            </a:r>
          </a:p>
          <a:p>
            <a:r>
              <a:rPr lang="en-US" sz="7199">
                <a:solidFill>
                  <a:srgbClr val="429AD6"/>
                </a:solidFill>
                <a:latin typeface="Arial" panose="020B0604020202020204" pitchFamily="34" charset="0"/>
                <a:cs typeface="Arial" panose="020B0604020202020204" pitchFamily="34" charset="0"/>
              </a:rPr>
              <a:t>Presenter or main contact</a:t>
            </a:r>
          </a:p>
        </p:txBody>
      </p:sp>
    </p:spTree>
    <p:extLst>
      <p:ext uri="{BB962C8B-B14F-4D97-AF65-F5344CB8AC3E}">
        <p14:creationId xmlns:p14="http://schemas.microsoft.com/office/powerpoint/2010/main" val="275152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528108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33704449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rgbClr val="08314C"/>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32933590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rgbClr val="08314C"/>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785389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a:t>Click to edit Master title style</a:t>
            </a:r>
            <a:endParaRPr lang="en-US"/>
          </a:p>
        </p:txBody>
      </p:sp>
      <p:sp>
        <p:nvSpPr>
          <p:cNvPr id="2" name="Text Placeholder 7">
            <a:extLst>
              <a:ext uri="{FF2B5EF4-FFF2-40B4-BE49-F238E27FC236}">
                <a16:creationId xmlns:a16="http://schemas.microsoft.com/office/drawing/2014/main" id="{76B34C09-1552-D1A3-BA3A-0813A91CCE9F}"/>
              </a:ext>
            </a:extLst>
          </p:cNvPr>
          <p:cNvSpPr>
            <a:spLocks noGrp="1"/>
          </p:cNvSpPr>
          <p:nvPr>
            <p:ph type="body" sz="quarter" idx="10"/>
          </p:nvPr>
        </p:nvSpPr>
        <p:spPr>
          <a:xfrm>
            <a:off x="1368001" y="4428000"/>
            <a:ext cx="21334413" cy="8286750"/>
          </a:xfrm>
          <a:prstGeom prst="rect">
            <a:avLst/>
          </a:prstGeom>
        </p:spPr>
        <p:txBody>
          <a:bodyPr/>
          <a:lstStyle>
            <a:lvl1pPr>
              <a:defRPr b="1" i="0" baseline="0">
                <a:solidFill>
                  <a:srgbClr val="429AD6"/>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1274992"/>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034E8B8-9B74-C822-6BE7-2DBBC6474648}"/>
              </a:ext>
            </a:extLst>
          </p:cNvPr>
          <p:cNvSpPr>
            <a:spLocks noGrp="1"/>
          </p:cNvSpPr>
          <p:nvPr>
            <p:ph type="title"/>
          </p:nvPr>
        </p:nvSpPr>
        <p:spPr>
          <a:xfrm>
            <a:off x="1371602"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a:t>Click to edit Master title style</a:t>
            </a:r>
            <a:endParaRPr lang="en-US"/>
          </a:p>
        </p:txBody>
      </p:sp>
      <p:sp>
        <p:nvSpPr>
          <p:cNvPr id="8" name="Text Placeholder 7">
            <a:extLst>
              <a:ext uri="{FF2B5EF4-FFF2-40B4-BE49-F238E27FC236}">
                <a16:creationId xmlns:a16="http://schemas.microsoft.com/office/drawing/2014/main" id="{B2C5FEDF-0E42-E34E-FF4A-9723C1432EB2}"/>
              </a:ext>
            </a:extLst>
          </p:cNvPr>
          <p:cNvSpPr>
            <a:spLocks noGrp="1"/>
          </p:cNvSpPr>
          <p:nvPr>
            <p:ph type="body" sz="quarter" idx="10"/>
          </p:nvPr>
        </p:nvSpPr>
        <p:spPr>
          <a:xfrm>
            <a:off x="1368001" y="4428000"/>
            <a:ext cx="21334413" cy="8286750"/>
          </a:xfrm>
          <a:prstGeom prst="rect">
            <a:avLst/>
          </a:prstGeom>
        </p:spPr>
        <p:txBody>
          <a:bodyPr/>
          <a:lstStyle>
            <a:lvl1pPr>
              <a:defRPr b="1" i="0" baseline="0">
                <a:solidFill>
                  <a:srgbClr val="429AD6"/>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4085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1371602"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a:t>Click to edit Master title style</a:t>
            </a:r>
            <a:endParaRPr lang="en-US"/>
          </a:p>
        </p:txBody>
      </p:sp>
      <p:sp>
        <p:nvSpPr>
          <p:cNvPr id="2" name="Text Placeholder 7">
            <a:extLst>
              <a:ext uri="{FF2B5EF4-FFF2-40B4-BE49-F238E27FC236}">
                <a16:creationId xmlns:a16="http://schemas.microsoft.com/office/drawing/2014/main" id="{940EB5C4-AC8B-6727-91E6-F830E2B5BEBE}"/>
              </a:ext>
            </a:extLst>
          </p:cNvPr>
          <p:cNvSpPr>
            <a:spLocks noGrp="1"/>
          </p:cNvSpPr>
          <p:nvPr>
            <p:ph type="body" sz="quarter" idx="10"/>
          </p:nvPr>
        </p:nvSpPr>
        <p:spPr>
          <a:xfrm>
            <a:off x="1368001" y="4428000"/>
            <a:ext cx="21334413" cy="8286750"/>
          </a:xfrm>
          <a:prstGeom prst="rect">
            <a:avLst/>
          </a:prstGeom>
        </p:spPr>
        <p:txBody>
          <a:bodyPr numCol="2" spcCol="180000"/>
          <a:lstStyle>
            <a:lvl1pPr>
              <a:defRPr b="1" i="0" baseline="0">
                <a:solidFill>
                  <a:srgbClr val="429AD6"/>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40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1371602" y="730251"/>
            <a:ext cx="21334522" cy="2651126"/>
          </a:xfrm>
          <a:prstGeom prst="rect">
            <a:avLst/>
          </a:prstGeom>
        </p:spPr>
        <p:txBody>
          <a:bodyPr vert="horz" lIns="91440" tIns="45720" rIns="91440" bIns="45720" rtlCol="0" anchor="ctr">
            <a:normAutofit/>
          </a:bodyPr>
          <a:lstStyle>
            <a:lvl1pPr>
              <a:defRPr>
                <a:solidFill>
                  <a:srgbClr val="429AD6"/>
                </a:solidFill>
              </a:defRPr>
            </a:lvl1pPr>
          </a:lstStyle>
          <a:p>
            <a:r>
              <a:rPr lang="en-GB"/>
              <a:t>Click to edit Master title style</a:t>
            </a:r>
            <a:endParaRPr lang="en-US"/>
          </a:p>
        </p:txBody>
      </p:sp>
      <p:sp>
        <p:nvSpPr>
          <p:cNvPr id="2" name="Text Placeholder 7">
            <a:extLst>
              <a:ext uri="{FF2B5EF4-FFF2-40B4-BE49-F238E27FC236}">
                <a16:creationId xmlns:a16="http://schemas.microsoft.com/office/drawing/2014/main" id="{28368E83-628D-127A-1DB8-81CCFF86BC14}"/>
              </a:ext>
            </a:extLst>
          </p:cNvPr>
          <p:cNvSpPr>
            <a:spLocks noGrp="1"/>
          </p:cNvSpPr>
          <p:nvPr>
            <p:ph type="body" sz="quarter" idx="10"/>
          </p:nvPr>
        </p:nvSpPr>
        <p:spPr>
          <a:xfrm>
            <a:off x="1368001" y="4428000"/>
            <a:ext cx="21334413" cy="8286750"/>
          </a:xfrm>
          <a:prstGeom prst="rect">
            <a:avLst/>
          </a:prstGeom>
        </p:spPr>
        <p:txBody>
          <a:bodyPr numCol="3" spcCol="180000"/>
          <a:lstStyle>
            <a:lvl1pPr>
              <a:defRPr b="1" i="0" baseline="0">
                <a:solidFill>
                  <a:srgbClr val="429AD6"/>
                </a:solidFill>
              </a:defRPr>
            </a:lvl1pPr>
            <a:lvl2pPr>
              <a:defRPr baseline="0">
                <a:solidFill>
                  <a:schemeClr val="tx1">
                    <a:lumMod val="75000"/>
                    <a:lumOff val="25000"/>
                  </a:schemeClr>
                </a:solidFill>
              </a:defRPr>
            </a:lvl2pPr>
            <a:lvl3pPr>
              <a:defRPr baseline="0">
                <a:solidFill>
                  <a:schemeClr val="tx1">
                    <a:lumMod val="75000"/>
                    <a:lumOff val="25000"/>
                  </a:schemeClr>
                </a:solidFill>
              </a:defRPr>
            </a:lvl3pPr>
            <a:lvl4pPr>
              <a:defRPr baseline="0">
                <a:solidFill>
                  <a:schemeClr val="tx1">
                    <a:lumMod val="75000"/>
                    <a:lumOff val="25000"/>
                  </a:schemeClr>
                </a:solidFill>
              </a:defRPr>
            </a:lvl4pPr>
            <a:lvl5pPr>
              <a:defRPr baseline="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4784929"/>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4831741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40826315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3194753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one-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1371602" y="730253"/>
            <a:ext cx="21334521" cy="2651126"/>
          </a:xfrm>
          <a:prstGeom prst="rect">
            <a:avLst/>
          </a:prstGeom>
        </p:spPr>
        <p:txBody>
          <a:bodyPr vert="horz" lIns="91440" tIns="45720" rIns="91440" bIns="45720" rtlCol="0" anchor="ctr">
            <a:normAutofit/>
          </a:bodyPr>
          <a:lstStyle>
            <a:lvl1pPr>
              <a:defRPr>
                <a:solidFill>
                  <a:srgbClr val="016867"/>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1371602" y="4431893"/>
            <a:ext cx="21334521" cy="7873094"/>
          </a:xfrm>
          <a:prstGeom prst="rect">
            <a:avLst/>
          </a:prstGeom>
        </p:spPr>
        <p:txBody>
          <a:bodyPr>
            <a:noAutofit/>
          </a:bodyPr>
          <a:lstStyle>
            <a:lvl1pPr marL="0" indent="0">
              <a:buNone/>
              <a:defRPr sz="3600">
                <a:solidFill>
                  <a:schemeClr val="tx1"/>
                </a:solidFill>
              </a:defRPr>
            </a:lvl1pPr>
            <a:lvl2pPr marL="457177" indent="0">
              <a:buNone/>
              <a:defRPr sz="2800"/>
            </a:lvl2pPr>
            <a:lvl3pPr marL="914354" indent="0">
              <a:buNone/>
              <a:defRPr sz="2400"/>
            </a:lvl3pPr>
            <a:lvl4pPr marL="1371531" indent="0">
              <a:buNone/>
              <a:defRPr sz="2000"/>
            </a:lvl4pPr>
            <a:lvl5pPr marL="1828709" indent="0">
              <a:buNone/>
              <a:defRPr sz="2000"/>
            </a:lvl5pPr>
            <a:lvl6pPr>
              <a:defRPr sz="2000"/>
            </a:lvl6pPr>
            <a:lvl7pPr>
              <a:defRPr sz="2000"/>
            </a:lvl7pPr>
            <a:lvl8pPr>
              <a:defRPr sz="2000"/>
            </a:lvl8pPr>
            <a:lvl9pPr>
              <a:defRPr sz="2000"/>
            </a:lvl9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917072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707857"/>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9" r:id="rId3"/>
    <p:sldLayoutId id="2147483666" r:id="rId4"/>
    <p:sldLayoutId id="2147483667"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xStyles>
    <p:titleStyle>
      <a:lvl1pPr algn="l" defTabSz="1828526" rtl="0" eaLnBrk="1" latinLnBrk="0" hangingPunct="1">
        <a:lnSpc>
          <a:spcPct val="90000"/>
        </a:lnSpc>
        <a:spcBef>
          <a:spcPct val="0"/>
        </a:spcBef>
        <a:buNone/>
        <a:defRPr sz="8799" b="1" kern="1200">
          <a:solidFill>
            <a:srgbClr val="08314C"/>
          </a:solidFill>
          <a:latin typeface="Arial" panose="020B0604020202020204" pitchFamily="34" charset="0"/>
          <a:ea typeface="+mj-ea"/>
          <a:cs typeface="Arial" panose="020B0604020202020204" pitchFamily="34" charset="0"/>
        </a:defRPr>
      </a:lvl1pPr>
    </p:titleStyle>
    <p:bodyStyle>
      <a:lvl1pPr marL="457132" indent="-457132" algn="l" defTabSz="1828526" rtl="0" eaLnBrk="1" latinLnBrk="0" hangingPunct="1">
        <a:lnSpc>
          <a:spcPct val="90000"/>
        </a:lnSpc>
        <a:spcBef>
          <a:spcPts val="2000"/>
        </a:spcBef>
        <a:buFont typeface="Arial" panose="020B0604020202020204" pitchFamily="34" charset="0"/>
        <a:buChar char="•"/>
        <a:defRPr sz="5599" kern="1200">
          <a:solidFill>
            <a:srgbClr val="08314C"/>
          </a:solidFill>
          <a:latin typeface="Arial" panose="020B0604020202020204" pitchFamily="34" charset="0"/>
          <a:ea typeface="+mn-ea"/>
          <a:cs typeface="Arial" panose="020B0604020202020204" pitchFamily="34" charset="0"/>
        </a:defRPr>
      </a:lvl1pPr>
      <a:lvl2pPr marL="1371394" indent="-457132" algn="l" defTabSz="1828526"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658" indent="-457132" algn="l" defTabSz="1828526"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199920" indent="-457132" algn="l" defTabSz="1828526"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183" indent="-457132" algn="l" defTabSz="1828526"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446"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708"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972"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233"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526" rtl="0" eaLnBrk="1" latinLnBrk="0" hangingPunct="1">
        <a:defRPr sz="3600" kern="1200">
          <a:solidFill>
            <a:schemeClr val="tx1"/>
          </a:solidFill>
          <a:latin typeface="+mn-lt"/>
          <a:ea typeface="+mn-ea"/>
          <a:cs typeface="+mn-cs"/>
        </a:defRPr>
      </a:lvl1pPr>
      <a:lvl2pPr marL="914263" algn="l" defTabSz="1828526" rtl="0" eaLnBrk="1" latinLnBrk="0" hangingPunct="1">
        <a:defRPr sz="3600" kern="1200">
          <a:solidFill>
            <a:schemeClr val="tx1"/>
          </a:solidFill>
          <a:latin typeface="+mn-lt"/>
          <a:ea typeface="+mn-ea"/>
          <a:cs typeface="+mn-cs"/>
        </a:defRPr>
      </a:lvl2pPr>
      <a:lvl3pPr marL="1828526" algn="l" defTabSz="1828526" rtl="0" eaLnBrk="1" latinLnBrk="0" hangingPunct="1">
        <a:defRPr sz="3600" kern="1200">
          <a:solidFill>
            <a:schemeClr val="tx1"/>
          </a:solidFill>
          <a:latin typeface="+mn-lt"/>
          <a:ea typeface="+mn-ea"/>
          <a:cs typeface="+mn-cs"/>
        </a:defRPr>
      </a:lvl3pPr>
      <a:lvl4pPr marL="2742788" algn="l" defTabSz="1828526" rtl="0" eaLnBrk="1" latinLnBrk="0" hangingPunct="1">
        <a:defRPr sz="3600" kern="1200">
          <a:solidFill>
            <a:schemeClr val="tx1"/>
          </a:solidFill>
          <a:latin typeface="+mn-lt"/>
          <a:ea typeface="+mn-ea"/>
          <a:cs typeface="+mn-cs"/>
        </a:defRPr>
      </a:lvl4pPr>
      <a:lvl5pPr marL="3657052" algn="l" defTabSz="1828526" rtl="0" eaLnBrk="1" latinLnBrk="0" hangingPunct="1">
        <a:defRPr sz="3600" kern="1200">
          <a:solidFill>
            <a:schemeClr val="tx1"/>
          </a:solidFill>
          <a:latin typeface="+mn-lt"/>
          <a:ea typeface="+mn-ea"/>
          <a:cs typeface="+mn-cs"/>
        </a:defRPr>
      </a:lvl5pPr>
      <a:lvl6pPr marL="4571313" algn="l" defTabSz="1828526" rtl="0" eaLnBrk="1" latinLnBrk="0" hangingPunct="1">
        <a:defRPr sz="3600" kern="1200">
          <a:solidFill>
            <a:schemeClr val="tx1"/>
          </a:solidFill>
          <a:latin typeface="+mn-lt"/>
          <a:ea typeface="+mn-ea"/>
          <a:cs typeface="+mn-cs"/>
        </a:defRPr>
      </a:lvl6pPr>
      <a:lvl7pPr marL="5485578" algn="l" defTabSz="1828526" rtl="0" eaLnBrk="1" latinLnBrk="0" hangingPunct="1">
        <a:defRPr sz="3600" kern="1200">
          <a:solidFill>
            <a:schemeClr val="tx1"/>
          </a:solidFill>
          <a:latin typeface="+mn-lt"/>
          <a:ea typeface="+mn-ea"/>
          <a:cs typeface="+mn-cs"/>
        </a:defRPr>
      </a:lvl7pPr>
      <a:lvl8pPr marL="6399840" algn="l" defTabSz="1828526" rtl="0" eaLnBrk="1" latinLnBrk="0" hangingPunct="1">
        <a:defRPr sz="3600" kern="1200">
          <a:solidFill>
            <a:schemeClr val="tx1"/>
          </a:solidFill>
          <a:latin typeface="+mn-lt"/>
          <a:ea typeface="+mn-ea"/>
          <a:cs typeface="+mn-cs"/>
        </a:defRPr>
      </a:lvl8pPr>
      <a:lvl9pPr marL="7314103" algn="l" defTabSz="1828526"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3" Type="http://schemas.openxmlformats.org/officeDocument/2006/relationships/hyperlink" Target="https://www.elklan.co.uk/Training/Practitioners/" TargetMode="Externa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3" Type="http://schemas.openxmlformats.org/officeDocument/2006/relationships/hyperlink" Target="https://www.hants.gov.uk/educationandlearning/participation-lifelong-learning/trailblazer" TargetMode="Externa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www.henrytyndale.hants.sch.uk/training/autism-education-trust/"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office.com/e/mrX19kBP82" TargetMode="External"/><Relationship Id="rId2" Type="http://schemas.openxmlformats.org/officeDocument/2006/relationships/hyperlink" Target="https://sen.hias.hants.gov.uk/course/view.php?id=50" TargetMode="Externa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png"/><Relationship Id="rId7" Type="http://schemas.openxmlformats.org/officeDocument/2006/relationships/diagramColors" Target="../diagrams/colors2.xml"/><Relationship Id="rId2" Type="http://schemas.openxmlformats.org/officeDocument/2006/relationships/hyperlink" Target="https://sen.hias.hants.gov.uk/course/index.php?categoryid=33" TargetMode="Externa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Ebi.Erhahiemen2@hants.gov.u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46A520-3D5F-D02B-500D-4BDB91B089B7}"/>
              </a:ext>
            </a:extLst>
          </p:cNvPr>
          <p:cNvSpPr txBox="1"/>
          <p:nvPr/>
        </p:nvSpPr>
        <p:spPr>
          <a:xfrm>
            <a:off x="1354138" y="4044191"/>
            <a:ext cx="21674138" cy="3170099"/>
          </a:xfrm>
          <a:prstGeom prst="rect">
            <a:avLst/>
          </a:prstGeom>
          <a:noFill/>
        </p:spPr>
        <p:txBody>
          <a:bodyPr wrap="square" rtlCol="0">
            <a:spAutoFit/>
          </a:bodyPr>
          <a:lstStyle/>
          <a:p>
            <a:r>
              <a:rPr lang="en-US" sz="10000" b="1" dirty="0">
                <a:solidFill>
                  <a:srgbClr val="0088CE"/>
                </a:solidFill>
                <a:latin typeface="Arial" panose="020B0604020202020204" pitchFamily="34" charset="0"/>
                <a:cs typeface="Arial" panose="020B0604020202020204" pitchFamily="34" charset="0"/>
              </a:rPr>
              <a:t>Resourced provision (RP) network for autism spectrum (AS)</a:t>
            </a:r>
          </a:p>
        </p:txBody>
      </p:sp>
      <p:sp>
        <p:nvSpPr>
          <p:cNvPr id="3" name="TextBox 2">
            <a:extLst>
              <a:ext uri="{FF2B5EF4-FFF2-40B4-BE49-F238E27FC236}">
                <a16:creationId xmlns:a16="http://schemas.microsoft.com/office/drawing/2014/main" id="{6C14C7F7-D8CD-0AA7-D52B-DAC1FBA97DDE}"/>
              </a:ext>
            </a:extLst>
          </p:cNvPr>
          <p:cNvSpPr txBox="1"/>
          <p:nvPr/>
        </p:nvSpPr>
        <p:spPr>
          <a:xfrm>
            <a:off x="1354138" y="10661377"/>
            <a:ext cx="21637625" cy="2308324"/>
          </a:xfrm>
          <a:prstGeom prst="rect">
            <a:avLst/>
          </a:prstGeom>
          <a:noFill/>
        </p:spPr>
        <p:txBody>
          <a:bodyPr wrap="square" rtlCol="0">
            <a:spAutoFit/>
          </a:bodyPr>
          <a:lstStyle/>
          <a:p>
            <a:r>
              <a:rPr lang="en-US" sz="7200" dirty="0">
                <a:solidFill>
                  <a:srgbClr val="0088CE"/>
                </a:solidFill>
                <a:latin typeface="Arial" panose="020B0604020202020204" pitchFamily="34" charset="0"/>
                <a:cs typeface="Arial" panose="020B0604020202020204" pitchFamily="34" charset="0"/>
              </a:rPr>
              <a:t>12 March 2025</a:t>
            </a:r>
          </a:p>
          <a:p>
            <a:r>
              <a:rPr lang="en-US" sz="7200" dirty="0">
                <a:solidFill>
                  <a:srgbClr val="0088CE"/>
                </a:solidFill>
                <a:latin typeface="Arial" panose="020B0604020202020204" pitchFamily="34" charset="0"/>
                <a:cs typeface="Arial" panose="020B0604020202020204" pitchFamily="34" charset="0"/>
              </a:rPr>
              <a:t>Di Lowth</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8CB5F-E47F-0C6B-9128-36A98F3B782B}"/>
              </a:ext>
            </a:extLst>
          </p:cNvPr>
          <p:cNvSpPr>
            <a:spLocks noGrp="1"/>
          </p:cNvSpPr>
          <p:nvPr>
            <p:ph type="title"/>
          </p:nvPr>
        </p:nvSpPr>
        <p:spPr>
          <a:xfrm>
            <a:off x="1676289" y="222394"/>
            <a:ext cx="21334522" cy="2651126"/>
          </a:xfrm>
        </p:spPr>
        <p:txBody>
          <a:bodyPr/>
          <a:lstStyle/>
          <a:p>
            <a:r>
              <a:rPr lang="en-GB" dirty="0"/>
              <a:t>AS RP –The vision</a:t>
            </a:r>
          </a:p>
        </p:txBody>
      </p:sp>
      <p:sp>
        <p:nvSpPr>
          <p:cNvPr id="5" name="Text Placeholder 4">
            <a:extLst>
              <a:ext uri="{FF2B5EF4-FFF2-40B4-BE49-F238E27FC236}">
                <a16:creationId xmlns:a16="http://schemas.microsoft.com/office/drawing/2014/main" id="{6BFC4F33-86C5-D3AC-7D75-102389569C65}"/>
              </a:ext>
            </a:extLst>
          </p:cNvPr>
          <p:cNvSpPr>
            <a:spLocks noGrp="1"/>
          </p:cNvSpPr>
          <p:nvPr>
            <p:ph type="body" sz="quarter" idx="10"/>
          </p:nvPr>
        </p:nvSpPr>
        <p:spPr>
          <a:xfrm>
            <a:off x="1523999" y="2434608"/>
            <a:ext cx="21334413" cy="8286750"/>
          </a:xfrm>
        </p:spPr>
        <p:txBody>
          <a:bodyPr/>
          <a:lstStyle/>
          <a:p>
            <a:pPr marL="285750" indent="-285750">
              <a:buFont typeface="Arial" panose="020B0604020202020204" pitchFamily="34" charset="0"/>
              <a:buChar char="•"/>
            </a:pPr>
            <a:r>
              <a:rPr lang="en-GB" sz="3600" b="0" dirty="0">
                <a:solidFill>
                  <a:schemeClr val="tx1"/>
                </a:solidFill>
              </a:rPr>
              <a:t>RP pupils are part of the whole school – they are part of a mainstream class and have an identity in this class.</a:t>
            </a:r>
          </a:p>
          <a:p>
            <a:pPr marL="285750" indent="-285750">
              <a:buFont typeface="Arial" panose="020B0604020202020204" pitchFamily="34" charset="0"/>
              <a:buChar char="•"/>
            </a:pPr>
            <a:r>
              <a:rPr lang="en-GB" sz="3600" b="0" dirty="0">
                <a:solidFill>
                  <a:schemeClr val="tx1"/>
                </a:solidFill>
              </a:rPr>
              <a:t>RP pupils progress is measured in exactly the same way as every other pupil and the class teacher is accountable for the progress of every child in their class…</a:t>
            </a:r>
          </a:p>
          <a:p>
            <a:pPr marL="285750" indent="-285750">
              <a:buFont typeface="Arial" panose="020B0604020202020204" pitchFamily="34" charset="0"/>
              <a:buChar char="•"/>
            </a:pPr>
            <a:r>
              <a:rPr lang="en-GB" sz="3600" b="0" dirty="0">
                <a:solidFill>
                  <a:schemeClr val="tx1"/>
                </a:solidFill>
              </a:rPr>
              <a:t>RP pupils progress is also reviewed as a distinct group. This data is compared to that of the rest of the school, and this will then include measures against EHC plan targets and interventions to inform next steps/interventions… (attendance, behaviour incidents, suspensions)</a:t>
            </a:r>
          </a:p>
          <a:p>
            <a:pPr marL="285750" indent="-285750">
              <a:buFont typeface="Arial" panose="020B0604020202020204" pitchFamily="34" charset="0"/>
              <a:buChar char="•"/>
            </a:pPr>
            <a:r>
              <a:rPr lang="en-GB" sz="3600" b="0" dirty="0">
                <a:solidFill>
                  <a:schemeClr val="tx1"/>
                </a:solidFill>
              </a:rPr>
              <a:t>Each RP pupil will have a provision map so that VFM can evaluated</a:t>
            </a:r>
          </a:p>
          <a:p>
            <a:pPr marL="285750" indent="-285750">
              <a:buFont typeface="Arial" panose="020B0604020202020204" pitchFamily="34" charset="0"/>
              <a:buChar char="•"/>
            </a:pPr>
            <a:r>
              <a:rPr lang="en-GB" sz="3600" b="0" dirty="0">
                <a:solidFill>
                  <a:schemeClr val="tx1"/>
                </a:solidFill>
              </a:rPr>
              <a:t>Pupil voice will be gathered regularly and used to inform provision and plans</a:t>
            </a:r>
          </a:p>
          <a:p>
            <a:pPr marL="285750" indent="-285750">
              <a:buFont typeface="Arial" panose="020B0604020202020204" pitchFamily="34" charset="0"/>
              <a:buChar char="•"/>
            </a:pPr>
            <a:r>
              <a:rPr lang="en-GB" sz="3600" b="0" dirty="0">
                <a:solidFill>
                  <a:schemeClr val="tx1"/>
                </a:solidFill>
              </a:rPr>
              <a:t>Parent voice will be gathered regularly and used to inform provision and plans</a:t>
            </a:r>
          </a:p>
          <a:p>
            <a:pPr marL="285750" indent="-285750">
              <a:buFont typeface="Arial" panose="020B0604020202020204" pitchFamily="34" charset="0"/>
              <a:buChar char="•"/>
            </a:pPr>
            <a:r>
              <a:rPr lang="en-GB" sz="3600" b="0" dirty="0">
                <a:solidFill>
                  <a:schemeClr val="tx1"/>
                </a:solidFill>
              </a:rPr>
              <a:t>RP will have an action plan that links with the SEN action plan that is then reflected in the whole school development plan</a:t>
            </a:r>
          </a:p>
          <a:p>
            <a:pPr marL="285750" indent="-285750">
              <a:buFont typeface="Arial" panose="020B0604020202020204" pitchFamily="34" charset="0"/>
              <a:buChar char="•"/>
            </a:pPr>
            <a:r>
              <a:rPr lang="en-GB" sz="3600" b="0" dirty="0">
                <a:solidFill>
                  <a:schemeClr val="tx1"/>
                </a:solidFill>
              </a:rPr>
              <a:t>Whole school processes/policies will be reviewed to ensure that they are inclusive</a:t>
            </a:r>
          </a:p>
          <a:p>
            <a:pPr marL="285750" indent="-285750">
              <a:buFont typeface="Arial" panose="020B0604020202020204" pitchFamily="34" charset="0"/>
              <a:buChar char="•"/>
            </a:pPr>
            <a:r>
              <a:rPr lang="en-GB" sz="3600" b="0" dirty="0">
                <a:solidFill>
                  <a:schemeClr val="tx1"/>
                </a:solidFill>
              </a:rPr>
              <a:t>Systems are in place to support staff well being – i.e. supervision </a:t>
            </a:r>
          </a:p>
          <a:p>
            <a:pPr marL="285750" indent="-285750">
              <a:buFont typeface="Arial" panose="020B0604020202020204" pitchFamily="34" charset="0"/>
              <a:buChar char="•"/>
            </a:pPr>
            <a:r>
              <a:rPr lang="en-GB" sz="3600" b="0" dirty="0">
                <a:solidFill>
                  <a:schemeClr val="tx1"/>
                </a:solidFill>
              </a:rPr>
              <a:t>Staff training accounts for RP designation</a:t>
            </a:r>
          </a:p>
          <a:p>
            <a:pPr marL="285750" indent="-285750">
              <a:buFont typeface="Arial" panose="020B0604020202020204" pitchFamily="34" charset="0"/>
              <a:buChar char="•"/>
            </a:pPr>
            <a:r>
              <a:rPr lang="en-GB" sz="3600" b="0" dirty="0">
                <a:solidFill>
                  <a:schemeClr val="tx1"/>
                </a:solidFill>
              </a:rPr>
              <a:t>Comprehensive list of appropriate outside agencies (MHST, PBS…)</a:t>
            </a:r>
          </a:p>
          <a:p>
            <a:pPr marL="285750" indent="-285750">
              <a:buFont typeface="Arial" panose="020B0604020202020204" pitchFamily="34" charset="0"/>
              <a:buChar char="•"/>
            </a:pPr>
            <a:r>
              <a:rPr lang="en-GB" sz="3600" b="0" dirty="0">
                <a:solidFill>
                  <a:schemeClr val="tx1"/>
                </a:solidFill>
              </a:rPr>
              <a:t>RP staff member DSL</a:t>
            </a:r>
          </a:p>
          <a:p>
            <a:pPr marL="0" indent="0">
              <a:buNone/>
            </a:pPr>
            <a:r>
              <a:rPr lang="en-GB" sz="4400" dirty="0">
                <a:solidFill>
                  <a:schemeClr val="tx1"/>
                </a:solidFill>
              </a:rPr>
              <a:t>RP numbers are in addition to PAN as the APN for the RP is separate from the mainstream</a:t>
            </a:r>
          </a:p>
          <a:p>
            <a:pPr marL="0" indent="0">
              <a:buNone/>
            </a:pPr>
            <a:endParaRPr lang="en-GB" sz="3600" b="0" dirty="0">
              <a:solidFill>
                <a:schemeClr val="tx1"/>
              </a:solidFill>
            </a:endParaRPr>
          </a:p>
          <a:p>
            <a:endParaRPr lang="en-GB" dirty="0"/>
          </a:p>
        </p:txBody>
      </p:sp>
    </p:spTree>
    <p:extLst>
      <p:ext uri="{BB962C8B-B14F-4D97-AF65-F5344CB8AC3E}">
        <p14:creationId xmlns:p14="http://schemas.microsoft.com/office/powerpoint/2010/main" val="1295984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2B0F3-D407-8F94-3A23-5B4DE0D82C40}"/>
              </a:ext>
            </a:extLst>
          </p:cNvPr>
          <p:cNvSpPr>
            <a:spLocks noGrp="1"/>
          </p:cNvSpPr>
          <p:nvPr>
            <p:ph type="title"/>
          </p:nvPr>
        </p:nvSpPr>
        <p:spPr/>
        <p:txBody>
          <a:bodyPr/>
          <a:lstStyle/>
          <a:p>
            <a:r>
              <a:rPr lang="en-GB" dirty="0"/>
              <a:t>However,…..</a:t>
            </a:r>
          </a:p>
        </p:txBody>
      </p:sp>
      <p:sp>
        <p:nvSpPr>
          <p:cNvPr id="3" name="Text Placeholder 2">
            <a:extLst>
              <a:ext uri="{FF2B5EF4-FFF2-40B4-BE49-F238E27FC236}">
                <a16:creationId xmlns:a16="http://schemas.microsoft.com/office/drawing/2014/main" id="{E4B55384-8F92-C6D7-100F-29EE3C13A85B}"/>
              </a:ext>
            </a:extLst>
          </p:cNvPr>
          <p:cNvSpPr>
            <a:spLocks noGrp="1"/>
          </p:cNvSpPr>
          <p:nvPr>
            <p:ph type="body" sz="quarter" idx="10"/>
          </p:nvPr>
        </p:nvSpPr>
        <p:spPr>
          <a:xfrm>
            <a:off x="1371602" y="3092976"/>
            <a:ext cx="21334413" cy="8286750"/>
          </a:xfrm>
        </p:spPr>
        <p:txBody>
          <a:bodyPr/>
          <a:lstStyle/>
          <a:p>
            <a:pPr marL="0" indent="0">
              <a:buNone/>
            </a:pPr>
            <a:r>
              <a:rPr lang="en-GB" sz="4400" b="0" dirty="0">
                <a:solidFill>
                  <a:schemeClr val="tx1"/>
                </a:solidFill>
              </a:rPr>
              <a:t>Doing the right thing for the young person is paramount and we know that AS needs may mean a gradual approach/exposure to achieve the positive outcomes in the future</a:t>
            </a:r>
          </a:p>
          <a:p>
            <a:endParaRPr lang="en-GB" dirty="0"/>
          </a:p>
        </p:txBody>
      </p:sp>
    </p:spTree>
    <p:extLst>
      <p:ext uri="{BB962C8B-B14F-4D97-AF65-F5344CB8AC3E}">
        <p14:creationId xmlns:p14="http://schemas.microsoft.com/office/powerpoint/2010/main" val="323380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8410D0C-99DA-29D2-9522-710605228CDE}"/>
              </a:ext>
            </a:extLst>
          </p:cNvPr>
          <p:cNvSpPr txBox="1">
            <a:spLocks/>
          </p:cNvSpPr>
          <p:nvPr/>
        </p:nvSpPr>
        <p:spPr>
          <a:xfrm>
            <a:off x="1371602" y="3600000"/>
            <a:ext cx="21621748" cy="7873093"/>
          </a:xfrm>
          <a:prstGeom prst="rect">
            <a:avLst/>
          </a:prstGeom>
        </p:spPr>
        <p:txBody>
          <a:bodyPr numCol="2" spcCol="180000"/>
          <a:lstStyle>
            <a:lvl1pPr marL="457132" indent="-457132" algn="l" defTabSz="1828526" rtl="0" eaLnBrk="1" latinLnBrk="0" hangingPunct="1">
              <a:lnSpc>
                <a:spcPct val="90000"/>
              </a:lnSpc>
              <a:spcBef>
                <a:spcPts val="2000"/>
              </a:spcBef>
              <a:buFont typeface="Arial" panose="020B0604020202020204" pitchFamily="34" charset="0"/>
              <a:buChar char="•"/>
              <a:defRPr sz="5599" kern="1200">
                <a:solidFill>
                  <a:srgbClr val="08314C"/>
                </a:solidFill>
                <a:latin typeface="Arial" panose="020B0604020202020204" pitchFamily="34" charset="0"/>
                <a:ea typeface="+mn-ea"/>
                <a:cs typeface="Arial" panose="020B0604020202020204" pitchFamily="34" charset="0"/>
              </a:defRPr>
            </a:lvl1pPr>
            <a:lvl2pPr marL="1371394" indent="-457132" algn="l" defTabSz="1828526" rtl="0" eaLnBrk="1" latinLnBrk="0" hangingPunct="1">
              <a:lnSpc>
                <a:spcPct val="90000"/>
              </a:lnSpc>
              <a:spcBef>
                <a:spcPts val="1000"/>
              </a:spcBef>
              <a:buFont typeface="Arial" panose="020B0604020202020204" pitchFamily="34" charset="0"/>
              <a:buChar char="•"/>
              <a:defRPr sz="4800" kern="1200">
                <a:solidFill>
                  <a:srgbClr val="08314C"/>
                </a:solidFill>
                <a:latin typeface="Arial" panose="020B0604020202020204" pitchFamily="34" charset="0"/>
                <a:ea typeface="+mn-ea"/>
                <a:cs typeface="Arial" panose="020B0604020202020204" pitchFamily="34" charset="0"/>
              </a:defRPr>
            </a:lvl2pPr>
            <a:lvl3pPr marL="2285658" indent="-457132" algn="l" defTabSz="1828526" rtl="0" eaLnBrk="1" latinLnBrk="0" hangingPunct="1">
              <a:lnSpc>
                <a:spcPct val="90000"/>
              </a:lnSpc>
              <a:spcBef>
                <a:spcPts val="1000"/>
              </a:spcBef>
              <a:buFont typeface="Arial" panose="020B0604020202020204" pitchFamily="34" charset="0"/>
              <a:buChar char="•"/>
              <a:defRPr sz="4000" kern="1200">
                <a:solidFill>
                  <a:srgbClr val="08314C"/>
                </a:solidFill>
                <a:latin typeface="Arial" panose="020B0604020202020204" pitchFamily="34" charset="0"/>
                <a:ea typeface="+mn-ea"/>
                <a:cs typeface="Arial" panose="020B0604020202020204" pitchFamily="34" charset="0"/>
              </a:defRPr>
            </a:lvl3pPr>
            <a:lvl4pPr marL="3199920" indent="-457132" algn="l" defTabSz="1828526"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4pPr>
            <a:lvl5pPr marL="4114183" indent="-457132" algn="l" defTabSz="1828526" rtl="0" eaLnBrk="1" latinLnBrk="0" hangingPunct="1">
              <a:lnSpc>
                <a:spcPct val="90000"/>
              </a:lnSpc>
              <a:spcBef>
                <a:spcPts val="1000"/>
              </a:spcBef>
              <a:buFont typeface="Arial" panose="020B0604020202020204" pitchFamily="34" charset="0"/>
              <a:buChar char="•"/>
              <a:defRPr sz="3600" kern="1200">
                <a:solidFill>
                  <a:srgbClr val="08314C"/>
                </a:solidFill>
                <a:latin typeface="Arial" panose="020B0604020202020204" pitchFamily="34" charset="0"/>
                <a:ea typeface="+mn-ea"/>
                <a:cs typeface="Arial" panose="020B0604020202020204" pitchFamily="34" charset="0"/>
              </a:defRPr>
            </a:lvl5pPr>
            <a:lvl6pPr marL="5028446"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708"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972"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1233" indent="-457132" algn="l" defTabSz="1828526"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endParaRPr lang="en-GB" sz="3600" dirty="0"/>
          </a:p>
        </p:txBody>
      </p:sp>
      <p:pic>
        <p:nvPicPr>
          <p:cNvPr id="6" name="Picture 5">
            <a:extLst>
              <a:ext uri="{FF2B5EF4-FFF2-40B4-BE49-F238E27FC236}">
                <a16:creationId xmlns:a16="http://schemas.microsoft.com/office/drawing/2014/main" id="{4F57525E-7518-1769-F759-F926E8DAF274}"/>
              </a:ext>
            </a:extLst>
          </p:cNvPr>
          <p:cNvPicPr>
            <a:picLocks noChangeAspect="1"/>
          </p:cNvPicPr>
          <p:nvPr/>
        </p:nvPicPr>
        <p:blipFill>
          <a:blip r:embed="rId2"/>
          <a:stretch>
            <a:fillRect/>
          </a:stretch>
        </p:blipFill>
        <p:spPr>
          <a:xfrm>
            <a:off x="5449824" y="3058283"/>
            <a:ext cx="11228832" cy="8956525"/>
          </a:xfrm>
          <a:prstGeom prst="rect">
            <a:avLst/>
          </a:prstGeom>
        </p:spPr>
      </p:pic>
      <p:sp>
        <p:nvSpPr>
          <p:cNvPr id="2" name="Title 1">
            <a:extLst>
              <a:ext uri="{FF2B5EF4-FFF2-40B4-BE49-F238E27FC236}">
                <a16:creationId xmlns:a16="http://schemas.microsoft.com/office/drawing/2014/main" id="{F6FA029F-3F70-E1F5-93A6-061D249BFF7B}"/>
              </a:ext>
            </a:extLst>
          </p:cNvPr>
          <p:cNvSpPr>
            <a:spLocks noGrp="1"/>
          </p:cNvSpPr>
          <p:nvPr>
            <p:ph type="title"/>
          </p:nvPr>
        </p:nvSpPr>
        <p:spPr>
          <a:xfrm>
            <a:off x="1371602" y="730251"/>
            <a:ext cx="21334522" cy="2651126"/>
          </a:xfrm>
        </p:spPr>
        <p:txBody>
          <a:bodyPr/>
          <a:lstStyle/>
          <a:p>
            <a:r>
              <a:rPr lang="en-GB" dirty="0">
                <a:solidFill>
                  <a:srgbClr val="0088CE"/>
                </a:solidFill>
              </a:rPr>
              <a:t>Resourced provision Toolkit</a:t>
            </a:r>
          </a:p>
        </p:txBody>
      </p:sp>
    </p:spTree>
    <p:extLst>
      <p:ext uri="{BB962C8B-B14F-4D97-AF65-F5344CB8AC3E}">
        <p14:creationId xmlns:p14="http://schemas.microsoft.com/office/powerpoint/2010/main" val="3686666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2B5AB0-D851-9EA4-2A28-BD70E199384D}"/>
              </a:ext>
            </a:extLst>
          </p:cNvPr>
          <p:cNvPicPr>
            <a:picLocks noChangeAspect="1"/>
          </p:cNvPicPr>
          <p:nvPr/>
        </p:nvPicPr>
        <p:blipFill>
          <a:blip r:embed="rId2"/>
          <a:stretch>
            <a:fillRect/>
          </a:stretch>
        </p:blipFill>
        <p:spPr>
          <a:xfrm>
            <a:off x="2823369" y="1462087"/>
            <a:ext cx="18735675" cy="10791825"/>
          </a:xfrm>
          <a:prstGeom prst="rect">
            <a:avLst/>
          </a:prstGeom>
        </p:spPr>
      </p:pic>
    </p:spTree>
    <p:extLst>
      <p:ext uri="{BB962C8B-B14F-4D97-AF65-F5344CB8AC3E}">
        <p14:creationId xmlns:p14="http://schemas.microsoft.com/office/powerpoint/2010/main" val="3211877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4BE07-1FA8-7E11-2B21-68332C013F4B}"/>
              </a:ext>
            </a:extLst>
          </p:cNvPr>
          <p:cNvSpPr>
            <a:spLocks noGrp="1"/>
          </p:cNvSpPr>
          <p:nvPr>
            <p:ph type="title"/>
          </p:nvPr>
        </p:nvSpPr>
        <p:spPr/>
        <p:txBody>
          <a:bodyPr/>
          <a:lstStyle/>
          <a:p>
            <a:r>
              <a:rPr lang="en-GB" sz="8800" dirty="0"/>
              <a:t>Maintained Special schools</a:t>
            </a:r>
            <a:endParaRPr lang="en-GB" dirty="0"/>
          </a:p>
        </p:txBody>
      </p:sp>
      <p:sp>
        <p:nvSpPr>
          <p:cNvPr id="3" name="Text Placeholder 2">
            <a:extLst>
              <a:ext uri="{FF2B5EF4-FFF2-40B4-BE49-F238E27FC236}">
                <a16:creationId xmlns:a16="http://schemas.microsoft.com/office/drawing/2014/main" id="{C64B6651-B4C4-0DE8-64A4-52B18C085D81}"/>
              </a:ext>
            </a:extLst>
          </p:cNvPr>
          <p:cNvSpPr>
            <a:spLocks noGrp="1"/>
          </p:cNvSpPr>
          <p:nvPr>
            <p:ph type="body" sz="quarter" idx="10"/>
          </p:nvPr>
        </p:nvSpPr>
        <p:spPr>
          <a:xfrm>
            <a:off x="1523999" y="3381377"/>
            <a:ext cx="21334413" cy="8286750"/>
          </a:xfrm>
        </p:spPr>
        <p:txBody>
          <a:bodyPr/>
          <a:lstStyle/>
          <a:p>
            <a:pPr marL="0" indent="0">
              <a:buNone/>
            </a:pPr>
            <a:r>
              <a:rPr lang="en-GB" sz="4400" b="0" dirty="0">
                <a:solidFill>
                  <a:schemeClr val="tx1"/>
                </a:solidFill>
              </a:rPr>
              <a:t>24 special schools across the County</a:t>
            </a:r>
          </a:p>
          <a:p>
            <a:pPr marL="0" indent="0">
              <a:buNone/>
            </a:pPr>
            <a:endParaRPr lang="en-GB" sz="4400" b="0" dirty="0">
              <a:solidFill>
                <a:schemeClr val="tx1"/>
              </a:solidFill>
            </a:endParaRPr>
          </a:p>
          <a:p>
            <a:pPr marL="0" indent="0">
              <a:buNone/>
            </a:pPr>
            <a:endParaRPr lang="en-GB" sz="4400" b="0" dirty="0">
              <a:solidFill>
                <a:schemeClr val="tx1"/>
              </a:solidFill>
            </a:endParaRPr>
          </a:p>
          <a:p>
            <a:pPr marL="0" indent="0">
              <a:buNone/>
            </a:pPr>
            <a:endParaRPr lang="en-GB" sz="4400" b="0" dirty="0">
              <a:solidFill>
                <a:schemeClr val="tx1"/>
              </a:solidFill>
            </a:endParaRPr>
          </a:p>
          <a:p>
            <a:pPr marL="0" indent="0">
              <a:buNone/>
            </a:pPr>
            <a:endParaRPr lang="en-GB" sz="4400" b="0" dirty="0">
              <a:solidFill>
                <a:schemeClr val="tx1"/>
              </a:solidFill>
            </a:endParaRPr>
          </a:p>
          <a:p>
            <a:pPr marL="0" indent="0">
              <a:buNone/>
            </a:pPr>
            <a:endParaRPr lang="en-GB" sz="4400" b="0" dirty="0">
              <a:solidFill>
                <a:schemeClr val="tx1"/>
              </a:solidFill>
            </a:endParaRPr>
          </a:p>
          <a:p>
            <a:r>
              <a:rPr lang="en-GB" sz="4400" b="0" dirty="0">
                <a:solidFill>
                  <a:schemeClr val="tx1"/>
                </a:solidFill>
              </a:rPr>
              <a:t>All through are MLD/SLD/PMLD</a:t>
            </a:r>
          </a:p>
          <a:p>
            <a:r>
              <a:rPr lang="en-GB" sz="4400" b="0" dirty="0">
                <a:solidFill>
                  <a:schemeClr val="tx1"/>
                </a:solidFill>
              </a:rPr>
              <a:t>4 have AS </a:t>
            </a:r>
            <a:r>
              <a:rPr lang="en-GB" sz="4400" b="0" dirty="0" err="1">
                <a:solidFill>
                  <a:schemeClr val="tx1"/>
                </a:solidFill>
              </a:rPr>
              <a:t>as</a:t>
            </a:r>
            <a:r>
              <a:rPr lang="en-GB" sz="4400" b="0" dirty="0">
                <a:solidFill>
                  <a:schemeClr val="tx1"/>
                </a:solidFill>
              </a:rPr>
              <a:t> part of their designation</a:t>
            </a:r>
          </a:p>
          <a:p>
            <a:r>
              <a:rPr lang="en-GB" sz="4400" b="0" dirty="0">
                <a:solidFill>
                  <a:schemeClr val="tx1"/>
                </a:solidFill>
              </a:rPr>
              <a:t>5 SEMH, 2 Primary and 3 Secondary</a:t>
            </a:r>
          </a:p>
        </p:txBody>
      </p:sp>
      <p:graphicFrame>
        <p:nvGraphicFramePr>
          <p:cNvPr id="5" name="Table 4">
            <a:extLst>
              <a:ext uri="{FF2B5EF4-FFF2-40B4-BE49-F238E27FC236}">
                <a16:creationId xmlns:a16="http://schemas.microsoft.com/office/drawing/2014/main" id="{00BE0425-1771-47B5-8A4E-8741478236EA}"/>
              </a:ext>
            </a:extLst>
          </p:cNvPr>
          <p:cNvGraphicFramePr>
            <a:graphicFrameLocks noGrp="1"/>
          </p:cNvGraphicFramePr>
          <p:nvPr>
            <p:extLst>
              <p:ext uri="{D42A27DB-BD31-4B8C-83A1-F6EECF244321}">
                <p14:modId xmlns:p14="http://schemas.microsoft.com/office/powerpoint/2010/main" val="2932352174"/>
              </p:ext>
            </p:extLst>
          </p:nvPr>
        </p:nvGraphicFramePr>
        <p:xfrm>
          <a:off x="1523999" y="4916363"/>
          <a:ext cx="19424352" cy="3349813"/>
        </p:xfrm>
        <a:graphic>
          <a:graphicData uri="http://schemas.openxmlformats.org/drawingml/2006/table">
            <a:tbl>
              <a:tblPr firstRow="1" bandRow="1">
                <a:tableStyleId>{5C22544A-7EE6-4342-B048-85BDC9FD1C3A}</a:tableStyleId>
              </a:tblPr>
              <a:tblGrid>
                <a:gridCol w="6474784">
                  <a:extLst>
                    <a:ext uri="{9D8B030D-6E8A-4147-A177-3AD203B41FA5}">
                      <a16:colId xmlns:a16="http://schemas.microsoft.com/office/drawing/2014/main" val="3217582383"/>
                    </a:ext>
                  </a:extLst>
                </a:gridCol>
                <a:gridCol w="6474784">
                  <a:extLst>
                    <a:ext uri="{9D8B030D-6E8A-4147-A177-3AD203B41FA5}">
                      <a16:colId xmlns:a16="http://schemas.microsoft.com/office/drawing/2014/main" val="2947497880"/>
                    </a:ext>
                  </a:extLst>
                </a:gridCol>
                <a:gridCol w="6474784">
                  <a:extLst>
                    <a:ext uri="{9D8B030D-6E8A-4147-A177-3AD203B41FA5}">
                      <a16:colId xmlns:a16="http://schemas.microsoft.com/office/drawing/2014/main" val="1023385100"/>
                    </a:ext>
                  </a:extLst>
                </a:gridCol>
              </a:tblGrid>
              <a:tr h="1525199">
                <a:tc>
                  <a:txBody>
                    <a:bodyPr/>
                    <a:lstStyle/>
                    <a:p>
                      <a:pPr algn="ctr"/>
                      <a:r>
                        <a:rPr lang="en-GB" sz="4000" dirty="0"/>
                        <a:t>Primary</a:t>
                      </a:r>
                    </a:p>
                  </a:txBody>
                  <a:tcPr/>
                </a:tc>
                <a:tc>
                  <a:txBody>
                    <a:bodyPr/>
                    <a:lstStyle/>
                    <a:p>
                      <a:pPr algn="ctr"/>
                      <a:r>
                        <a:rPr lang="en-GB" sz="4000" dirty="0"/>
                        <a:t>Secondary</a:t>
                      </a:r>
                    </a:p>
                  </a:txBody>
                  <a:tcPr/>
                </a:tc>
                <a:tc>
                  <a:txBody>
                    <a:bodyPr/>
                    <a:lstStyle/>
                    <a:p>
                      <a:pPr algn="ctr"/>
                      <a:r>
                        <a:rPr lang="en-GB" sz="4000" dirty="0"/>
                        <a:t>All through</a:t>
                      </a:r>
                    </a:p>
                  </a:txBody>
                  <a:tcPr/>
                </a:tc>
                <a:extLst>
                  <a:ext uri="{0D108BD9-81ED-4DB2-BD59-A6C34878D82A}">
                    <a16:rowId xmlns:a16="http://schemas.microsoft.com/office/drawing/2014/main" val="4068802366"/>
                  </a:ext>
                </a:extLst>
              </a:tr>
              <a:tr h="1824614">
                <a:tc>
                  <a:txBody>
                    <a:bodyPr/>
                    <a:lstStyle/>
                    <a:p>
                      <a:pPr algn="ctr"/>
                      <a:r>
                        <a:rPr lang="en-GB" sz="4000" dirty="0"/>
                        <a:t>8</a:t>
                      </a:r>
                    </a:p>
                  </a:txBody>
                  <a:tcPr/>
                </a:tc>
                <a:tc>
                  <a:txBody>
                    <a:bodyPr/>
                    <a:lstStyle/>
                    <a:p>
                      <a:pPr algn="ctr"/>
                      <a:r>
                        <a:rPr lang="en-GB" sz="4000" dirty="0"/>
                        <a:t>8</a:t>
                      </a:r>
                    </a:p>
                  </a:txBody>
                  <a:tcPr/>
                </a:tc>
                <a:tc>
                  <a:txBody>
                    <a:bodyPr/>
                    <a:lstStyle/>
                    <a:p>
                      <a:pPr algn="ctr"/>
                      <a:r>
                        <a:rPr lang="en-GB" sz="4000" dirty="0"/>
                        <a:t>8</a:t>
                      </a:r>
                    </a:p>
                  </a:txBody>
                  <a:tcPr/>
                </a:tc>
                <a:extLst>
                  <a:ext uri="{0D108BD9-81ED-4DB2-BD59-A6C34878D82A}">
                    <a16:rowId xmlns:a16="http://schemas.microsoft.com/office/drawing/2014/main" val="800535846"/>
                  </a:ext>
                </a:extLst>
              </a:tr>
            </a:tbl>
          </a:graphicData>
        </a:graphic>
      </p:graphicFrame>
    </p:spTree>
    <p:extLst>
      <p:ext uri="{BB962C8B-B14F-4D97-AF65-F5344CB8AC3E}">
        <p14:creationId xmlns:p14="http://schemas.microsoft.com/office/powerpoint/2010/main" val="38958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6DA3-BB55-D16F-E063-97886341A5B5}"/>
              </a:ext>
            </a:extLst>
          </p:cNvPr>
          <p:cNvSpPr>
            <a:spLocks noGrp="1"/>
          </p:cNvSpPr>
          <p:nvPr>
            <p:ph type="title"/>
          </p:nvPr>
        </p:nvSpPr>
        <p:spPr/>
        <p:txBody>
          <a:bodyPr/>
          <a:lstStyle/>
          <a:p>
            <a:r>
              <a:rPr lang="en-GB" sz="8800" dirty="0"/>
              <a:t>Sources of support (Outreach):</a:t>
            </a:r>
            <a:endParaRPr lang="en-GB" dirty="0"/>
          </a:p>
        </p:txBody>
      </p:sp>
      <p:graphicFrame>
        <p:nvGraphicFramePr>
          <p:cNvPr id="3" name="Content Placeholder 3">
            <a:extLst>
              <a:ext uri="{FF2B5EF4-FFF2-40B4-BE49-F238E27FC236}">
                <a16:creationId xmlns:a16="http://schemas.microsoft.com/office/drawing/2014/main" id="{84880F0E-F788-4C95-CE47-6D16C2C5D733}"/>
              </a:ext>
            </a:extLst>
          </p:cNvPr>
          <p:cNvGraphicFramePr>
            <a:graphicFrameLocks/>
          </p:cNvGraphicFramePr>
          <p:nvPr>
            <p:extLst>
              <p:ext uri="{D42A27DB-BD31-4B8C-83A1-F6EECF244321}">
                <p14:modId xmlns:p14="http://schemas.microsoft.com/office/powerpoint/2010/main" val="1477802541"/>
              </p:ext>
            </p:extLst>
          </p:nvPr>
        </p:nvGraphicFramePr>
        <p:xfrm>
          <a:off x="1511697" y="3205444"/>
          <a:ext cx="19482927" cy="8992650"/>
        </p:xfrm>
        <a:graphic>
          <a:graphicData uri="http://schemas.openxmlformats.org/drawingml/2006/table">
            <a:tbl>
              <a:tblPr firstRow="1" bandRow="1">
                <a:tableStyleId>{5C22544A-7EE6-4342-B048-85BDC9FD1C3A}</a:tableStyleId>
              </a:tblPr>
              <a:tblGrid>
                <a:gridCol w="4623078">
                  <a:extLst>
                    <a:ext uri="{9D8B030D-6E8A-4147-A177-3AD203B41FA5}">
                      <a16:colId xmlns:a16="http://schemas.microsoft.com/office/drawing/2014/main" val="2818305632"/>
                    </a:ext>
                  </a:extLst>
                </a:gridCol>
                <a:gridCol w="7306963">
                  <a:extLst>
                    <a:ext uri="{9D8B030D-6E8A-4147-A177-3AD203B41FA5}">
                      <a16:colId xmlns:a16="http://schemas.microsoft.com/office/drawing/2014/main" val="1924081287"/>
                    </a:ext>
                  </a:extLst>
                </a:gridCol>
                <a:gridCol w="7552886">
                  <a:extLst>
                    <a:ext uri="{9D8B030D-6E8A-4147-A177-3AD203B41FA5}">
                      <a16:colId xmlns:a16="http://schemas.microsoft.com/office/drawing/2014/main" val="287331871"/>
                    </a:ext>
                  </a:extLst>
                </a:gridCol>
              </a:tblGrid>
              <a:tr h="825582">
                <a:tc>
                  <a:txBody>
                    <a:bodyPr/>
                    <a:lstStyle/>
                    <a:p>
                      <a:r>
                        <a:rPr lang="en-GB" sz="4400" dirty="0"/>
                        <a:t>Primary</a:t>
                      </a:r>
                    </a:p>
                  </a:txBody>
                  <a:tcPr/>
                </a:tc>
                <a:tc>
                  <a:txBody>
                    <a:bodyPr/>
                    <a:lstStyle/>
                    <a:p>
                      <a:r>
                        <a:rPr lang="en-GB" sz="4400" dirty="0"/>
                        <a:t>Secondary</a:t>
                      </a:r>
                    </a:p>
                  </a:txBody>
                  <a:tcPr/>
                </a:tc>
                <a:tc>
                  <a:txBody>
                    <a:bodyPr/>
                    <a:lstStyle/>
                    <a:p>
                      <a:r>
                        <a:rPr lang="en-GB" sz="4400" dirty="0"/>
                        <a:t>All through</a:t>
                      </a:r>
                    </a:p>
                  </a:txBody>
                  <a:tcPr/>
                </a:tc>
                <a:extLst>
                  <a:ext uri="{0D108BD9-81ED-4DB2-BD59-A6C34878D82A}">
                    <a16:rowId xmlns:a16="http://schemas.microsoft.com/office/drawing/2014/main" val="1719264039"/>
                  </a:ext>
                </a:extLst>
              </a:tr>
              <a:tr h="807210">
                <a:tc>
                  <a:txBody>
                    <a:bodyPr/>
                    <a:lstStyle/>
                    <a:p>
                      <a:r>
                        <a:rPr lang="en-GB" sz="4400" dirty="0"/>
                        <a:t>Heathfield</a:t>
                      </a:r>
                    </a:p>
                  </a:txBody>
                  <a:tcPr/>
                </a:tc>
                <a:tc>
                  <a:txBody>
                    <a:bodyPr/>
                    <a:lstStyle/>
                    <a:p>
                      <a:r>
                        <a:rPr lang="en-GB" sz="4400" dirty="0" err="1"/>
                        <a:t>Baycroft</a:t>
                      </a:r>
                      <a:endParaRPr lang="en-GB" sz="4400" dirty="0"/>
                    </a:p>
                  </a:txBody>
                  <a:tcPr/>
                </a:tc>
                <a:tc>
                  <a:txBody>
                    <a:bodyPr/>
                    <a:lstStyle/>
                    <a:p>
                      <a:r>
                        <a:rPr lang="en-GB" sz="4400" dirty="0"/>
                        <a:t>Henry Tyndale</a:t>
                      </a:r>
                    </a:p>
                  </a:txBody>
                  <a:tcPr/>
                </a:tc>
                <a:extLst>
                  <a:ext uri="{0D108BD9-81ED-4DB2-BD59-A6C34878D82A}">
                    <a16:rowId xmlns:a16="http://schemas.microsoft.com/office/drawing/2014/main" val="26843443"/>
                  </a:ext>
                </a:extLst>
              </a:tr>
              <a:tr h="807210">
                <a:tc>
                  <a:txBody>
                    <a:bodyPr/>
                    <a:lstStyle/>
                    <a:p>
                      <a:r>
                        <a:rPr lang="en-GB" sz="4400" dirty="0"/>
                        <a:t>Maple Ridge</a:t>
                      </a:r>
                    </a:p>
                  </a:txBody>
                  <a:tcPr/>
                </a:tc>
                <a:tc>
                  <a:txBody>
                    <a:bodyPr/>
                    <a:lstStyle/>
                    <a:p>
                      <a:pPr marL="0" marR="0" lvl="0" indent="0" algn="l" defTabSz="1828709" rtl="0" eaLnBrk="1" fontAlgn="auto" latinLnBrk="0" hangingPunct="1">
                        <a:lnSpc>
                          <a:spcPct val="100000"/>
                        </a:lnSpc>
                        <a:spcBef>
                          <a:spcPts val="0"/>
                        </a:spcBef>
                        <a:spcAft>
                          <a:spcPts val="0"/>
                        </a:spcAft>
                        <a:buClrTx/>
                        <a:buSzTx/>
                        <a:buFontTx/>
                        <a:buNone/>
                        <a:tabLst/>
                        <a:defRPr/>
                      </a:pPr>
                      <a:r>
                        <a:rPr lang="en-GB" sz="4400" dirty="0"/>
                        <a:t>Osborne</a:t>
                      </a:r>
                    </a:p>
                  </a:txBody>
                  <a:tcPr/>
                </a:tc>
                <a:tc>
                  <a:txBody>
                    <a:bodyPr/>
                    <a:lstStyle/>
                    <a:p>
                      <a:r>
                        <a:rPr lang="en-GB" sz="4400" dirty="0" err="1"/>
                        <a:t>Hollywater</a:t>
                      </a:r>
                      <a:endParaRPr lang="en-GB" sz="4400" dirty="0"/>
                    </a:p>
                  </a:txBody>
                  <a:tcPr/>
                </a:tc>
                <a:extLst>
                  <a:ext uri="{0D108BD9-81ED-4DB2-BD59-A6C34878D82A}">
                    <a16:rowId xmlns:a16="http://schemas.microsoft.com/office/drawing/2014/main" val="1156640591"/>
                  </a:ext>
                </a:extLst>
              </a:tr>
              <a:tr h="3466256">
                <a:tc>
                  <a:txBody>
                    <a:bodyPr/>
                    <a:lstStyle/>
                    <a:p>
                      <a:r>
                        <a:rPr lang="en-GB" sz="4400" dirty="0"/>
                        <a:t>Norman Gate</a:t>
                      </a:r>
                    </a:p>
                  </a:txBody>
                  <a:tcPr/>
                </a:tc>
                <a:tc>
                  <a:txBody>
                    <a:bodyPr/>
                    <a:lstStyle/>
                    <a:p>
                      <a:r>
                        <a:rPr lang="en-US" sz="4400" dirty="0"/>
                        <a:t>Education </a:t>
                      </a:r>
                      <a:r>
                        <a:rPr lang="en-US" sz="4400" dirty="0" err="1"/>
                        <a:t>centres</a:t>
                      </a:r>
                      <a:r>
                        <a:rPr lang="en-US" sz="4400" dirty="0"/>
                        <a:t>: Ashwood, The Key, Greenwood, </a:t>
                      </a:r>
                      <a:r>
                        <a:rPr lang="en-US" sz="4400" dirty="0" err="1"/>
                        <a:t>Rowhill</a:t>
                      </a:r>
                      <a:r>
                        <a:rPr lang="en-US" sz="4400" dirty="0"/>
                        <a:t>, </a:t>
                      </a:r>
                      <a:r>
                        <a:rPr lang="en-US" sz="4400" dirty="0" err="1"/>
                        <a:t>Smannell</a:t>
                      </a:r>
                      <a:r>
                        <a:rPr lang="en-US" sz="4400" dirty="0"/>
                        <a:t> Field, The Bridge</a:t>
                      </a:r>
                    </a:p>
                  </a:txBody>
                  <a:tcPr/>
                </a:tc>
                <a:tc>
                  <a:txBody>
                    <a:bodyPr/>
                    <a:lstStyle/>
                    <a:p>
                      <a:r>
                        <a:rPr lang="en-GB" sz="4400" dirty="0"/>
                        <a:t>Oak Lodge</a:t>
                      </a:r>
                    </a:p>
                  </a:txBody>
                  <a:tcPr/>
                </a:tc>
                <a:extLst>
                  <a:ext uri="{0D108BD9-81ED-4DB2-BD59-A6C34878D82A}">
                    <a16:rowId xmlns:a16="http://schemas.microsoft.com/office/drawing/2014/main" val="1555930883"/>
                  </a:ext>
                </a:extLst>
              </a:tr>
              <a:tr h="807210">
                <a:tc>
                  <a:txBody>
                    <a:bodyPr/>
                    <a:lstStyle/>
                    <a:p>
                      <a:r>
                        <a:rPr lang="en-GB" sz="4400" dirty="0"/>
                        <a:t>Riverside</a:t>
                      </a:r>
                    </a:p>
                  </a:txBody>
                  <a:tcPr/>
                </a:tc>
                <a:tc>
                  <a:txBody>
                    <a:bodyPr/>
                    <a:lstStyle/>
                    <a:p>
                      <a:endParaRPr lang="en-GB" sz="4400" dirty="0"/>
                    </a:p>
                  </a:txBody>
                  <a:tcPr/>
                </a:tc>
                <a:tc>
                  <a:txBody>
                    <a:bodyPr/>
                    <a:lstStyle/>
                    <a:p>
                      <a:endParaRPr lang="en-GB" sz="4400" dirty="0"/>
                    </a:p>
                  </a:txBody>
                  <a:tcPr/>
                </a:tc>
                <a:extLst>
                  <a:ext uri="{0D108BD9-81ED-4DB2-BD59-A6C34878D82A}">
                    <a16:rowId xmlns:a16="http://schemas.microsoft.com/office/drawing/2014/main" val="458189835"/>
                  </a:ext>
                </a:extLst>
              </a:tr>
              <a:tr h="1471972">
                <a:tc>
                  <a:txBody>
                    <a:bodyPr/>
                    <a:lstStyle/>
                    <a:p>
                      <a:r>
                        <a:rPr lang="en-GB" sz="4400" dirty="0"/>
                        <a:t>Shepherd’s Down</a:t>
                      </a:r>
                    </a:p>
                  </a:txBody>
                  <a:tcPr/>
                </a:tc>
                <a:tc>
                  <a:txBody>
                    <a:bodyPr/>
                    <a:lstStyle/>
                    <a:p>
                      <a:endParaRPr lang="en-GB" sz="4400" dirty="0"/>
                    </a:p>
                  </a:txBody>
                  <a:tcPr/>
                </a:tc>
                <a:tc>
                  <a:txBody>
                    <a:bodyPr/>
                    <a:lstStyle/>
                    <a:p>
                      <a:endParaRPr lang="en-GB" sz="4400" dirty="0"/>
                    </a:p>
                  </a:txBody>
                  <a:tcPr/>
                </a:tc>
                <a:extLst>
                  <a:ext uri="{0D108BD9-81ED-4DB2-BD59-A6C34878D82A}">
                    <a16:rowId xmlns:a16="http://schemas.microsoft.com/office/drawing/2014/main" val="1473701065"/>
                  </a:ext>
                </a:extLst>
              </a:tr>
              <a:tr h="807210">
                <a:tc>
                  <a:txBody>
                    <a:bodyPr/>
                    <a:lstStyle/>
                    <a:p>
                      <a:r>
                        <a:rPr lang="en-GB" sz="4400" dirty="0"/>
                        <a:t>PBS</a:t>
                      </a:r>
                    </a:p>
                  </a:txBody>
                  <a:tcPr/>
                </a:tc>
                <a:tc>
                  <a:txBody>
                    <a:bodyPr/>
                    <a:lstStyle/>
                    <a:p>
                      <a:endParaRPr lang="en-GB" sz="4400" dirty="0"/>
                    </a:p>
                  </a:txBody>
                  <a:tcPr/>
                </a:tc>
                <a:tc>
                  <a:txBody>
                    <a:bodyPr/>
                    <a:lstStyle/>
                    <a:p>
                      <a:endParaRPr lang="en-GB" sz="4400" dirty="0"/>
                    </a:p>
                  </a:txBody>
                  <a:tcPr/>
                </a:tc>
                <a:extLst>
                  <a:ext uri="{0D108BD9-81ED-4DB2-BD59-A6C34878D82A}">
                    <a16:rowId xmlns:a16="http://schemas.microsoft.com/office/drawing/2014/main" val="3094781893"/>
                  </a:ext>
                </a:extLst>
              </a:tr>
            </a:tbl>
          </a:graphicData>
        </a:graphic>
      </p:graphicFrame>
    </p:spTree>
    <p:extLst>
      <p:ext uri="{BB962C8B-B14F-4D97-AF65-F5344CB8AC3E}">
        <p14:creationId xmlns:p14="http://schemas.microsoft.com/office/powerpoint/2010/main" val="302278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DB7FAB8-F0D8-3C50-14A8-43067664EF02}"/>
              </a:ext>
            </a:extLst>
          </p:cNvPr>
          <p:cNvSpPr txBox="1"/>
          <p:nvPr/>
        </p:nvSpPr>
        <p:spPr>
          <a:xfrm>
            <a:off x="1391356" y="10062612"/>
            <a:ext cx="21636217" cy="1200329"/>
          </a:xfrm>
          <a:prstGeom prst="rect">
            <a:avLst/>
          </a:prstGeom>
          <a:noFill/>
        </p:spPr>
        <p:txBody>
          <a:bodyPr wrap="square" rtlCol="0">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sz="7200" dirty="0">
                <a:solidFill>
                  <a:schemeClr val="bg1"/>
                </a:solidFill>
                <a:latin typeface="Arial" panose="020B0604020202020204" pitchFamily="34" charset="0"/>
                <a:cs typeface="Arial" panose="020B0604020202020204" pitchFamily="34" charset="0"/>
              </a:rPr>
              <a:t>Louisa.Gray@hants.gov.uk</a:t>
            </a:r>
          </a:p>
        </p:txBody>
      </p:sp>
      <p:pic>
        <p:nvPicPr>
          <p:cNvPr id="4" name="Picture 3">
            <a:extLst>
              <a:ext uri="{FF2B5EF4-FFF2-40B4-BE49-F238E27FC236}">
                <a16:creationId xmlns:a16="http://schemas.microsoft.com/office/drawing/2014/main" id="{203239CB-C552-6CDD-E2D8-BABBB9AC6FC2}"/>
              </a:ext>
            </a:extLst>
          </p:cNvPr>
          <p:cNvPicPr>
            <a:picLocks noChangeAspect="1"/>
          </p:cNvPicPr>
          <p:nvPr/>
        </p:nvPicPr>
        <p:blipFill>
          <a:blip r:embed="rId4"/>
          <a:stretch>
            <a:fillRect/>
          </a:stretch>
        </p:blipFill>
        <p:spPr>
          <a:xfrm>
            <a:off x="0" y="0"/>
            <a:ext cx="24384000" cy="13716000"/>
          </a:xfrm>
          <a:prstGeom prst="rect">
            <a:avLst/>
          </a:prstGeom>
        </p:spPr>
      </p:pic>
    </p:spTree>
    <p:custDataLst>
      <p:tags r:id="rId1"/>
    </p:custDataLst>
    <p:extLst>
      <p:ext uri="{BB962C8B-B14F-4D97-AF65-F5344CB8AC3E}">
        <p14:creationId xmlns:p14="http://schemas.microsoft.com/office/powerpoint/2010/main" val="1167722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a:xfrm>
            <a:off x="1371602" y="730253"/>
            <a:ext cx="21334521" cy="1298034"/>
          </a:xfrm>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4400" dirty="0"/>
              <a:t>Inclusive Audits</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13"/>
          </p:nvPr>
        </p:nvSpPr>
        <p:spPr>
          <a:xfrm>
            <a:off x="1371602" y="3162142"/>
            <a:ext cx="21333133" cy="8525571"/>
          </a:xfrm>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fontAlgn="base">
              <a:lnSpc>
                <a:spcPct val="100000"/>
              </a:lnSpc>
              <a:spcBef>
                <a:spcPts val="0"/>
              </a:spcBef>
            </a:pPr>
            <a:r>
              <a:rPr lang="en-GB" sz="4400" dirty="0"/>
              <a:t>Sensory Environment</a:t>
            </a:r>
          </a:p>
          <a:p>
            <a:pPr fontAlgn="base">
              <a:lnSpc>
                <a:spcPct val="100000"/>
              </a:lnSpc>
              <a:spcBef>
                <a:spcPts val="0"/>
              </a:spcBef>
            </a:pPr>
            <a:endParaRPr lang="en-GB" sz="4400" dirty="0"/>
          </a:p>
          <a:p>
            <a:pPr fontAlgn="base">
              <a:lnSpc>
                <a:spcPct val="100000"/>
              </a:lnSpc>
              <a:spcBef>
                <a:spcPts val="0"/>
              </a:spcBef>
            </a:pPr>
            <a:r>
              <a:rPr lang="en-GB" sz="4400" dirty="0"/>
              <a:t>Communication Friendly Classroom</a:t>
            </a:r>
            <a:endParaRPr lang="en-US" sz="4400" dirty="0"/>
          </a:p>
        </p:txBody>
      </p:sp>
      <p:grpSp>
        <p:nvGrpSpPr>
          <p:cNvPr id="4" name="Group 3">
            <a:extLst>
              <a:ext uri="{FF2B5EF4-FFF2-40B4-BE49-F238E27FC236}">
                <a16:creationId xmlns:a16="http://schemas.microsoft.com/office/drawing/2014/main" id="{1768D042-01C5-0A93-D699-7CBC13C43DF4}"/>
              </a:ext>
            </a:extLst>
          </p:cNvPr>
          <p:cNvGrpSpPr/>
          <p:nvPr/>
        </p:nvGrpSpPr>
        <p:grpSpPr>
          <a:xfrm>
            <a:off x="1370214" y="6193286"/>
            <a:ext cx="21180799" cy="4864885"/>
            <a:chOff x="0" y="0"/>
            <a:chExt cx="5928360" cy="1469390"/>
          </a:xfrm>
        </p:grpSpPr>
        <p:pic>
          <p:nvPicPr>
            <p:cNvPr id="5" name="Picture 4" descr="A screenshot of a checklist&#10;&#10;Description automatically generated">
              <a:extLst>
                <a:ext uri="{FF2B5EF4-FFF2-40B4-BE49-F238E27FC236}">
                  <a16:creationId xmlns:a16="http://schemas.microsoft.com/office/drawing/2014/main" id="{A7B57BB9-922E-CDD0-4D8A-D18B70EA41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6487"/>
            <a:stretch/>
          </p:blipFill>
          <p:spPr bwMode="auto">
            <a:xfrm>
              <a:off x="0" y="0"/>
              <a:ext cx="2856230" cy="1469390"/>
            </a:xfrm>
            <a:prstGeom prst="rect">
              <a:avLst/>
            </a:prstGeom>
            <a:ln w="12700">
              <a:solidFill>
                <a:srgbClr val="008080"/>
              </a:solidFill>
            </a:ln>
            <a:extLst>
              <a:ext uri="{53640926-AAD7-44D8-BBD7-CCE9431645EC}">
                <a14:shadowObscured xmlns:a14="http://schemas.microsoft.com/office/drawing/2010/main"/>
              </a:ext>
            </a:extLst>
          </p:spPr>
        </p:pic>
        <p:pic>
          <p:nvPicPr>
            <p:cNvPr id="6" name="Picture 5" descr="A screenshot of a computer&#10;&#10;Description automatically generated">
              <a:extLst>
                <a:ext uri="{FF2B5EF4-FFF2-40B4-BE49-F238E27FC236}">
                  <a16:creationId xmlns:a16="http://schemas.microsoft.com/office/drawing/2014/main" id="{953C05C0-2701-4290-A9B8-C207A64968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6750" y="152400"/>
              <a:ext cx="2721610" cy="1132205"/>
            </a:xfrm>
            <a:prstGeom prst="rect">
              <a:avLst/>
            </a:prstGeom>
            <a:ln w="12700">
              <a:solidFill>
                <a:srgbClr val="008080"/>
              </a:solidFill>
            </a:ln>
          </p:spPr>
        </p:pic>
      </p:grpSp>
    </p:spTree>
    <p:custDataLst>
      <p:tags r:id="rId1"/>
    </p:custDataLst>
    <p:extLst>
      <p:ext uri="{BB962C8B-B14F-4D97-AF65-F5344CB8AC3E}">
        <p14:creationId xmlns:p14="http://schemas.microsoft.com/office/powerpoint/2010/main" val="2350325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E012-514B-2C85-5C66-A14210577FC6}"/>
              </a:ext>
            </a:extLst>
          </p:cNvPr>
          <p:cNvSpPr>
            <a:spLocks noGrp="1"/>
          </p:cNvSpPr>
          <p:nvPr>
            <p:ph type="title"/>
          </p:nvPr>
        </p:nvSpPr>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4400" dirty="0"/>
              <a:t>Feedback</a:t>
            </a:r>
          </a:p>
        </p:txBody>
      </p:sp>
      <p:sp>
        <p:nvSpPr>
          <p:cNvPr id="7" name="Speech Bubble: Rectangle 1">
            <a:extLst>
              <a:ext uri="{FF2B5EF4-FFF2-40B4-BE49-F238E27FC236}">
                <a16:creationId xmlns:a16="http://schemas.microsoft.com/office/drawing/2014/main" id="{E255B05D-902C-BE3A-8B6E-DEC546F91B46}"/>
              </a:ext>
            </a:extLst>
          </p:cNvPr>
          <p:cNvSpPr>
            <a:spLocks noChangeArrowheads="1"/>
          </p:cNvSpPr>
          <p:nvPr/>
        </p:nvSpPr>
        <p:spPr bwMode="auto">
          <a:xfrm>
            <a:off x="7820812" y="980292"/>
            <a:ext cx="13649357" cy="5097046"/>
          </a:xfrm>
          <a:prstGeom prst="wedgeRectCallout">
            <a:avLst>
              <a:gd name="adj1" fmla="val -20833"/>
              <a:gd name="adj2" fmla="val 62500"/>
            </a:avLst>
          </a:prstGeom>
          <a:solidFill>
            <a:srgbClr val="008080"/>
          </a:solidFill>
          <a:ln w="12700">
            <a:solidFill>
              <a:srgbClr val="008080"/>
            </a:solidFill>
            <a:miter lim="800000"/>
            <a:headEnd/>
            <a:tailEnd/>
          </a:ln>
        </p:spPr>
        <p:txBody>
          <a:bodyPr vert="horz" wrap="square" lIns="91434" tIns="45717" rIns="91434" bIns="45717" numCol="1" anchor="ctr" anchorCtr="0" compatLnSpc="1">
            <a:prstTxWarp prst="textNoShape">
              <a:avLst/>
            </a:prstTxWarp>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defTabSz="914354" eaLnBrk="0" fontAlgn="base" hangingPunct="0">
              <a:spcBef>
                <a:spcPct val="0"/>
              </a:spcBef>
              <a:spcAft>
                <a:spcPct val="0"/>
              </a:spcAft>
            </a:pPr>
            <a:r>
              <a:rPr lang="en-US" altLang="en-US" sz="4000" i="1" dirty="0">
                <a:solidFill>
                  <a:schemeClr val="bg1"/>
                </a:solidFill>
                <a:latin typeface="Arial" panose="020B0604020202020204" pitchFamily="34" charset="0"/>
                <a:ea typeface="Aptos" panose="020B0004020202020204" pitchFamily="34" charset="0"/>
                <a:cs typeface="Arial" panose="020B0604020202020204" pitchFamily="34" charset="0"/>
              </a:rPr>
              <a:t>It was a great opportunity to seek advice that we can then share with staff to make them reflect on their classrooms and the impact they have on children and adults.</a:t>
            </a:r>
            <a:br>
              <a:rPr lang="en-US" altLang="en-US" sz="4000" i="1" dirty="0">
                <a:solidFill>
                  <a:schemeClr val="bg1"/>
                </a:solidFill>
                <a:latin typeface="Arial" panose="020B0604020202020204" pitchFamily="34" charset="0"/>
                <a:ea typeface="Aptos" panose="020B0004020202020204" pitchFamily="34" charset="0"/>
                <a:cs typeface="Arial" panose="020B0604020202020204" pitchFamily="34" charset="0"/>
              </a:rPr>
            </a:br>
            <a:r>
              <a:rPr lang="en-US" altLang="en-US" sz="4000" i="1" dirty="0">
                <a:solidFill>
                  <a:schemeClr val="bg1"/>
                </a:solidFill>
                <a:latin typeface="Arial" panose="020B0604020202020204" pitchFamily="34" charset="0"/>
                <a:ea typeface="Aptos" panose="020B0004020202020204" pitchFamily="34" charset="0"/>
                <a:cs typeface="Arial" panose="020B0604020202020204" pitchFamily="34" charset="0"/>
              </a:rPr>
              <a:t>From a management point of view the report assists action planning regarding the school environment and further development of it.</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8" name="AutoShape 1">
            <a:extLst>
              <a:ext uri="{FF2B5EF4-FFF2-40B4-BE49-F238E27FC236}">
                <a16:creationId xmlns:a16="http://schemas.microsoft.com/office/drawing/2014/main" id="{F6ACAC03-F424-B5D0-8057-96EF82228081}"/>
              </a:ext>
            </a:extLst>
          </p:cNvPr>
          <p:cNvSpPr>
            <a:spLocks noChangeArrowheads="1"/>
          </p:cNvSpPr>
          <p:nvPr/>
        </p:nvSpPr>
        <p:spPr bwMode="auto">
          <a:xfrm>
            <a:off x="12702058" y="7193527"/>
            <a:ext cx="8768111" cy="4536947"/>
          </a:xfrm>
          <a:prstGeom prst="wedgeRectCallout">
            <a:avLst>
              <a:gd name="adj1" fmla="val -20833"/>
              <a:gd name="adj2" fmla="val 62500"/>
            </a:avLst>
          </a:prstGeom>
          <a:solidFill>
            <a:srgbClr val="008080"/>
          </a:solidFill>
          <a:ln w="12700">
            <a:solidFill>
              <a:srgbClr val="008080"/>
            </a:solidFill>
            <a:miter lim="800000"/>
            <a:headEnd/>
            <a:tailEnd/>
          </a:ln>
        </p:spPr>
        <p:txBody>
          <a:bodyPr vert="horz" wrap="square" lIns="91434" tIns="45717" rIns="91434" bIns="45717" numCol="1" anchor="ctr" anchorCtr="0" compatLnSpc="1">
            <a:prstTxWarp prst="textNoShape">
              <a:avLst/>
            </a:prstTxWarp>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defTabSz="914354" eaLnBrk="0" fontAlgn="base" hangingPunct="0">
              <a:spcBef>
                <a:spcPct val="0"/>
              </a:spcBef>
              <a:spcAft>
                <a:spcPct val="0"/>
              </a:spcAft>
            </a:pPr>
            <a:r>
              <a:rPr lang="en-US" altLang="en-US" sz="4000" i="1" dirty="0">
                <a:solidFill>
                  <a:schemeClr val="bg1"/>
                </a:solidFill>
                <a:latin typeface="Arial" panose="020B0604020202020204" pitchFamily="34" charset="0"/>
                <a:ea typeface="Aptos" panose="020B0004020202020204" pitchFamily="34" charset="0"/>
                <a:cs typeface="Arial" panose="020B0604020202020204" pitchFamily="34" charset="0"/>
              </a:rPr>
              <a:t>We have spaces which are less overwhelming for the pupils to use and this has been beneficial to them in supporting them with their regulation.</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9" name="AutoShape 2">
            <a:extLst>
              <a:ext uri="{FF2B5EF4-FFF2-40B4-BE49-F238E27FC236}">
                <a16:creationId xmlns:a16="http://schemas.microsoft.com/office/drawing/2014/main" id="{6D768C40-C91C-BA4D-7B6D-7B9999B6B475}"/>
              </a:ext>
            </a:extLst>
          </p:cNvPr>
          <p:cNvSpPr>
            <a:spLocks noChangeArrowheads="1"/>
          </p:cNvSpPr>
          <p:nvPr/>
        </p:nvSpPr>
        <p:spPr bwMode="auto">
          <a:xfrm>
            <a:off x="2888810" y="7638666"/>
            <a:ext cx="7626899" cy="3646669"/>
          </a:xfrm>
          <a:prstGeom prst="wedgeRectCallout">
            <a:avLst>
              <a:gd name="adj1" fmla="val -20833"/>
              <a:gd name="adj2" fmla="val 62500"/>
            </a:avLst>
          </a:prstGeom>
          <a:solidFill>
            <a:srgbClr val="008080"/>
          </a:solidFill>
          <a:ln w="12700">
            <a:solidFill>
              <a:srgbClr val="008080"/>
            </a:solidFill>
            <a:miter lim="800000"/>
            <a:headEnd/>
            <a:tailEnd/>
          </a:ln>
        </p:spPr>
        <p:txBody>
          <a:bodyPr vert="horz" wrap="square" lIns="91434" tIns="45717" rIns="91434" bIns="45717" numCol="1" anchor="ctr" anchorCtr="0" compatLnSpc="1">
            <a:prstTxWarp prst="textNoShape">
              <a:avLst/>
            </a:prstTxWarp>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gn="ctr" defTabSz="914354" eaLnBrk="0" fontAlgn="base" hangingPunct="0">
              <a:spcBef>
                <a:spcPct val="0"/>
              </a:spcBef>
              <a:spcAft>
                <a:spcPct val="0"/>
              </a:spcAft>
            </a:pPr>
            <a:r>
              <a:rPr lang="en-US" altLang="en-US" sz="4000" i="1" dirty="0">
                <a:solidFill>
                  <a:schemeClr val="bg1"/>
                </a:solidFill>
                <a:latin typeface="Arial" panose="020B0604020202020204" pitchFamily="34" charset="0"/>
                <a:ea typeface="Aptos" panose="020B0004020202020204" pitchFamily="34" charset="0"/>
                <a:cs typeface="Arial" panose="020B0604020202020204" pitchFamily="34" charset="0"/>
              </a:rPr>
              <a:t>It was great to look at school through a different lens. It was surprising what we no longer see as we are in school all the time.</a:t>
            </a:r>
            <a:endParaRPr lang="en-US" altLang="en-US" sz="4000" dirty="0">
              <a:solidFill>
                <a:schemeClr val="bg1"/>
              </a:solidFill>
              <a:latin typeface="Arial" panose="020B0604020202020204" pitchFamily="34" charset="0"/>
              <a:cs typeface="Arial" panose="020B0604020202020204" pitchFamily="34" charset="0"/>
            </a:endParaRPr>
          </a:p>
        </p:txBody>
      </p:sp>
      <p:sp>
        <p:nvSpPr>
          <p:cNvPr id="10" name="Rectangle 4">
            <a:extLst>
              <a:ext uri="{FF2B5EF4-FFF2-40B4-BE49-F238E27FC236}">
                <a16:creationId xmlns:a16="http://schemas.microsoft.com/office/drawing/2014/main" id="{6F27A925-1220-87A0-879B-3DE7CEAE0EBA}"/>
              </a:ext>
            </a:extLst>
          </p:cNvPr>
          <p:cNvSpPr>
            <a:spLocks noChangeArrowheads="1"/>
          </p:cNvSpPr>
          <p:nvPr/>
        </p:nvSpPr>
        <p:spPr bwMode="auto">
          <a:xfrm>
            <a:off x="2912247" y="285664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
        <p:nvSpPr>
          <p:cNvPr id="11" name="Rectangle 8">
            <a:extLst>
              <a:ext uri="{FF2B5EF4-FFF2-40B4-BE49-F238E27FC236}">
                <a16:creationId xmlns:a16="http://schemas.microsoft.com/office/drawing/2014/main" id="{716DAB39-7E5A-8D11-0A20-0E80894BB4E7}"/>
              </a:ext>
            </a:extLst>
          </p:cNvPr>
          <p:cNvSpPr>
            <a:spLocks noChangeArrowheads="1"/>
          </p:cNvSpPr>
          <p:nvPr/>
        </p:nvSpPr>
        <p:spPr bwMode="auto">
          <a:xfrm>
            <a:off x="2912247" y="331381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Tree>
    <p:custDataLst>
      <p:tags r:id="rId1"/>
    </p:custDataLst>
    <p:extLst>
      <p:ext uri="{BB962C8B-B14F-4D97-AF65-F5344CB8AC3E}">
        <p14:creationId xmlns:p14="http://schemas.microsoft.com/office/powerpoint/2010/main" val="3857492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07C2D-BE8F-032C-4720-8511F264509B}"/>
              </a:ext>
            </a:extLst>
          </p:cNvPr>
          <p:cNvSpPr>
            <a:spLocks noGrp="1"/>
          </p:cNvSpPr>
          <p:nvPr>
            <p:ph type="title"/>
          </p:nvPr>
        </p:nvSpPr>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4400" dirty="0"/>
              <a:t>Follow Up Training Sessions</a:t>
            </a:r>
          </a:p>
        </p:txBody>
      </p:sp>
      <p:sp>
        <p:nvSpPr>
          <p:cNvPr id="3" name="Content Placeholder 2">
            <a:extLst>
              <a:ext uri="{FF2B5EF4-FFF2-40B4-BE49-F238E27FC236}">
                <a16:creationId xmlns:a16="http://schemas.microsoft.com/office/drawing/2014/main" id="{E27316E4-AC1F-1ABA-760F-055AFE6E300E}"/>
              </a:ext>
            </a:extLst>
          </p:cNvPr>
          <p:cNvSpPr>
            <a:spLocks noGrp="1"/>
          </p:cNvSpPr>
          <p:nvPr>
            <p:ph idx="13"/>
          </p:nvPr>
        </p:nvSpPr>
        <p:spPr>
          <a:xfrm>
            <a:off x="1523945" y="2879747"/>
            <a:ext cx="21334521" cy="7873094"/>
          </a:xfrm>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fontAlgn="base">
              <a:lnSpc>
                <a:spcPct val="100000"/>
              </a:lnSpc>
              <a:spcBef>
                <a:spcPts val="0"/>
              </a:spcBef>
            </a:pPr>
            <a:r>
              <a:rPr lang="en-GB" sz="4400" dirty="0"/>
              <a:t>The Sensory and Physical Environment and Toolbox of Strategies</a:t>
            </a:r>
          </a:p>
          <a:p>
            <a:pPr fontAlgn="base">
              <a:lnSpc>
                <a:spcPct val="100000"/>
              </a:lnSpc>
              <a:spcBef>
                <a:spcPts val="0"/>
              </a:spcBef>
            </a:pPr>
            <a:endParaRPr lang="en-US" sz="4400" dirty="0"/>
          </a:p>
          <a:p>
            <a:pPr fontAlgn="base">
              <a:lnSpc>
                <a:spcPct val="100000"/>
              </a:lnSpc>
              <a:spcBef>
                <a:spcPts val="0"/>
              </a:spcBef>
            </a:pPr>
            <a:r>
              <a:rPr lang="en-GB" sz="4400" dirty="0"/>
              <a:t>The Communication Friendly Classroom and Communication Strategies Across the Curriculum</a:t>
            </a:r>
          </a:p>
          <a:p>
            <a:pPr fontAlgn="base">
              <a:lnSpc>
                <a:spcPct val="100000"/>
              </a:lnSpc>
              <a:spcBef>
                <a:spcPts val="0"/>
              </a:spcBef>
            </a:pPr>
            <a:endParaRPr lang="en-GB" sz="4400" dirty="0">
              <a:solidFill>
                <a:srgbClr val="17303B"/>
              </a:solidFill>
            </a:endParaRPr>
          </a:p>
          <a:p>
            <a:pPr fontAlgn="base">
              <a:lnSpc>
                <a:spcPct val="100000"/>
              </a:lnSpc>
              <a:spcBef>
                <a:spcPts val="0"/>
              </a:spcBef>
            </a:pPr>
            <a:r>
              <a:rPr lang="en-GB" sz="4400" dirty="0"/>
              <a:t>Additional topics include:</a:t>
            </a:r>
          </a:p>
          <a:p>
            <a:pPr marL="571471" indent="-571471" fontAlgn="base">
              <a:lnSpc>
                <a:spcPct val="100000"/>
              </a:lnSpc>
              <a:spcBef>
                <a:spcPts val="0"/>
              </a:spcBef>
              <a:buFont typeface="Arial" panose="020B0604020202020204" pitchFamily="34" charset="0"/>
              <a:buChar char="•"/>
            </a:pPr>
            <a:r>
              <a:rPr lang="en-GB" sz="4400" dirty="0"/>
              <a:t>Neurodiversity</a:t>
            </a:r>
          </a:p>
          <a:p>
            <a:pPr marL="571471" indent="-571471" fontAlgn="base">
              <a:lnSpc>
                <a:spcPct val="100000"/>
              </a:lnSpc>
              <a:spcBef>
                <a:spcPts val="0"/>
              </a:spcBef>
              <a:buFont typeface="Arial" panose="020B0604020202020204" pitchFamily="34" charset="0"/>
              <a:buChar char="•"/>
            </a:pPr>
            <a:r>
              <a:rPr lang="en-GB" sz="4400" dirty="0"/>
              <a:t>The Social Code</a:t>
            </a:r>
          </a:p>
          <a:p>
            <a:pPr marL="571471" indent="-571471" fontAlgn="base">
              <a:lnSpc>
                <a:spcPct val="100000"/>
              </a:lnSpc>
              <a:spcBef>
                <a:spcPts val="0"/>
              </a:spcBef>
              <a:buFont typeface="Arial" panose="020B0604020202020204" pitchFamily="34" charset="0"/>
              <a:buChar char="•"/>
            </a:pPr>
            <a:r>
              <a:rPr lang="en-GB" sz="4400" dirty="0"/>
              <a:t>Transition (various ages)</a:t>
            </a:r>
            <a:endParaRPr lang="en-US" sz="4400" dirty="0"/>
          </a:p>
        </p:txBody>
      </p:sp>
      <p:pic>
        <p:nvPicPr>
          <p:cNvPr id="4" name="Picture 3" descr="A group of papers with text&#10;&#10;Description automatically generated with medium confidence">
            <a:extLst>
              <a:ext uri="{FF2B5EF4-FFF2-40B4-BE49-F238E27FC236}">
                <a16:creationId xmlns:a16="http://schemas.microsoft.com/office/drawing/2014/main" id="{62492691-C457-1A11-85C6-C9161C0D33D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55118" y="5415582"/>
            <a:ext cx="15399417" cy="5488693"/>
          </a:xfrm>
          <a:prstGeom prst="rect">
            <a:avLst/>
          </a:prstGeom>
          <a:noFill/>
          <a:ln>
            <a:noFill/>
          </a:ln>
        </p:spPr>
      </p:pic>
    </p:spTree>
    <p:custDataLst>
      <p:tags r:id="rId1"/>
    </p:custDataLst>
    <p:extLst>
      <p:ext uri="{BB962C8B-B14F-4D97-AF65-F5344CB8AC3E}">
        <p14:creationId xmlns:p14="http://schemas.microsoft.com/office/powerpoint/2010/main" val="342247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lstStyle/>
          <a:p>
            <a:r>
              <a:rPr lang="en-GB" dirty="0">
                <a:solidFill>
                  <a:srgbClr val="0088CE"/>
                </a:solidFill>
              </a:rPr>
              <a:t>Welcome and Agenda</a:t>
            </a: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idx="4294967295"/>
          </p:nvPr>
        </p:nvSpPr>
        <p:spPr>
          <a:xfrm>
            <a:off x="1371602" y="3600000"/>
            <a:ext cx="21659848" cy="7873093"/>
          </a:xfrm>
          <a:prstGeom prst="rect">
            <a:avLst/>
          </a:prstGeom>
        </p:spPr>
        <p:txBody>
          <a:bodyPr/>
          <a:lstStyle/>
          <a:p>
            <a:r>
              <a:rPr lang="en-GB" sz="4400" dirty="0">
                <a:solidFill>
                  <a:schemeClr val="tx1"/>
                </a:solidFill>
              </a:rPr>
              <a:t>Annual return</a:t>
            </a:r>
          </a:p>
          <a:p>
            <a:r>
              <a:rPr lang="en-GB" sz="4400" dirty="0">
                <a:solidFill>
                  <a:schemeClr val="tx1"/>
                </a:solidFill>
              </a:rPr>
              <a:t>RP guidance</a:t>
            </a:r>
          </a:p>
          <a:p>
            <a:r>
              <a:rPr lang="en-GB" sz="4400" dirty="0">
                <a:solidFill>
                  <a:schemeClr val="tx1"/>
                </a:solidFill>
              </a:rPr>
              <a:t>Training opportunities</a:t>
            </a:r>
          </a:p>
          <a:p>
            <a:r>
              <a:rPr lang="en-GB" sz="4400" dirty="0">
                <a:solidFill>
                  <a:schemeClr val="tx1"/>
                </a:solidFill>
              </a:rPr>
              <a:t>AOB </a:t>
            </a:r>
          </a:p>
          <a:p>
            <a:pPr marL="0" indent="0">
              <a:buNone/>
            </a:pPr>
            <a:endParaRPr lang="en-GB" sz="4400" dirty="0">
              <a:solidFill>
                <a:schemeClr val="tx1"/>
              </a:solidFill>
            </a:endParaRPr>
          </a:p>
          <a:p>
            <a:endParaRPr lang="en-GB" sz="4400" dirty="0"/>
          </a:p>
        </p:txBody>
      </p:sp>
    </p:spTree>
    <p:extLst>
      <p:ext uri="{BB962C8B-B14F-4D97-AF65-F5344CB8AC3E}">
        <p14:creationId xmlns:p14="http://schemas.microsoft.com/office/powerpoint/2010/main" val="62023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A4EB3-88E6-B0B5-044D-617AE95AE5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564D2F-3550-CFA2-3046-F41F0C53C1B9}"/>
              </a:ext>
            </a:extLst>
          </p:cNvPr>
          <p:cNvSpPr>
            <a:spLocks noGrp="1"/>
          </p:cNvSpPr>
          <p:nvPr>
            <p:ph type="title"/>
          </p:nvPr>
        </p:nvSpPr>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4400" dirty="0"/>
              <a:t>Sensory Environment Training Feedback</a:t>
            </a:r>
          </a:p>
        </p:txBody>
      </p:sp>
      <p:sp>
        <p:nvSpPr>
          <p:cNvPr id="3" name="Content Placeholder 2">
            <a:extLst>
              <a:ext uri="{FF2B5EF4-FFF2-40B4-BE49-F238E27FC236}">
                <a16:creationId xmlns:a16="http://schemas.microsoft.com/office/drawing/2014/main" id="{29A8DD41-2589-5832-F2CC-319844D2689F}"/>
              </a:ext>
            </a:extLst>
          </p:cNvPr>
          <p:cNvSpPr>
            <a:spLocks noGrp="1"/>
          </p:cNvSpPr>
          <p:nvPr>
            <p:ph idx="13"/>
          </p:nvPr>
        </p:nvSpPr>
        <p:spPr>
          <a:xfrm>
            <a:off x="1371602" y="2712821"/>
            <a:ext cx="21334521" cy="7873094"/>
          </a:xfrm>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nSpc>
                <a:spcPct val="100000"/>
              </a:lnSpc>
              <a:spcBef>
                <a:spcPts val="600"/>
              </a:spcBef>
              <a:spcAft>
                <a:spcPts val="600"/>
              </a:spcAft>
            </a:pPr>
            <a:r>
              <a:rPr lang="en-GB" sz="4000" dirty="0"/>
              <a:t>Decluttering: Remove unnecessary items and visual clutter to make the classroom less busy.</a:t>
            </a:r>
          </a:p>
          <a:p>
            <a:pPr>
              <a:lnSpc>
                <a:spcPct val="100000"/>
              </a:lnSpc>
              <a:spcBef>
                <a:spcPts val="600"/>
              </a:spcBef>
              <a:spcAft>
                <a:spcPts val="600"/>
              </a:spcAft>
            </a:pPr>
            <a:r>
              <a:rPr lang="en-GB" sz="4000" dirty="0"/>
              <a:t>Simplifying Displays: Pair back what is displayed and the colours used around the school.</a:t>
            </a:r>
          </a:p>
          <a:p>
            <a:pPr>
              <a:lnSpc>
                <a:spcPct val="100000"/>
              </a:lnSpc>
              <a:spcBef>
                <a:spcPts val="600"/>
              </a:spcBef>
              <a:spcAft>
                <a:spcPts val="600"/>
              </a:spcAft>
            </a:pPr>
            <a:r>
              <a:rPr lang="en-GB" sz="4000" dirty="0"/>
              <a:t>Clear Labelling: Use clear and appropriate language and images for classroom labelling.</a:t>
            </a:r>
          </a:p>
          <a:p>
            <a:pPr>
              <a:lnSpc>
                <a:spcPct val="100000"/>
              </a:lnSpc>
              <a:spcBef>
                <a:spcPts val="600"/>
              </a:spcBef>
              <a:spcAft>
                <a:spcPts val="600"/>
              </a:spcAft>
            </a:pPr>
            <a:r>
              <a:rPr lang="en-GB" sz="4000" dirty="0"/>
              <a:t>Reducing Stimuli: Take down some materials to minimize distractions.</a:t>
            </a:r>
          </a:p>
          <a:p>
            <a:pPr>
              <a:lnSpc>
                <a:spcPct val="100000"/>
              </a:lnSpc>
              <a:spcBef>
                <a:spcPts val="600"/>
              </a:spcBef>
              <a:spcAft>
                <a:spcPts val="600"/>
              </a:spcAft>
            </a:pPr>
            <a:r>
              <a:rPr lang="en-GB" sz="4000" dirty="0"/>
              <a:t>Movement and Breathing Breaks: Incorporate movement breaks and breathing techniques more often.</a:t>
            </a:r>
          </a:p>
          <a:p>
            <a:pPr>
              <a:lnSpc>
                <a:spcPct val="100000"/>
              </a:lnSpc>
              <a:spcBef>
                <a:spcPts val="600"/>
              </a:spcBef>
              <a:spcAft>
                <a:spcPts val="600"/>
              </a:spcAft>
            </a:pPr>
            <a:r>
              <a:rPr lang="en-GB" sz="4000" dirty="0"/>
              <a:t>Personalized Sensory Breaks: Base sensory breaks on individual children's needs rather than a fixed plan.</a:t>
            </a:r>
          </a:p>
          <a:p>
            <a:pPr>
              <a:lnSpc>
                <a:spcPct val="100000"/>
              </a:lnSpc>
              <a:spcBef>
                <a:spcPts val="600"/>
              </a:spcBef>
              <a:spcAft>
                <a:spcPts val="600"/>
              </a:spcAft>
            </a:pPr>
            <a:r>
              <a:rPr lang="en-GB" sz="4000" dirty="0"/>
              <a:t>Awareness: Be more aware of the environment and its impact on students.</a:t>
            </a:r>
          </a:p>
        </p:txBody>
      </p:sp>
      <p:sp>
        <p:nvSpPr>
          <p:cNvPr id="10" name="Rectangle 4">
            <a:extLst>
              <a:ext uri="{FF2B5EF4-FFF2-40B4-BE49-F238E27FC236}">
                <a16:creationId xmlns:a16="http://schemas.microsoft.com/office/drawing/2014/main" id="{0182A4BE-20C1-716F-07A1-AE906902DD2E}"/>
              </a:ext>
            </a:extLst>
          </p:cNvPr>
          <p:cNvSpPr>
            <a:spLocks noChangeArrowheads="1"/>
          </p:cNvSpPr>
          <p:nvPr/>
        </p:nvSpPr>
        <p:spPr bwMode="auto">
          <a:xfrm>
            <a:off x="2912247" y="285664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
        <p:nvSpPr>
          <p:cNvPr id="11" name="Rectangle 8">
            <a:extLst>
              <a:ext uri="{FF2B5EF4-FFF2-40B4-BE49-F238E27FC236}">
                <a16:creationId xmlns:a16="http://schemas.microsoft.com/office/drawing/2014/main" id="{C07F8386-F0A9-3D3F-6B18-73820D7BA947}"/>
              </a:ext>
            </a:extLst>
          </p:cNvPr>
          <p:cNvSpPr>
            <a:spLocks noChangeArrowheads="1"/>
          </p:cNvSpPr>
          <p:nvPr/>
        </p:nvSpPr>
        <p:spPr bwMode="auto">
          <a:xfrm>
            <a:off x="2912247" y="331381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Tree>
    <p:custDataLst>
      <p:tags r:id="rId1"/>
    </p:custDataLst>
    <p:extLst>
      <p:ext uri="{BB962C8B-B14F-4D97-AF65-F5344CB8AC3E}">
        <p14:creationId xmlns:p14="http://schemas.microsoft.com/office/powerpoint/2010/main" val="2001992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EB6D4-B3EF-A4AE-B314-B9E93099A8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E9662-7CB2-4DD2-3F6A-D665A3132344}"/>
              </a:ext>
            </a:extLst>
          </p:cNvPr>
          <p:cNvSpPr>
            <a:spLocks noGrp="1"/>
          </p:cNvSpPr>
          <p:nvPr>
            <p:ph type="title"/>
          </p:nvPr>
        </p:nvSpPr>
        <p:spPr/>
        <p:txBody>
          <a:bodyPr>
            <a:norm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GB" sz="4400" dirty="0"/>
              <a:t>Communication Friendly Classroom Training Feedback</a:t>
            </a:r>
          </a:p>
        </p:txBody>
      </p:sp>
      <p:sp>
        <p:nvSpPr>
          <p:cNvPr id="3" name="Content Placeholder 2">
            <a:extLst>
              <a:ext uri="{FF2B5EF4-FFF2-40B4-BE49-F238E27FC236}">
                <a16:creationId xmlns:a16="http://schemas.microsoft.com/office/drawing/2014/main" id="{322D78F3-2AC5-DB08-7285-694F0A77CE46}"/>
              </a:ext>
            </a:extLst>
          </p:cNvPr>
          <p:cNvSpPr>
            <a:spLocks noGrp="1"/>
          </p:cNvSpPr>
          <p:nvPr>
            <p:ph idx="13"/>
          </p:nvPr>
        </p:nvSpPr>
        <p:spPr>
          <a:xfrm>
            <a:off x="1371601" y="3087466"/>
            <a:ext cx="21334521" cy="7873094"/>
          </a:xfrm>
        </p:spPr>
        <p:txBody>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a:lnSpc>
                <a:spcPct val="100000"/>
              </a:lnSpc>
              <a:spcBef>
                <a:spcPts val="600"/>
              </a:spcBef>
              <a:spcAft>
                <a:spcPts val="600"/>
              </a:spcAft>
            </a:pPr>
            <a:r>
              <a:rPr lang="en-GB" sz="4000" dirty="0"/>
              <a:t>Levels of Questioning: Use different levels of questioning and plan them before the topic.</a:t>
            </a:r>
          </a:p>
          <a:p>
            <a:pPr>
              <a:lnSpc>
                <a:spcPct val="100000"/>
              </a:lnSpc>
              <a:spcBef>
                <a:spcPts val="600"/>
              </a:spcBef>
              <a:spcAft>
                <a:spcPts val="600"/>
              </a:spcAft>
            </a:pPr>
            <a:r>
              <a:rPr lang="en-GB" sz="4000" dirty="0"/>
              <a:t>Questioning Skills: Develop skills to ask a range of questions and introduce topic words as a class.</a:t>
            </a:r>
          </a:p>
          <a:p>
            <a:pPr>
              <a:lnSpc>
                <a:spcPct val="100000"/>
              </a:lnSpc>
              <a:spcBef>
                <a:spcPts val="600"/>
              </a:spcBef>
              <a:spcAft>
                <a:spcPts val="600"/>
              </a:spcAft>
            </a:pPr>
            <a:r>
              <a:rPr lang="en-GB" sz="4000" dirty="0"/>
              <a:t>Visual Aids: Incorporate more visuals and symbols in the classroom.</a:t>
            </a:r>
          </a:p>
          <a:p>
            <a:pPr>
              <a:lnSpc>
                <a:spcPct val="100000"/>
              </a:lnSpc>
              <a:spcBef>
                <a:spcPts val="600"/>
              </a:spcBef>
              <a:spcAft>
                <a:spcPts val="600"/>
              </a:spcAft>
            </a:pPr>
            <a:r>
              <a:rPr lang="en-GB" sz="4000" dirty="0"/>
              <a:t>Response Time: Give children ample time to respond to questions and allow more thinking time.</a:t>
            </a:r>
          </a:p>
          <a:p>
            <a:pPr>
              <a:lnSpc>
                <a:spcPct val="100000"/>
              </a:lnSpc>
              <a:spcBef>
                <a:spcPts val="600"/>
              </a:spcBef>
              <a:spcAft>
                <a:spcPts val="600"/>
              </a:spcAft>
            </a:pPr>
            <a:r>
              <a:rPr lang="en-GB" sz="4000" dirty="0"/>
              <a:t>Check-ins: Regularly check in with children to talk and engage in social conversations.</a:t>
            </a:r>
          </a:p>
          <a:p>
            <a:pPr>
              <a:lnSpc>
                <a:spcPct val="100000"/>
              </a:lnSpc>
              <a:spcBef>
                <a:spcPts val="600"/>
              </a:spcBef>
              <a:spcAft>
                <a:spcPts val="600"/>
              </a:spcAft>
            </a:pPr>
            <a:r>
              <a:rPr lang="en-GB" sz="4000" dirty="0"/>
              <a:t>Word Maps: Use word maps to support learning.</a:t>
            </a:r>
          </a:p>
          <a:p>
            <a:pPr>
              <a:lnSpc>
                <a:spcPct val="100000"/>
              </a:lnSpc>
              <a:spcBef>
                <a:spcPts val="600"/>
              </a:spcBef>
              <a:spcAft>
                <a:spcPts val="600"/>
              </a:spcAft>
            </a:pPr>
            <a:r>
              <a:rPr lang="en-GB" sz="4000" dirty="0"/>
              <a:t>Help Cards: Implement red/green help cards on tables for assistance.</a:t>
            </a:r>
          </a:p>
          <a:p>
            <a:pPr>
              <a:lnSpc>
                <a:spcPct val="100000"/>
              </a:lnSpc>
              <a:spcBef>
                <a:spcPts val="600"/>
              </a:spcBef>
              <a:spcAft>
                <a:spcPts val="600"/>
              </a:spcAft>
            </a:pPr>
            <a:r>
              <a:rPr lang="en-GB" sz="4000" dirty="0"/>
              <a:t>Emotional Traffic Lights: Use traffic lights to help children express their emotions.</a:t>
            </a:r>
          </a:p>
          <a:p>
            <a:pPr>
              <a:lnSpc>
                <a:spcPct val="100000"/>
              </a:lnSpc>
              <a:spcBef>
                <a:spcPts val="600"/>
              </a:spcBef>
              <a:spcAft>
                <a:spcPts val="600"/>
              </a:spcAft>
            </a:pPr>
            <a:r>
              <a:rPr lang="en-GB" sz="4000" dirty="0"/>
              <a:t>Communication Zones: Create designated communication areas in the classroom.</a:t>
            </a:r>
          </a:p>
        </p:txBody>
      </p:sp>
      <p:sp>
        <p:nvSpPr>
          <p:cNvPr id="10" name="Rectangle 4">
            <a:extLst>
              <a:ext uri="{FF2B5EF4-FFF2-40B4-BE49-F238E27FC236}">
                <a16:creationId xmlns:a16="http://schemas.microsoft.com/office/drawing/2014/main" id="{D6F4E4FB-5182-3DE2-3172-1EDD1A07432A}"/>
              </a:ext>
            </a:extLst>
          </p:cNvPr>
          <p:cNvSpPr>
            <a:spLocks noChangeArrowheads="1"/>
          </p:cNvSpPr>
          <p:nvPr/>
        </p:nvSpPr>
        <p:spPr bwMode="auto">
          <a:xfrm>
            <a:off x="2912247" y="285664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
        <p:nvSpPr>
          <p:cNvPr id="11" name="Rectangle 8">
            <a:extLst>
              <a:ext uri="{FF2B5EF4-FFF2-40B4-BE49-F238E27FC236}">
                <a16:creationId xmlns:a16="http://schemas.microsoft.com/office/drawing/2014/main" id="{AC972BF4-3E1D-82DB-D284-6CBB6FCC8656}"/>
              </a:ext>
            </a:extLst>
          </p:cNvPr>
          <p:cNvSpPr>
            <a:spLocks noChangeArrowheads="1"/>
          </p:cNvSpPr>
          <p:nvPr/>
        </p:nvSpPr>
        <p:spPr bwMode="auto">
          <a:xfrm>
            <a:off x="2912247" y="3313810"/>
            <a:ext cx="24380827" cy="2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4" tIns="45717" rIns="91434" bIns="45717" numCol="1" anchor="ctr" anchorCtr="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endParaRPr lang="en-GB"/>
          </a:p>
        </p:txBody>
      </p:sp>
    </p:spTree>
    <p:custDataLst>
      <p:tags r:id="rId1"/>
    </p:custDataLst>
    <p:extLst>
      <p:ext uri="{BB962C8B-B14F-4D97-AF65-F5344CB8AC3E}">
        <p14:creationId xmlns:p14="http://schemas.microsoft.com/office/powerpoint/2010/main" val="283142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C978D-2A07-0C26-2582-3FE4618D385F}"/>
              </a:ext>
            </a:extLst>
          </p:cNvPr>
          <p:cNvSpPr>
            <a:spLocks noGrp="1"/>
          </p:cNvSpPr>
          <p:nvPr>
            <p:ph type="title"/>
          </p:nvPr>
        </p:nvSpPr>
        <p:spPr>
          <a:xfrm>
            <a:off x="1389890" y="181611"/>
            <a:ext cx="21334522" cy="2651126"/>
          </a:xfrm>
        </p:spPr>
        <p:txBody>
          <a:bodyPr anchor="ctr">
            <a:normAutofit/>
          </a:bodyPr>
          <a:lstStyle/>
          <a:p>
            <a:r>
              <a:rPr lang="en-GB" dirty="0"/>
              <a:t>Speech and language therapy</a:t>
            </a:r>
          </a:p>
        </p:txBody>
      </p:sp>
      <p:sp>
        <p:nvSpPr>
          <p:cNvPr id="3" name="Content Placeholder 2">
            <a:extLst>
              <a:ext uri="{FF2B5EF4-FFF2-40B4-BE49-F238E27FC236}">
                <a16:creationId xmlns:a16="http://schemas.microsoft.com/office/drawing/2014/main" id="{A3DC2DCA-E295-9C44-A34A-32D74F70F528}"/>
              </a:ext>
            </a:extLst>
          </p:cNvPr>
          <p:cNvSpPr>
            <a:spLocks noGrp="1"/>
          </p:cNvSpPr>
          <p:nvPr>
            <p:ph type="body" sz="quarter" idx="10"/>
          </p:nvPr>
        </p:nvSpPr>
        <p:spPr>
          <a:xfrm>
            <a:off x="1523999" y="2379744"/>
            <a:ext cx="21334413" cy="8286750"/>
          </a:xfrm>
        </p:spPr>
        <p:txBody>
          <a:bodyPr>
            <a:normAutofit fontScale="25000" lnSpcReduction="20000"/>
          </a:bodyPr>
          <a:lstStyle/>
          <a:p>
            <a:pPr marL="0" indent="0">
              <a:lnSpc>
                <a:spcPct val="99000"/>
              </a:lnSpc>
              <a:buNone/>
            </a:pPr>
            <a:r>
              <a:rPr lang="en-GB" sz="14400" b="0" dirty="0">
                <a:solidFill>
                  <a:schemeClr val="tx1"/>
                </a:solidFill>
              </a:rPr>
              <a:t>Currently we are delivering training requested by schools where they have requested a specific theme. If there was a training session an RP or group of RPs or the RP network would like training on, then I am happy for them to contact me to enquire and build a bespoke session. Our training rates are costed at £300 an hour. These can be virtual or in person. </a:t>
            </a:r>
          </a:p>
          <a:p>
            <a:pPr marL="284400" indent="-284400">
              <a:lnSpc>
                <a:spcPct val="99000"/>
              </a:lnSpc>
              <a:buNone/>
            </a:pPr>
            <a:r>
              <a:rPr lang="en-GB" sz="14400" dirty="0" err="1">
                <a:solidFill>
                  <a:schemeClr val="tx1"/>
                </a:solidFill>
              </a:rPr>
              <a:t>Elklan</a:t>
            </a:r>
            <a:endParaRPr lang="en-GB" sz="14400" dirty="0">
              <a:solidFill>
                <a:schemeClr val="tx1"/>
              </a:solidFill>
            </a:endParaRPr>
          </a:p>
          <a:p>
            <a:pPr marL="0" indent="0">
              <a:lnSpc>
                <a:spcPct val="99000"/>
              </a:lnSpc>
              <a:buNone/>
            </a:pPr>
            <a:r>
              <a:rPr lang="en-GB" sz="14400" b="0" dirty="0">
                <a:solidFill>
                  <a:schemeClr val="tx1"/>
                </a:solidFill>
              </a:rPr>
              <a:t>We have </a:t>
            </a:r>
            <a:r>
              <a:rPr lang="en-GB" sz="14400" b="0" dirty="0" err="1">
                <a:solidFill>
                  <a:schemeClr val="tx1"/>
                </a:solidFill>
              </a:rPr>
              <a:t>Elklan</a:t>
            </a:r>
            <a:r>
              <a:rPr lang="en-GB" sz="14400" b="0" dirty="0">
                <a:solidFill>
                  <a:schemeClr val="tx1"/>
                </a:solidFill>
              </a:rPr>
              <a:t> tutors in our team. If there were a group of RP staff that were interested in attending an </a:t>
            </a:r>
            <a:r>
              <a:rPr lang="en-GB" sz="14400" b="0" dirty="0" err="1">
                <a:solidFill>
                  <a:schemeClr val="tx1"/>
                </a:solidFill>
              </a:rPr>
              <a:t>Elklan</a:t>
            </a:r>
            <a:r>
              <a:rPr lang="en-GB" sz="14400" b="0" dirty="0">
                <a:solidFill>
                  <a:schemeClr val="tx1"/>
                </a:solidFill>
              </a:rPr>
              <a:t> course then we could explore this as an option. </a:t>
            </a:r>
          </a:p>
          <a:p>
            <a:pPr marL="0" indent="0">
              <a:lnSpc>
                <a:spcPct val="99000"/>
              </a:lnSpc>
              <a:buNone/>
            </a:pPr>
            <a:endParaRPr lang="en-GB" sz="14400" b="0" dirty="0">
              <a:solidFill>
                <a:schemeClr val="tx1"/>
              </a:solidFill>
            </a:endParaRPr>
          </a:p>
          <a:p>
            <a:pPr marL="284400" indent="-284400">
              <a:lnSpc>
                <a:spcPct val="99000"/>
              </a:lnSpc>
              <a:buNone/>
            </a:pPr>
            <a:r>
              <a:rPr lang="en-GB" sz="14400" b="0" dirty="0">
                <a:solidFill>
                  <a:schemeClr val="tx1"/>
                </a:solidFill>
              </a:rPr>
              <a:t>There are courses for:</a:t>
            </a:r>
          </a:p>
          <a:p>
            <a:pPr marL="284400" indent="-284400">
              <a:lnSpc>
                <a:spcPct val="99000"/>
              </a:lnSpc>
              <a:buFont typeface="Symbol" panose="05050102010706020507" pitchFamily="18" charset="2"/>
              <a:buChar char=""/>
            </a:pPr>
            <a:r>
              <a:rPr lang="en-GB" sz="14400" b="0" dirty="0">
                <a:solidFill>
                  <a:schemeClr val="tx1"/>
                </a:solidFill>
              </a:rPr>
              <a:t>supporting autistic learners </a:t>
            </a:r>
          </a:p>
          <a:p>
            <a:pPr marL="284400" indent="-284400">
              <a:lnSpc>
                <a:spcPct val="99000"/>
              </a:lnSpc>
              <a:buFont typeface="Symbol" panose="05050102010706020507" pitchFamily="18" charset="2"/>
              <a:buChar char=""/>
            </a:pPr>
            <a:r>
              <a:rPr lang="en-GB" sz="14400" b="0" dirty="0">
                <a:solidFill>
                  <a:schemeClr val="tx1"/>
                </a:solidFill>
              </a:rPr>
              <a:t>supporting SEMH of children and young people</a:t>
            </a:r>
          </a:p>
          <a:p>
            <a:pPr marL="284400" indent="-284400">
              <a:lnSpc>
                <a:spcPct val="99000"/>
              </a:lnSpc>
              <a:buFont typeface="Symbol" panose="05050102010706020507" pitchFamily="18" charset="2"/>
              <a:buChar char=""/>
            </a:pPr>
            <a:r>
              <a:rPr lang="en-GB" sz="14400" b="0" dirty="0">
                <a:solidFill>
                  <a:schemeClr val="tx1"/>
                </a:solidFill>
              </a:rPr>
              <a:t>Speech and language support for 5 to11 year olds</a:t>
            </a:r>
          </a:p>
          <a:p>
            <a:pPr marL="284400" indent="-284400">
              <a:lnSpc>
                <a:spcPct val="99000"/>
              </a:lnSpc>
              <a:buFont typeface="Symbol" panose="05050102010706020507" pitchFamily="18" charset="2"/>
              <a:buChar char=""/>
            </a:pPr>
            <a:r>
              <a:rPr lang="en-GB" sz="14400" b="0" dirty="0">
                <a:solidFill>
                  <a:schemeClr val="tx1"/>
                </a:solidFill>
              </a:rPr>
              <a:t>Speech and language support for 11 to16s year olds.</a:t>
            </a:r>
          </a:p>
          <a:p>
            <a:pPr marL="0" indent="0">
              <a:lnSpc>
                <a:spcPct val="99000"/>
              </a:lnSpc>
              <a:buNone/>
            </a:pPr>
            <a:endParaRPr lang="en-GB" sz="14400" b="0" dirty="0">
              <a:solidFill>
                <a:schemeClr val="tx1"/>
              </a:solidFill>
            </a:endParaRPr>
          </a:p>
          <a:p>
            <a:pPr marL="0" indent="0">
              <a:lnSpc>
                <a:spcPct val="99000"/>
              </a:lnSpc>
              <a:buNone/>
            </a:pPr>
            <a:r>
              <a:rPr lang="en-GB" sz="14400" b="0" dirty="0">
                <a:solidFill>
                  <a:schemeClr val="tx1"/>
                </a:solidFill>
              </a:rPr>
              <a:t>If any RPs or a group of RPs would like to know more – the courses that are available are on here </a:t>
            </a:r>
            <a:r>
              <a:rPr lang="en-GB" sz="14400" b="0" u="sng" dirty="0">
                <a:hlinkClick r:id="rId3">
                  <a:extLst>
                    <a:ext uri="{A12FA001-AC4F-418D-AE19-62706E023703}">
                      <ahyp:hlinkClr xmlns:ahyp="http://schemas.microsoft.com/office/drawing/2018/hyperlinkcolor" val="tx"/>
                    </a:ext>
                  </a:extLst>
                </a:hlinkClick>
              </a:rPr>
              <a:t>Training for Practitioners | </a:t>
            </a:r>
            <a:r>
              <a:rPr lang="en-GB" sz="14400" b="0" u="sng" dirty="0" err="1">
                <a:hlinkClick r:id="rId3">
                  <a:extLst>
                    <a:ext uri="{A12FA001-AC4F-418D-AE19-62706E023703}">
                      <ahyp:hlinkClr xmlns:ahyp="http://schemas.microsoft.com/office/drawing/2018/hyperlinkcolor" val="tx"/>
                    </a:ext>
                  </a:extLst>
                </a:hlinkClick>
              </a:rPr>
              <a:t>Elklan</a:t>
            </a:r>
            <a:r>
              <a:rPr lang="en-GB" sz="14400" b="0" u="sng" dirty="0">
                <a:hlinkClick r:id="rId3">
                  <a:extLst>
                    <a:ext uri="{A12FA001-AC4F-418D-AE19-62706E023703}">
                      <ahyp:hlinkClr xmlns:ahyp="http://schemas.microsoft.com/office/drawing/2018/hyperlinkcolor" val="tx"/>
                    </a:ext>
                  </a:extLst>
                </a:hlinkClick>
              </a:rPr>
              <a:t> Training Ltd</a:t>
            </a:r>
            <a:r>
              <a:rPr lang="en-GB" sz="14400" b="0" dirty="0"/>
              <a:t> </a:t>
            </a:r>
            <a:r>
              <a:rPr lang="en-GB" sz="14400" b="0" dirty="0">
                <a:solidFill>
                  <a:schemeClr val="tx1"/>
                </a:solidFill>
              </a:rPr>
              <a:t>and we have </a:t>
            </a:r>
            <a:r>
              <a:rPr lang="en-GB" sz="14400" b="0" dirty="0" err="1">
                <a:solidFill>
                  <a:schemeClr val="tx1"/>
                </a:solidFill>
              </a:rPr>
              <a:t>Elklan</a:t>
            </a:r>
            <a:r>
              <a:rPr lang="en-GB" sz="14400" b="0" dirty="0">
                <a:solidFill>
                  <a:schemeClr val="tx1"/>
                </a:solidFill>
              </a:rPr>
              <a:t> tutors in the team and could look to set up a course for you. </a:t>
            </a:r>
          </a:p>
          <a:p>
            <a:pPr marL="284400" indent="-284400">
              <a:lnSpc>
                <a:spcPct val="99000"/>
              </a:lnSpc>
              <a:buNone/>
            </a:pPr>
            <a:r>
              <a:rPr lang="en-GB" sz="14400" b="0" dirty="0">
                <a:solidFill>
                  <a:schemeClr val="tx1"/>
                </a:solidFill>
              </a:rPr>
              <a:t> </a:t>
            </a:r>
          </a:p>
          <a:p>
            <a:pPr marL="284400" indent="-284400">
              <a:lnSpc>
                <a:spcPct val="99000"/>
              </a:lnSpc>
            </a:pPr>
            <a:endParaRPr lang="en-GB" sz="2700" dirty="0"/>
          </a:p>
        </p:txBody>
      </p:sp>
    </p:spTree>
    <p:custDataLst>
      <p:tags r:id="rId1"/>
    </p:custDataLst>
    <p:extLst>
      <p:ext uri="{BB962C8B-B14F-4D97-AF65-F5344CB8AC3E}">
        <p14:creationId xmlns:p14="http://schemas.microsoft.com/office/powerpoint/2010/main" val="4165664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177A-CFF1-EAEE-421D-D44F50CD417C}"/>
              </a:ext>
            </a:extLst>
          </p:cNvPr>
          <p:cNvSpPr>
            <a:spLocks noGrp="1"/>
          </p:cNvSpPr>
          <p:nvPr>
            <p:ph type="title"/>
          </p:nvPr>
        </p:nvSpPr>
        <p:spPr>
          <a:xfrm>
            <a:off x="1368001" y="785115"/>
            <a:ext cx="21334522" cy="2651126"/>
          </a:xfrm>
        </p:spPr>
        <p:txBody>
          <a:bodyPr anchor="ctr">
            <a:normAutofit/>
          </a:bodyPr>
          <a:lstStyle/>
          <a:p>
            <a:r>
              <a:rPr lang="en-GB" dirty="0"/>
              <a:t>Other sources…</a:t>
            </a:r>
          </a:p>
        </p:txBody>
      </p:sp>
      <p:sp>
        <p:nvSpPr>
          <p:cNvPr id="3" name="Content Placeholder 2">
            <a:extLst>
              <a:ext uri="{FF2B5EF4-FFF2-40B4-BE49-F238E27FC236}">
                <a16:creationId xmlns:a16="http://schemas.microsoft.com/office/drawing/2014/main" id="{36913CAD-290C-F9FD-BF12-3C8BD1001172}"/>
              </a:ext>
            </a:extLst>
          </p:cNvPr>
          <p:cNvSpPr>
            <a:spLocks noGrp="1"/>
          </p:cNvSpPr>
          <p:nvPr>
            <p:ph type="body" sz="quarter" idx="10"/>
          </p:nvPr>
        </p:nvSpPr>
        <p:spPr>
          <a:xfrm>
            <a:off x="1368110" y="3015616"/>
            <a:ext cx="21334413" cy="9347071"/>
          </a:xfrm>
        </p:spPr>
        <p:txBody>
          <a:bodyPr>
            <a:normAutofit fontScale="85000" lnSpcReduction="20000"/>
          </a:bodyPr>
          <a:lstStyle/>
          <a:p>
            <a:pPr marL="284400" indent="-284400">
              <a:lnSpc>
                <a:spcPct val="99000"/>
              </a:lnSpc>
              <a:buNone/>
            </a:pPr>
            <a:r>
              <a:rPr lang="en-GB" sz="4400" b="0" dirty="0">
                <a:solidFill>
                  <a:schemeClr val="tx1"/>
                </a:solidFill>
              </a:rPr>
              <a:t>Hampshire Outdoor Education</a:t>
            </a:r>
          </a:p>
          <a:p>
            <a:pPr marL="284400" indent="-284400">
              <a:lnSpc>
                <a:spcPct val="99000"/>
              </a:lnSpc>
              <a:buNone/>
            </a:pPr>
            <a:r>
              <a:rPr lang="en-GB" sz="4400" b="0" dirty="0">
                <a:hlinkClick r:id="rId3"/>
              </a:rPr>
              <a:t>https://www.hants.gov.uk/educationandlearning/participation-lifelong-learning/trailblazer</a:t>
            </a:r>
            <a:endParaRPr lang="en-GB" sz="4400" b="0" dirty="0"/>
          </a:p>
          <a:p>
            <a:pPr marL="284400" indent="-284400">
              <a:lnSpc>
                <a:spcPct val="99000"/>
              </a:lnSpc>
              <a:buNone/>
            </a:pPr>
            <a:r>
              <a:rPr lang="en-GB" sz="4400" b="0" dirty="0">
                <a:hlinkClick r:id="rId4"/>
              </a:rPr>
              <a:t>https://www.henrytyndale.hants.sch.uk/training/autism-education-trust/</a:t>
            </a:r>
            <a:endParaRPr lang="en-GB" sz="4400" b="0" dirty="0"/>
          </a:p>
          <a:p>
            <a:pPr marL="284400" indent="-284400">
              <a:lnSpc>
                <a:spcPct val="99000"/>
              </a:lnSpc>
              <a:buNone/>
            </a:pPr>
            <a:endParaRPr lang="en-US" sz="4400" b="0" dirty="0">
              <a:solidFill>
                <a:schemeClr val="tx1"/>
              </a:solidFill>
            </a:endParaRPr>
          </a:p>
          <a:p>
            <a:pPr marL="284400" indent="-284400">
              <a:lnSpc>
                <a:spcPct val="99000"/>
              </a:lnSpc>
              <a:buNone/>
            </a:pPr>
            <a:r>
              <a:rPr lang="en-US" sz="4400" b="0" dirty="0">
                <a:solidFill>
                  <a:schemeClr val="tx1"/>
                </a:solidFill>
              </a:rPr>
              <a:t>From Autism Hampshire – CAMHS</a:t>
            </a:r>
          </a:p>
          <a:p>
            <a:pPr marL="0" indent="0">
              <a:lnSpc>
                <a:spcPct val="99000"/>
              </a:lnSpc>
              <a:buNone/>
            </a:pPr>
            <a:r>
              <a:rPr lang="en-US" sz="4400" b="0" dirty="0">
                <a:solidFill>
                  <a:schemeClr val="tx1"/>
                </a:solidFill>
              </a:rPr>
              <a:t>Our information should be given to families whilst they are waiting, we cover all of the CAMHS services however from this year not the Frimley area (Aldershot CAMHS). We offer advice pre and post diagnosis via phone, email, face to face or via teams appointments. Families can also access our CAMHS family workshops whilst they are waiting or after a diagnosis is made. When a diagnosis is made CAMHS will arrange a MAP (multi agency planning session) with the family, school, Autism Hampshire and the CAMHS clinician to come up with a plan of how the family can be supported after CAMHS discharge. We will then introduce our service and take the details of the family so we can contact and offer a post diagnosis appointment to discuss more in depth any difficulties they are having. The family can then access our service as and when needed throughout their child’s life as we also support adults.  IAG is not an open and close service people can come and go as they need to. </a:t>
            </a:r>
          </a:p>
          <a:p>
            <a:pPr marL="284400" indent="-284400">
              <a:lnSpc>
                <a:spcPct val="99000"/>
              </a:lnSpc>
              <a:buNone/>
            </a:pPr>
            <a:r>
              <a:rPr lang="en-GB" sz="4400" b="0" dirty="0">
                <a:solidFill>
                  <a:schemeClr val="tx1"/>
                </a:solidFill>
              </a:rPr>
              <a:t>Does anyone have any further free training offers they utilise? If so – can you put it in the chat</a:t>
            </a:r>
          </a:p>
          <a:p>
            <a:pPr marL="284400" indent="-284400">
              <a:lnSpc>
                <a:spcPct val="99000"/>
              </a:lnSpc>
              <a:buNone/>
            </a:pPr>
            <a:endParaRPr lang="en-GB" sz="4400" b="0" dirty="0"/>
          </a:p>
        </p:txBody>
      </p:sp>
    </p:spTree>
    <p:custDataLst>
      <p:tags r:id="rId1"/>
    </p:custDataLst>
    <p:extLst>
      <p:ext uri="{BB962C8B-B14F-4D97-AF65-F5344CB8AC3E}">
        <p14:creationId xmlns:p14="http://schemas.microsoft.com/office/powerpoint/2010/main" val="4093057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16319C-D867-EFCA-DEB2-22BAEF51D161}"/>
              </a:ext>
            </a:extLst>
          </p:cNvPr>
          <p:cNvPicPr>
            <a:picLocks noChangeAspect="1"/>
          </p:cNvPicPr>
          <p:nvPr/>
        </p:nvPicPr>
        <p:blipFill>
          <a:blip r:embed="rId2"/>
          <a:stretch>
            <a:fillRect/>
          </a:stretch>
        </p:blipFill>
        <p:spPr>
          <a:xfrm>
            <a:off x="2409896" y="1109474"/>
            <a:ext cx="19562620" cy="10759438"/>
          </a:xfrm>
          <a:prstGeom prst="rect">
            <a:avLst/>
          </a:prstGeom>
          <a:noFill/>
        </p:spPr>
      </p:pic>
    </p:spTree>
    <p:extLst>
      <p:ext uri="{BB962C8B-B14F-4D97-AF65-F5344CB8AC3E}">
        <p14:creationId xmlns:p14="http://schemas.microsoft.com/office/powerpoint/2010/main" val="2928535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EAEC2-CCBF-DA16-4DF7-315B41246EA0}"/>
              </a:ext>
            </a:extLst>
          </p:cNvPr>
          <p:cNvSpPr>
            <a:spLocks noGrp="1"/>
          </p:cNvSpPr>
          <p:nvPr>
            <p:ph type="title"/>
          </p:nvPr>
        </p:nvSpPr>
        <p:spPr/>
        <p:txBody>
          <a:bodyPr>
            <a:normAutofit/>
          </a:bodyPr>
          <a:lstStyle/>
          <a:p>
            <a:r>
              <a:rPr lang="en-GB" sz="8800" dirty="0">
                <a:solidFill>
                  <a:srgbClr val="0088CE"/>
                </a:solidFill>
              </a:rPr>
              <a:t>Aims of the physical education (PE) SEND inclusion project</a:t>
            </a:r>
            <a:endParaRPr lang="en-GB" dirty="0">
              <a:solidFill>
                <a:srgbClr val="0088CE"/>
              </a:solidFill>
            </a:endParaRPr>
          </a:p>
        </p:txBody>
      </p:sp>
      <p:sp>
        <p:nvSpPr>
          <p:cNvPr id="3" name="Content Placeholder 2">
            <a:extLst>
              <a:ext uri="{FF2B5EF4-FFF2-40B4-BE49-F238E27FC236}">
                <a16:creationId xmlns:a16="http://schemas.microsoft.com/office/drawing/2014/main" id="{E3D3BFD7-427D-BDE5-A0F6-811FE1B055D4}"/>
              </a:ext>
            </a:extLst>
          </p:cNvPr>
          <p:cNvSpPr>
            <a:spLocks noGrp="1"/>
          </p:cNvSpPr>
          <p:nvPr>
            <p:ph type="body" sz="quarter" idx="10"/>
          </p:nvPr>
        </p:nvSpPr>
        <p:spPr>
          <a:xfrm>
            <a:off x="1371711" y="3545969"/>
            <a:ext cx="21334413" cy="8286750"/>
          </a:xfrm>
          <a:prstGeom prst="rect">
            <a:avLst/>
          </a:prstGeom>
        </p:spPr>
        <p:txBody>
          <a:bodyPr/>
          <a:lstStyle/>
          <a:p>
            <a:pPr marL="457200" lvl="0" indent="-508000" algn="l" rtl="0">
              <a:lnSpc>
                <a:spcPct val="90000"/>
              </a:lnSpc>
              <a:spcBef>
                <a:spcPts val="2000"/>
              </a:spcBef>
              <a:spcAft>
                <a:spcPts val="0"/>
              </a:spcAft>
              <a:buSzPts val="4400"/>
              <a:buAutoNum type="arabicPeriod"/>
            </a:pPr>
            <a:r>
              <a:rPr lang="en-GB" sz="4400" b="0" dirty="0">
                <a:solidFill>
                  <a:schemeClr val="tx1"/>
                </a:solidFill>
              </a:rPr>
              <a:t>Empower teachers with the right tools, understanding and resources to deliver a truly inclusive physical education curriculum.</a:t>
            </a:r>
          </a:p>
          <a:p>
            <a:pPr marL="457200" lvl="0" indent="-508000" algn="l" rtl="0">
              <a:lnSpc>
                <a:spcPct val="90000"/>
              </a:lnSpc>
              <a:spcBef>
                <a:spcPts val="2000"/>
              </a:spcBef>
              <a:spcAft>
                <a:spcPts val="0"/>
              </a:spcAft>
              <a:buSzPts val="4400"/>
              <a:buAutoNum type="arabicPeriod"/>
            </a:pPr>
            <a:r>
              <a:rPr lang="en-GB" sz="4400" b="0" dirty="0">
                <a:solidFill>
                  <a:schemeClr val="tx1"/>
                </a:solidFill>
              </a:rPr>
              <a:t>Provide access to introductory resources and training that develop teachers’ skills and confidence to deliver truly inclusive physical education.</a:t>
            </a:r>
          </a:p>
          <a:p>
            <a:pPr marL="457200" lvl="0" indent="-508000" algn="l" rtl="0">
              <a:lnSpc>
                <a:spcPct val="90000"/>
              </a:lnSpc>
              <a:spcBef>
                <a:spcPts val="2000"/>
              </a:spcBef>
              <a:spcAft>
                <a:spcPts val="0"/>
              </a:spcAft>
              <a:buSzPts val="4400"/>
              <a:buAutoNum type="arabicPeriod"/>
            </a:pPr>
            <a:r>
              <a:rPr lang="en-GB" sz="4400" b="0" dirty="0">
                <a:solidFill>
                  <a:schemeClr val="tx1"/>
                </a:solidFill>
              </a:rPr>
              <a:t>Redefine how physical education is seen within the school curriculum, ensuring it becomes a priority for all children.</a:t>
            </a:r>
          </a:p>
          <a:p>
            <a:pPr marL="0" lvl="0" indent="0" algn="l" rtl="0">
              <a:lnSpc>
                <a:spcPct val="90000"/>
              </a:lnSpc>
              <a:spcBef>
                <a:spcPts val="2000"/>
              </a:spcBef>
              <a:spcAft>
                <a:spcPts val="0"/>
              </a:spcAft>
              <a:buSzPts val="4700"/>
              <a:buNone/>
            </a:pPr>
            <a:r>
              <a:rPr lang="en-GB" sz="4400" b="0" dirty="0">
                <a:solidFill>
                  <a:schemeClr val="tx1"/>
                </a:solidFill>
              </a:rPr>
              <a:t>Online workshop (Spring/Summer 2025)</a:t>
            </a:r>
          </a:p>
          <a:p>
            <a:pPr marL="1028700" indent="-571500">
              <a:buSzPts val="3600"/>
            </a:pPr>
            <a:r>
              <a:rPr lang="en-GB" sz="4400" b="0" i="1" dirty="0">
                <a:solidFill>
                  <a:schemeClr val="tx1"/>
                </a:solidFill>
              </a:rPr>
              <a:t>Curriculum Principles</a:t>
            </a:r>
          </a:p>
          <a:p>
            <a:pPr marL="1028700" indent="-571500">
              <a:buSzPts val="3600"/>
            </a:pPr>
            <a:r>
              <a:rPr lang="en-GB" sz="4400" b="0" i="1" dirty="0">
                <a:solidFill>
                  <a:schemeClr val="tx1"/>
                </a:solidFill>
              </a:rPr>
              <a:t>Curriculum Principles Framework</a:t>
            </a:r>
          </a:p>
          <a:p>
            <a:pPr marL="1028700" indent="-571500">
              <a:buSzPts val="3600"/>
            </a:pPr>
            <a:r>
              <a:rPr lang="en-GB" sz="4400" b="0" i="1" dirty="0">
                <a:solidFill>
                  <a:schemeClr val="tx1"/>
                </a:solidFill>
              </a:rPr>
              <a:t>Glossary</a:t>
            </a:r>
          </a:p>
          <a:p>
            <a:pPr marL="457200" lvl="0" indent="457200" algn="l" rtl="0">
              <a:lnSpc>
                <a:spcPct val="90000"/>
              </a:lnSpc>
              <a:spcBef>
                <a:spcPts val="2000"/>
              </a:spcBef>
              <a:spcAft>
                <a:spcPts val="0"/>
              </a:spcAft>
              <a:buSzPts val="3600"/>
              <a:buNone/>
            </a:pPr>
            <a:endParaRPr lang="en-GB" sz="4400" b="0" i="1" dirty="0">
              <a:solidFill>
                <a:schemeClr val="tx1"/>
              </a:solidFill>
            </a:endParaRPr>
          </a:p>
          <a:p>
            <a:pPr marL="0" lvl="0" indent="0" algn="l" rtl="0">
              <a:lnSpc>
                <a:spcPct val="90000"/>
              </a:lnSpc>
              <a:spcBef>
                <a:spcPts val="2000"/>
              </a:spcBef>
              <a:spcAft>
                <a:spcPts val="0"/>
              </a:spcAft>
              <a:buSzPts val="4700"/>
              <a:buNone/>
            </a:pPr>
            <a:r>
              <a:rPr lang="en-GB" sz="4400" b="0" dirty="0">
                <a:solidFill>
                  <a:schemeClr val="tx1"/>
                </a:solidFill>
              </a:rPr>
              <a:t>Example learning activities/units to exemplify principles into practice (to follow summer term 2025)</a:t>
            </a:r>
          </a:p>
          <a:p>
            <a:pPr marL="628650" indent="0">
              <a:lnSpc>
                <a:spcPct val="90000"/>
              </a:lnSpc>
              <a:buNone/>
            </a:pPr>
            <a:endParaRPr lang="en-US" sz="4400" dirty="0">
              <a:solidFill>
                <a:schemeClr val="tx1"/>
              </a:solidFill>
              <a:latin typeface="+mn-lt"/>
              <a:cs typeface="+mn-cs"/>
            </a:endParaRPr>
          </a:p>
        </p:txBody>
      </p:sp>
    </p:spTree>
    <p:extLst>
      <p:ext uri="{BB962C8B-B14F-4D97-AF65-F5344CB8AC3E}">
        <p14:creationId xmlns:p14="http://schemas.microsoft.com/office/powerpoint/2010/main" val="14166292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784D9F-8A38-653C-78B8-3364679CB156}"/>
              </a:ext>
            </a:extLst>
          </p:cNvPr>
          <p:cNvSpPr>
            <a:spLocks noGrp="1"/>
          </p:cNvSpPr>
          <p:nvPr>
            <p:ph type="title"/>
          </p:nvPr>
        </p:nvSpPr>
        <p:spPr/>
        <p:txBody>
          <a:bodyPr/>
          <a:lstStyle/>
          <a:p>
            <a:r>
              <a:rPr lang="en-GB" sz="8800" dirty="0">
                <a:solidFill>
                  <a:srgbClr val="0088CE"/>
                </a:solidFill>
              </a:rPr>
              <a:t>Workshop/ webinar dates </a:t>
            </a:r>
            <a:endParaRPr lang="en-US" dirty="0"/>
          </a:p>
        </p:txBody>
      </p:sp>
      <p:sp>
        <p:nvSpPr>
          <p:cNvPr id="8" name="Text Placeholder 2">
            <a:extLst>
              <a:ext uri="{FF2B5EF4-FFF2-40B4-BE49-F238E27FC236}">
                <a16:creationId xmlns:a16="http://schemas.microsoft.com/office/drawing/2014/main" id="{1BC772DF-218B-E340-6BCC-F081E9D48BD5}"/>
              </a:ext>
            </a:extLst>
          </p:cNvPr>
          <p:cNvSpPr>
            <a:spLocks noGrp="1"/>
          </p:cNvSpPr>
          <p:nvPr>
            <p:ph type="body" sz="quarter" idx="10"/>
          </p:nvPr>
        </p:nvSpPr>
        <p:spPr>
          <a:xfrm>
            <a:off x="1371602" y="3147840"/>
            <a:ext cx="21334413" cy="8286750"/>
          </a:xfrm>
        </p:spPr>
        <p:txBody>
          <a:bodyPr/>
          <a:lstStyle/>
          <a:p>
            <a:pPr marL="0" lvl="0" indent="0" algn="l" rtl="0">
              <a:lnSpc>
                <a:spcPct val="100000"/>
              </a:lnSpc>
              <a:spcBef>
                <a:spcPts val="2000"/>
              </a:spcBef>
              <a:spcAft>
                <a:spcPts val="0"/>
              </a:spcAft>
              <a:buNone/>
            </a:pPr>
            <a:r>
              <a:rPr lang="en-GB" sz="4400" b="0" dirty="0">
                <a:solidFill>
                  <a:schemeClr val="tx1"/>
                </a:solidFill>
              </a:rPr>
              <a:t>Join us, in person, on either </a:t>
            </a:r>
          </a:p>
          <a:p>
            <a:pPr marL="0" lvl="0" indent="0" algn="l" rtl="0">
              <a:lnSpc>
                <a:spcPct val="100000"/>
              </a:lnSpc>
              <a:spcBef>
                <a:spcPts val="2000"/>
              </a:spcBef>
              <a:spcAft>
                <a:spcPts val="0"/>
              </a:spcAft>
              <a:buNone/>
            </a:pPr>
            <a:r>
              <a:rPr lang="en-GB" sz="4400" b="0" dirty="0">
                <a:solidFill>
                  <a:schemeClr val="tx1"/>
                </a:solidFill>
              </a:rPr>
              <a:t>24 March 2025, from 1.30pm to 3pm </a:t>
            </a:r>
          </a:p>
          <a:p>
            <a:pPr marL="0" lvl="0" indent="0" algn="l" rtl="0">
              <a:lnSpc>
                <a:spcPct val="100000"/>
              </a:lnSpc>
              <a:spcBef>
                <a:spcPts val="2000"/>
              </a:spcBef>
              <a:spcAft>
                <a:spcPts val="0"/>
              </a:spcAft>
              <a:buNone/>
            </a:pPr>
            <a:r>
              <a:rPr lang="en-GB" sz="4400" b="0" dirty="0">
                <a:solidFill>
                  <a:schemeClr val="tx1"/>
                </a:solidFill>
              </a:rPr>
              <a:t>or</a:t>
            </a:r>
          </a:p>
          <a:p>
            <a:pPr marL="0" lvl="0" indent="0" algn="l" rtl="0">
              <a:lnSpc>
                <a:spcPct val="100000"/>
              </a:lnSpc>
              <a:spcBef>
                <a:spcPts val="2000"/>
              </a:spcBef>
              <a:spcAft>
                <a:spcPts val="0"/>
              </a:spcAft>
              <a:buNone/>
            </a:pPr>
            <a:r>
              <a:rPr lang="en-GB" sz="4400" b="0" dirty="0">
                <a:solidFill>
                  <a:schemeClr val="tx1"/>
                </a:solidFill>
              </a:rPr>
              <a:t>2 April 2025, from 1.30pm to 3pm </a:t>
            </a:r>
          </a:p>
          <a:p>
            <a:pPr marL="0" lvl="0" indent="0" algn="l" rtl="0">
              <a:lnSpc>
                <a:spcPct val="100000"/>
              </a:lnSpc>
              <a:spcBef>
                <a:spcPts val="2000"/>
              </a:spcBef>
              <a:spcAft>
                <a:spcPts val="0"/>
              </a:spcAft>
              <a:buNone/>
            </a:pPr>
            <a:r>
              <a:rPr lang="en-GB" sz="4400" b="0" dirty="0">
                <a:solidFill>
                  <a:schemeClr val="tx1"/>
                </a:solidFill>
              </a:rPr>
              <a:t>at Elizabeth II Court, Winchester, SO23 8BH</a:t>
            </a:r>
          </a:p>
          <a:p>
            <a:pPr marL="0" lvl="0" indent="0" algn="l" rtl="0">
              <a:lnSpc>
                <a:spcPct val="100000"/>
              </a:lnSpc>
              <a:spcBef>
                <a:spcPts val="2000"/>
              </a:spcBef>
              <a:spcAft>
                <a:spcPts val="0"/>
              </a:spcAft>
              <a:buNone/>
            </a:pPr>
            <a:r>
              <a:rPr lang="en-GB" sz="4400" b="0" dirty="0">
                <a:solidFill>
                  <a:schemeClr val="tx1"/>
                </a:solidFill>
              </a:rPr>
              <a:t>If you cannot attend, please can you  complete the form, and we will be in touch with alternative dates and times. </a:t>
            </a:r>
          </a:p>
          <a:p>
            <a:endParaRPr lang="en-US" dirty="0"/>
          </a:p>
        </p:txBody>
      </p:sp>
      <p:pic>
        <p:nvPicPr>
          <p:cNvPr id="2" name="Google Shape;73;g33ae2433b4d_0_16">
            <a:extLst>
              <a:ext uri="{FF2B5EF4-FFF2-40B4-BE49-F238E27FC236}">
                <a16:creationId xmlns:a16="http://schemas.microsoft.com/office/drawing/2014/main" id="{43922662-F354-69A7-7776-E55BE9A2BBC0}"/>
              </a:ext>
            </a:extLst>
          </p:cNvPr>
          <p:cNvPicPr preferRelativeResize="0"/>
          <p:nvPr/>
        </p:nvPicPr>
        <p:blipFill rotWithShape="1">
          <a:blip r:embed="rId2">
            <a:alphaModFix/>
          </a:blip>
          <a:srcRect l="6706" t="15561" r="14491" b="7592"/>
          <a:stretch/>
        </p:blipFill>
        <p:spPr>
          <a:xfrm>
            <a:off x="13849583" y="2898250"/>
            <a:ext cx="7347050" cy="7440825"/>
          </a:xfrm>
          <a:prstGeom prst="rect">
            <a:avLst/>
          </a:prstGeom>
          <a:noFill/>
          <a:ln>
            <a:noFill/>
          </a:ln>
        </p:spPr>
      </p:pic>
      <p:sp>
        <p:nvSpPr>
          <p:cNvPr id="3" name="Google Shape;74;g33ae2433b4d_0_16">
            <a:extLst>
              <a:ext uri="{FF2B5EF4-FFF2-40B4-BE49-F238E27FC236}">
                <a16:creationId xmlns:a16="http://schemas.microsoft.com/office/drawing/2014/main" id="{540696BD-1FDD-0F12-6E93-1D6C13FBF274}"/>
              </a:ext>
            </a:extLst>
          </p:cNvPr>
          <p:cNvSpPr txBox="1"/>
          <p:nvPr/>
        </p:nvSpPr>
        <p:spPr>
          <a:xfrm>
            <a:off x="13985570" y="10480290"/>
            <a:ext cx="79449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5000" b="1" dirty="0"/>
              <a:t>https://shorturl.at/cWUd</a:t>
            </a:r>
            <a:r>
              <a:rPr lang="en-US" sz="5000" dirty="0"/>
              <a:t>9</a:t>
            </a:r>
            <a:endParaRPr sz="5000" dirty="0"/>
          </a:p>
        </p:txBody>
      </p:sp>
    </p:spTree>
    <p:extLst>
      <p:ext uri="{BB962C8B-B14F-4D97-AF65-F5344CB8AC3E}">
        <p14:creationId xmlns:p14="http://schemas.microsoft.com/office/powerpoint/2010/main" val="2695591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B1FCD-BFC1-47EC-782E-561756839B0F}"/>
              </a:ext>
            </a:extLst>
          </p:cNvPr>
          <p:cNvSpPr>
            <a:spLocks noGrp="1"/>
          </p:cNvSpPr>
          <p:nvPr>
            <p:ph type="title"/>
          </p:nvPr>
        </p:nvSpPr>
        <p:spPr>
          <a:xfrm>
            <a:off x="1523890" y="404628"/>
            <a:ext cx="21334522" cy="2651126"/>
          </a:xfrm>
        </p:spPr>
        <p:txBody>
          <a:bodyPr/>
          <a:lstStyle/>
          <a:p>
            <a:r>
              <a:rPr lang="en-GB" sz="8800" dirty="0"/>
              <a:t>SEN Support Toolkit, SEN Support Line &amp; SEN Advisers </a:t>
            </a:r>
            <a:endParaRPr lang="en-GB" dirty="0"/>
          </a:p>
        </p:txBody>
      </p:sp>
      <p:sp>
        <p:nvSpPr>
          <p:cNvPr id="7" name="Text Placeholder 6">
            <a:extLst>
              <a:ext uri="{FF2B5EF4-FFF2-40B4-BE49-F238E27FC236}">
                <a16:creationId xmlns:a16="http://schemas.microsoft.com/office/drawing/2014/main" id="{3BE0D6B7-85CF-0935-3728-08E6E5B28B64}"/>
              </a:ext>
            </a:extLst>
          </p:cNvPr>
          <p:cNvSpPr>
            <a:spLocks noGrp="1"/>
          </p:cNvSpPr>
          <p:nvPr>
            <p:ph type="body" sz="quarter" idx="10"/>
          </p:nvPr>
        </p:nvSpPr>
        <p:spPr>
          <a:xfrm>
            <a:off x="1523999" y="4389120"/>
            <a:ext cx="21334413" cy="9326880"/>
          </a:xfrm>
        </p:spPr>
        <p:txBody>
          <a:bodyPr/>
          <a:lstStyle/>
          <a:p>
            <a:pPr marL="0" indent="0" defTabSz="466344">
              <a:spcAft>
                <a:spcPts val="600"/>
              </a:spcAft>
              <a:buNone/>
            </a:pPr>
            <a:r>
              <a:rPr lang="en-GB" sz="2800" b="0" kern="100" dirty="0">
                <a:solidFill>
                  <a:srgbClr val="002060"/>
                </a:solidFill>
                <a:latin typeface="+mn-lt"/>
                <a:ea typeface="+mn-ea"/>
                <a:cs typeface="Times New Roman" panose="02020603050405020304" pitchFamily="18" charset="0"/>
              </a:rPr>
              <a:t>A SEN Support Toolkit, offering online resources and signposting to advice, guidance and best practice information in supporting pupils with SEN needs.  The focus is on the graduated approach which underpins practice for all children with SEN and as such this toolkit may be useful for all colleagues supporting children with SEN needs.</a:t>
            </a:r>
          </a:p>
          <a:p>
            <a:pPr marL="0" indent="0" defTabSz="466344">
              <a:spcAft>
                <a:spcPts val="600"/>
              </a:spcAft>
              <a:buNone/>
            </a:pPr>
            <a:r>
              <a:rPr lang="en-GB" sz="2800" b="0" kern="100" dirty="0">
                <a:solidFill>
                  <a:srgbClr val="002060"/>
                </a:solidFill>
                <a:latin typeface="+mn-lt"/>
                <a:ea typeface="+mn-ea"/>
                <a:cs typeface="Times New Roman" panose="02020603050405020304" pitchFamily="18" charset="0"/>
              </a:rPr>
              <a:t>Access to the online SEN Support Toolkit is free and unhindered by paywalls or passwords. Simply select the link to access</a:t>
            </a:r>
          </a:p>
          <a:p>
            <a:pPr marL="0" indent="0" defTabSz="466344">
              <a:spcAft>
                <a:spcPts val="600"/>
              </a:spcAft>
              <a:buNone/>
            </a:pPr>
            <a:r>
              <a:rPr lang="en-GB" sz="2800" b="0" dirty="0">
                <a:hlinkClick r:id="rId2"/>
              </a:rPr>
              <a:t>Course: Hampshire SEN Support Toolkit</a:t>
            </a:r>
            <a:r>
              <a:rPr lang="en-GB" sz="2800" b="0" dirty="0"/>
              <a:t>  </a:t>
            </a:r>
          </a:p>
          <a:p>
            <a:pPr marL="0" indent="0" defTabSz="466344">
              <a:buNone/>
            </a:pPr>
            <a:endParaRPr lang="en-GB" sz="2800" b="0" kern="100" dirty="0">
              <a:solidFill>
                <a:srgbClr val="002060"/>
              </a:solidFill>
              <a:latin typeface="+mn-lt"/>
              <a:ea typeface="+mn-ea"/>
              <a:cs typeface="Times New Roman" panose="02020603050405020304" pitchFamily="18" charset="0"/>
            </a:endParaRPr>
          </a:p>
          <a:p>
            <a:pPr marL="0" indent="0" defTabSz="466344">
              <a:buNone/>
            </a:pPr>
            <a:endParaRPr lang="en-GB" sz="2800" b="0" kern="100" dirty="0">
              <a:solidFill>
                <a:srgbClr val="002060"/>
              </a:solidFill>
              <a:latin typeface="+mn-lt"/>
              <a:cs typeface="Times New Roman" panose="02020603050405020304" pitchFamily="18" charset="0"/>
            </a:endParaRPr>
          </a:p>
          <a:p>
            <a:pPr marL="0" indent="0" defTabSz="466344">
              <a:buNone/>
            </a:pPr>
            <a:endParaRPr lang="en-GB" sz="2800" b="0" kern="100" dirty="0">
              <a:solidFill>
                <a:srgbClr val="002060"/>
              </a:solidFill>
              <a:latin typeface="+mn-lt"/>
              <a:cs typeface="Times New Roman" panose="02020603050405020304" pitchFamily="18" charset="0"/>
            </a:endParaRPr>
          </a:p>
          <a:p>
            <a:pPr marL="0" indent="0" defTabSz="466344">
              <a:buNone/>
            </a:pPr>
            <a:endParaRPr lang="en-GB" sz="2800" b="0" kern="100" dirty="0">
              <a:solidFill>
                <a:srgbClr val="002060"/>
              </a:solidFill>
              <a:latin typeface="+mn-lt"/>
              <a:ea typeface="+mn-ea"/>
              <a:cs typeface="Times New Roman" panose="02020603050405020304" pitchFamily="18" charset="0"/>
            </a:endParaRPr>
          </a:p>
          <a:p>
            <a:pPr marL="0" indent="0" defTabSz="466344">
              <a:buNone/>
            </a:pPr>
            <a:endParaRPr lang="en-GB" sz="2800" b="0" kern="100" dirty="0">
              <a:solidFill>
                <a:srgbClr val="002060"/>
              </a:solidFill>
              <a:latin typeface="+mn-lt"/>
              <a:ea typeface="+mn-ea"/>
              <a:cs typeface="Times New Roman" panose="02020603050405020304" pitchFamily="18" charset="0"/>
            </a:endParaRPr>
          </a:p>
          <a:p>
            <a:pPr marL="0" indent="0" defTabSz="466344">
              <a:buNone/>
            </a:pPr>
            <a:r>
              <a:rPr lang="en-GB" sz="2800" b="0" kern="100" dirty="0">
                <a:solidFill>
                  <a:srgbClr val="002060"/>
                </a:solidFill>
                <a:latin typeface="+mn-lt"/>
                <a:ea typeface="+mn-ea"/>
                <a:cs typeface="Times New Roman" panose="02020603050405020304" pitchFamily="18" charset="0"/>
              </a:rPr>
              <a:t>A SEN Support Line, offering tailored email or telephone / Teams' responses from highly qualified SEN professionals about specific challenges or concerns practitioners in school may still need support with after liaison with colleagues including their SENCo, and having accessed the SEN Support toolkit.</a:t>
            </a:r>
          </a:p>
          <a:p>
            <a:pPr marL="0" indent="0" defTabSz="466344">
              <a:buNone/>
            </a:pPr>
            <a:r>
              <a:rPr lang="en-GB" sz="2800" b="0" kern="100" dirty="0">
                <a:solidFill>
                  <a:srgbClr val="002060"/>
                </a:solidFill>
                <a:latin typeface="+mn-lt"/>
                <a:ea typeface="+mn-ea"/>
                <a:cs typeface="Times New Roman" panose="02020603050405020304" pitchFamily="18" charset="0"/>
              </a:rPr>
              <a:t>Please save the SEN Support Line enquiry form link to your favourites.  If you don’t want to use them immediately it will help make it easy to find them when you do want them!   </a:t>
            </a:r>
            <a:r>
              <a:rPr lang="en-GB" sz="2800" b="0" u="sng" kern="100" dirty="0">
                <a:solidFill>
                  <a:srgbClr val="0053AF"/>
                </a:solidFill>
                <a:latin typeface="+mn-lt"/>
                <a:ea typeface="+mn-ea"/>
                <a:cs typeface="Times New Roman" panose="02020603050405020304" pitchFamily="18" charset="0"/>
                <a:hlinkClick r:id="rId3">
                  <a:extLst>
                    <a:ext uri="{A12FA001-AC4F-418D-AE19-62706E023703}">
                      <ahyp:hlinkClr xmlns:ahyp="http://schemas.microsoft.com/office/drawing/2018/hyperlinkcolor" val="tx"/>
                    </a:ext>
                  </a:extLst>
                </a:hlinkClick>
              </a:rPr>
              <a:t>https://forms.office.com/e/mrX19kBP82</a:t>
            </a:r>
            <a:r>
              <a:rPr lang="en-GB" sz="2800" b="0" kern="100" dirty="0">
                <a:solidFill>
                  <a:schemeClr val="tx1"/>
                </a:solidFill>
                <a:latin typeface="+mn-lt"/>
                <a:ea typeface="+mn-ea"/>
                <a:cs typeface="Times New Roman" panose="02020603050405020304" pitchFamily="18" charset="0"/>
              </a:rPr>
              <a:t> </a:t>
            </a:r>
          </a:p>
          <a:p>
            <a:endParaRPr lang="en-GB" sz="2800" b="0" dirty="0"/>
          </a:p>
          <a:p>
            <a:pPr marL="0" indent="0" defTabSz="466344">
              <a:buNone/>
            </a:pPr>
            <a:endParaRPr lang="en-GB" sz="2800" b="0" dirty="0">
              <a:solidFill>
                <a:srgbClr val="002060"/>
              </a:solidFill>
            </a:endParaRPr>
          </a:p>
          <a:p>
            <a:pPr marL="0" indent="0" defTabSz="466344">
              <a:buNone/>
            </a:pPr>
            <a:endParaRPr lang="en-GB" sz="2800" b="0" dirty="0">
              <a:solidFill>
                <a:srgbClr val="002060"/>
              </a:solidFill>
            </a:endParaRPr>
          </a:p>
          <a:p>
            <a:pPr marL="0" indent="0" defTabSz="466344">
              <a:buNone/>
            </a:pPr>
            <a:endParaRPr lang="en-GB" sz="2800" b="0" dirty="0">
              <a:solidFill>
                <a:srgbClr val="002060"/>
              </a:solidFill>
            </a:endParaRPr>
          </a:p>
          <a:p>
            <a:pPr marL="0" indent="0" defTabSz="466344">
              <a:buNone/>
            </a:pPr>
            <a:endParaRPr lang="en-GB" sz="2800" b="0" dirty="0">
              <a:solidFill>
                <a:srgbClr val="002060"/>
              </a:solidFill>
            </a:endParaRPr>
          </a:p>
          <a:p>
            <a:pPr marL="0" indent="0" defTabSz="466344">
              <a:buNone/>
            </a:pPr>
            <a:r>
              <a:rPr lang="en-GB" sz="2800" b="0" dirty="0">
                <a:solidFill>
                  <a:srgbClr val="002060"/>
                </a:solidFill>
              </a:rPr>
              <a:t>Three</a:t>
            </a:r>
            <a:r>
              <a:rPr lang="en-GB" sz="2800" b="0" kern="1200" dirty="0">
                <a:solidFill>
                  <a:srgbClr val="002060"/>
                </a:solidFill>
                <a:latin typeface="Arial" panose="020B0604020202020204" pitchFamily="34" charset="0"/>
                <a:ea typeface="+mn-ea"/>
                <a:cs typeface="Arial" panose="020B0604020202020204" pitchFamily="34" charset="0"/>
              </a:rPr>
              <a:t> new SEN Advisers, who will operator our new SEN Support phone line and manage our new SEN Support Toolkit.</a:t>
            </a:r>
          </a:p>
          <a:p>
            <a:pPr marL="349758" indent="-349758" defTabSz="466344"/>
            <a:r>
              <a:rPr lang="en-GB" sz="2800" b="0" kern="1200" dirty="0">
                <a:solidFill>
                  <a:srgbClr val="002060"/>
                </a:solidFill>
                <a:latin typeface="Arial" panose="020B0604020202020204" pitchFamily="34" charset="0"/>
                <a:ea typeface="+mn-ea"/>
                <a:cs typeface="Arial" panose="020B0604020202020204" pitchFamily="34" charset="0"/>
              </a:rPr>
              <a:t>They can be commissioned by school to support teachers in the classroom, using the 'plan, do, review' approach to better meet the needs of children and young people in the classroom(s).</a:t>
            </a:r>
          </a:p>
          <a:p>
            <a:pPr marL="349758" indent="-349758" defTabSz="466344"/>
            <a:r>
              <a:rPr lang="en-GB" sz="2800" b="0" kern="1200" dirty="0">
                <a:solidFill>
                  <a:srgbClr val="002060"/>
                </a:solidFill>
                <a:latin typeface="Arial" panose="020B0604020202020204" pitchFamily="34" charset="0"/>
                <a:ea typeface="+mn-ea"/>
                <a:cs typeface="Arial" panose="020B0604020202020204" pitchFamily="34" charset="0"/>
              </a:rPr>
              <a:t>The SEN Advisers can also be commissioned to provide support, guidance and problem solving with teachers and SENCo's on classroom-based support.</a:t>
            </a:r>
          </a:p>
          <a:p>
            <a:pPr marL="0" indent="0" defTabSz="466344">
              <a:buNone/>
            </a:pPr>
            <a:r>
              <a:rPr lang="en-GB" sz="2800" b="0" kern="1200" dirty="0">
                <a:solidFill>
                  <a:srgbClr val="002060"/>
                </a:solidFill>
                <a:latin typeface="Arial" panose="020B0604020202020204" pitchFamily="34" charset="0"/>
                <a:ea typeface="+mn-ea"/>
                <a:cs typeface="Arial" panose="020B0604020202020204" pitchFamily="34" charset="0"/>
              </a:rPr>
              <a:t>They join our already established team of </a:t>
            </a:r>
            <a:r>
              <a:rPr lang="en-GB" sz="2800" b="0" dirty="0">
                <a:solidFill>
                  <a:srgbClr val="002060"/>
                </a:solidFill>
              </a:rPr>
              <a:t>s</a:t>
            </a:r>
            <a:r>
              <a:rPr lang="en-GB" sz="2800" b="0" kern="1200" dirty="0">
                <a:solidFill>
                  <a:srgbClr val="002060"/>
                </a:solidFill>
                <a:latin typeface="Arial" panose="020B0604020202020204" pitchFamily="34" charset="0"/>
                <a:ea typeface="+mn-ea"/>
                <a:cs typeface="Arial" panose="020B0604020202020204" pitchFamily="34" charset="0"/>
              </a:rPr>
              <a:t>pecial educational needs </a:t>
            </a:r>
            <a:r>
              <a:rPr lang="en-GB" sz="2800" b="0" dirty="0">
                <a:solidFill>
                  <a:srgbClr val="002060"/>
                </a:solidFill>
              </a:rPr>
              <a:t>i</a:t>
            </a:r>
            <a:r>
              <a:rPr lang="en-GB" sz="2800" b="0" kern="1200" dirty="0">
                <a:solidFill>
                  <a:srgbClr val="002060"/>
                </a:solidFill>
                <a:latin typeface="Arial" panose="020B0604020202020204" pitchFamily="34" charset="0"/>
                <a:ea typeface="+mn-ea"/>
                <a:cs typeface="Arial" panose="020B0604020202020204" pitchFamily="34" charset="0"/>
              </a:rPr>
              <a:t>nspectors and are all available to support our schools.</a:t>
            </a:r>
            <a:endParaRPr lang="en-GB" sz="2800" b="0" kern="1200" dirty="0">
              <a:solidFill>
                <a:schemeClr val="tx1"/>
              </a:solidFill>
              <a:latin typeface="Arial" panose="020B0604020202020204" pitchFamily="34" charset="0"/>
              <a:ea typeface="+mn-ea"/>
              <a:cs typeface="Arial" panose="020B0604020202020204" pitchFamily="34" charset="0"/>
            </a:endParaRPr>
          </a:p>
          <a:p>
            <a:pPr marL="0" indent="0" defTabSz="466344">
              <a:spcAft>
                <a:spcPts val="600"/>
              </a:spcAft>
              <a:buNone/>
            </a:pPr>
            <a:r>
              <a:rPr lang="en-GB" sz="2800" dirty="0"/>
              <a:t>senadvisorbooking@hants.gov.uk</a:t>
            </a:r>
          </a:p>
        </p:txBody>
      </p:sp>
      <p:pic>
        <p:nvPicPr>
          <p:cNvPr id="3" name="Picture 2">
            <a:extLst>
              <a:ext uri="{FF2B5EF4-FFF2-40B4-BE49-F238E27FC236}">
                <a16:creationId xmlns:a16="http://schemas.microsoft.com/office/drawing/2014/main" id="{82FD77D5-6F9A-30AD-8E50-0157C1483B46}"/>
              </a:ext>
            </a:extLst>
          </p:cNvPr>
          <p:cNvPicPr>
            <a:picLocks noChangeAspect="1"/>
          </p:cNvPicPr>
          <p:nvPr/>
        </p:nvPicPr>
        <p:blipFill>
          <a:blip r:embed="rId4"/>
          <a:stretch>
            <a:fillRect/>
          </a:stretch>
        </p:blipFill>
        <p:spPr>
          <a:xfrm>
            <a:off x="17957960" y="2813813"/>
            <a:ext cx="1414395" cy="1414395"/>
          </a:xfrm>
          <a:prstGeom prst="rect">
            <a:avLst/>
          </a:prstGeom>
        </p:spPr>
      </p:pic>
      <p:pic>
        <p:nvPicPr>
          <p:cNvPr id="4" name="Picture 3">
            <a:extLst>
              <a:ext uri="{FF2B5EF4-FFF2-40B4-BE49-F238E27FC236}">
                <a16:creationId xmlns:a16="http://schemas.microsoft.com/office/drawing/2014/main" id="{50AC01D0-1618-1700-97F0-F90ADE5577DF}"/>
              </a:ext>
            </a:extLst>
          </p:cNvPr>
          <p:cNvPicPr>
            <a:picLocks noChangeAspect="1"/>
          </p:cNvPicPr>
          <p:nvPr/>
        </p:nvPicPr>
        <p:blipFill>
          <a:blip r:embed="rId5"/>
          <a:stretch>
            <a:fillRect/>
          </a:stretch>
        </p:blipFill>
        <p:spPr>
          <a:xfrm>
            <a:off x="10825529" y="2841248"/>
            <a:ext cx="1365622" cy="1359526"/>
          </a:xfrm>
          <a:prstGeom prst="rect">
            <a:avLst/>
          </a:prstGeom>
        </p:spPr>
      </p:pic>
      <p:pic>
        <p:nvPicPr>
          <p:cNvPr id="5" name="Picture 4">
            <a:extLst>
              <a:ext uri="{FF2B5EF4-FFF2-40B4-BE49-F238E27FC236}">
                <a16:creationId xmlns:a16="http://schemas.microsoft.com/office/drawing/2014/main" id="{871DE4D0-6D90-E98D-D575-1FC0EA0EFBAC}"/>
              </a:ext>
            </a:extLst>
          </p:cNvPr>
          <p:cNvPicPr>
            <a:picLocks noChangeAspect="1"/>
          </p:cNvPicPr>
          <p:nvPr/>
        </p:nvPicPr>
        <p:blipFill>
          <a:blip r:embed="rId6"/>
          <a:stretch>
            <a:fillRect/>
          </a:stretch>
        </p:blipFill>
        <p:spPr>
          <a:xfrm>
            <a:off x="3293996" y="2841248"/>
            <a:ext cx="2249619" cy="1365622"/>
          </a:xfrm>
          <a:prstGeom prst="rect">
            <a:avLst/>
          </a:prstGeom>
        </p:spPr>
      </p:pic>
    </p:spTree>
    <p:extLst>
      <p:ext uri="{BB962C8B-B14F-4D97-AF65-F5344CB8AC3E}">
        <p14:creationId xmlns:p14="http://schemas.microsoft.com/office/powerpoint/2010/main" val="30084229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C3885-6E17-A572-E181-1838D51B3B88}"/>
              </a:ext>
            </a:extLst>
          </p:cNvPr>
          <p:cNvSpPr>
            <a:spLocks noGrp="1"/>
          </p:cNvSpPr>
          <p:nvPr>
            <p:ph type="title"/>
          </p:nvPr>
        </p:nvSpPr>
        <p:spPr/>
        <p:txBody>
          <a:bodyPr/>
          <a:lstStyle/>
          <a:p>
            <a:r>
              <a:rPr lang="en-GB" dirty="0"/>
              <a:t>A reminder, 5 training Modules</a:t>
            </a:r>
          </a:p>
        </p:txBody>
      </p:sp>
      <p:sp>
        <p:nvSpPr>
          <p:cNvPr id="6" name="Text Placeholder 5">
            <a:extLst>
              <a:ext uri="{FF2B5EF4-FFF2-40B4-BE49-F238E27FC236}">
                <a16:creationId xmlns:a16="http://schemas.microsoft.com/office/drawing/2014/main" id="{C177FF95-2EA6-6EFB-77B4-47FC0B50D973}"/>
              </a:ext>
            </a:extLst>
          </p:cNvPr>
          <p:cNvSpPr>
            <a:spLocks noGrp="1"/>
          </p:cNvSpPr>
          <p:nvPr>
            <p:ph type="body" sz="quarter" idx="10"/>
          </p:nvPr>
        </p:nvSpPr>
        <p:spPr>
          <a:xfrm>
            <a:off x="1371603" y="3788795"/>
            <a:ext cx="8033654" cy="8286750"/>
          </a:xfrm>
        </p:spPr>
        <p:txBody>
          <a:bodyPr/>
          <a:lstStyle/>
          <a:p>
            <a:pPr marL="0" indent="0">
              <a:buNone/>
            </a:pPr>
            <a:r>
              <a:rPr kumimoji="0" lang="en-US" sz="4800" b="0" i="0" u="none" strike="noStrike" kern="1200" cap="none" spc="0" normalizeH="0" baseline="0" noProof="0" dirty="0">
                <a:ln>
                  <a:noFill/>
                </a:ln>
                <a:solidFill>
                  <a:schemeClr val="tx1"/>
                </a:solidFill>
                <a:effectLst/>
                <a:uLnTx/>
                <a:uFillTx/>
                <a:latin typeface="Arial"/>
                <a:ea typeface="+mn-ea"/>
                <a:cs typeface="+mn-cs"/>
                <a:hlinkClick r:id="rId2">
                  <a:extLst>
                    <a:ext uri="{A12FA001-AC4F-418D-AE19-62706E023703}">
                      <ahyp:hlinkClr xmlns:ahyp="http://schemas.microsoft.com/office/drawing/2018/hyperlinkcolor" val="tx"/>
                    </a:ext>
                  </a:extLst>
                </a:hlinkClick>
              </a:rPr>
              <a:t>SEN Moodle: All courses (hants.gov.uk)</a:t>
            </a:r>
            <a:endParaRPr kumimoji="0" lang="en-GB" sz="4800" b="0" i="0" u="none" strike="noStrike" kern="1200" cap="none" spc="0" normalizeH="0" baseline="0" noProof="0" dirty="0">
              <a:ln>
                <a:noFill/>
              </a:ln>
              <a:solidFill>
                <a:schemeClr val="tx1"/>
              </a:solidFill>
              <a:effectLst/>
              <a:uLnTx/>
              <a:uFillTx/>
              <a:latin typeface="Arial"/>
              <a:ea typeface="+mn-ea"/>
              <a:cs typeface="+mn-cs"/>
            </a:endParaRPr>
          </a:p>
          <a:p>
            <a:pPr marL="0" indent="0">
              <a:buNone/>
            </a:pPr>
            <a:endParaRPr lang="en-GB" dirty="0">
              <a:solidFill>
                <a:schemeClr val="tx1"/>
              </a:solidFill>
            </a:endParaRPr>
          </a:p>
          <a:p>
            <a:pPr marL="0" indent="0">
              <a:buNone/>
            </a:pPr>
            <a:r>
              <a:rPr lang="en-GB" sz="4800" dirty="0">
                <a:solidFill>
                  <a:schemeClr val="tx1"/>
                </a:solidFill>
              </a:rPr>
              <a:t>Centrally Funded</a:t>
            </a:r>
          </a:p>
        </p:txBody>
      </p:sp>
      <p:pic>
        <p:nvPicPr>
          <p:cNvPr id="4" name="Picture 3">
            <a:extLst>
              <a:ext uri="{FF2B5EF4-FFF2-40B4-BE49-F238E27FC236}">
                <a16:creationId xmlns:a16="http://schemas.microsoft.com/office/drawing/2014/main" id="{5403D9BE-6226-AD57-5CD4-A96C657B4AA4}"/>
              </a:ext>
            </a:extLst>
          </p:cNvPr>
          <p:cNvPicPr>
            <a:picLocks noChangeAspect="1"/>
          </p:cNvPicPr>
          <p:nvPr/>
        </p:nvPicPr>
        <p:blipFill>
          <a:blip r:embed="rId3"/>
          <a:stretch>
            <a:fillRect/>
          </a:stretch>
        </p:blipFill>
        <p:spPr>
          <a:xfrm>
            <a:off x="6497693" y="3265939"/>
            <a:ext cx="7259428" cy="8928992"/>
          </a:xfrm>
          <a:prstGeom prst="rect">
            <a:avLst/>
          </a:prstGeom>
        </p:spPr>
      </p:pic>
      <p:graphicFrame>
        <p:nvGraphicFramePr>
          <p:cNvPr id="5" name="Diagram 4">
            <a:extLst>
              <a:ext uri="{FF2B5EF4-FFF2-40B4-BE49-F238E27FC236}">
                <a16:creationId xmlns:a16="http://schemas.microsoft.com/office/drawing/2014/main" id="{502C4D3F-84A1-DA5B-C486-D60E5E51BA84}"/>
              </a:ext>
            </a:extLst>
          </p:cNvPr>
          <p:cNvGraphicFramePr/>
          <p:nvPr>
            <p:extLst>
              <p:ext uri="{D42A27DB-BD31-4B8C-83A1-F6EECF244321}">
                <p14:modId xmlns:p14="http://schemas.microsoft.com/office/powerpoint/2010/main" val="3812673998"/>
              </p:ext>
            </p:extLst>
          </p:nvPr>
        </p:nvGraphicFramePr>
        <p:xfrm>
          <a:off x="15204917" y="2977907"/>
          <a:ext cx="7805894" cy="9505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088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FE6CD1-D69E-B581-3E4D-5A8E477381A2}"/>
              </a:ext>
            </a:extLst>
          </p:cNvPr>
          <p:cNvSpPr>
            <a:spLocks noGrp="1"/>
          </p:cNvSpPr>
          <p:nvPr>
            <p:ph type="title"/>
          </p:nvPr>
        </p:nvSpPr>
        <p:spPr/>
        <p:txBody>
          <a:bodyPr/>
          <a:lstStyle/>
          <a:p>
            <a:r>
              <a:rPr lang="en-GB" dirty="0"/>
              <a:t>AOB and next meeting</a:t>
            </a:r>
          </a:p>
        </p:txBody>
      </p:sp>
      <p:sp>
        <p:nvSpPr>
          <p:cNvPr id="5" name="Text Placeholder 4">
            <a:extLst>
              <a:ext uri="{FF2B5EF4-FFF2-40B4-BE49-F238E27FC236}">
                <a16:creationId xmlns:a16="http://schemas.microsoft.com/office/drawing/2014/main" id="{DDE04186-5D86-3264-7EC1-3E2AFD9ECE5E}"/>
              </a:ext>
            </a:extLst>
          </p:cNvPr>
          <p:cNvSpPr>
            <a:spLocks noGrp="1"/>
          </p:cNvSpPr>
          <p:nvPr>
            <p:ph type="body" sz="quarter" idx="10"/>
          </p:nvPr>
        </p:nvSpPr>
        <p:spPr>
          <a:xfrm>
            <a:off x="1371711" y="3019824"/>
            <a:ext cx="21334413" cy="8286750"/>
          </a:xfrm>
        </p:spPr>
        <p:txBody>
          <a:bodyPr/>
          <a:lstStyle/>
          <a:p>
            <a:pPr marL="285750" indent="-285750">
              <a:buFont typeface="Arial" panose="020B0604020202020204" pitchFamily="34" charset="0"/>
              <a:buChar char="•"/>
            </a:pPr>
            <a:r>
              <a:rPr lang="en-GB" sz="4400" b="0" dirty="0">
                <a:solidFill>
                  <a:schemeClr val="tx1"/>
                </a:solidFill>
              </a:rPr>
              <a:t>Anyone had a recent Ofsted experience? Highlights?</a:t>
            </a:r>
          </a:p>
          <a:p>
            <a:pPr marL="0" indent="0">
              <a:buNone/>
            </a:pPr>
            <a:endParaRPr lang="en-GB" sz="4400" b="0" dirty="0">
              <a:solidFill>
                <a:schemeClr val="tx1"/>
              </a:solidFill>
            </a:endParaRPr>
          </a:p>
          <a:p>
            <a:pPr marL="285750" indent="-285750">
              <a:buFont typeface="Arial" panose="020B0604020202020204" pitchFamily="34" charset="0"/>
              <a:buChar char="•"/>
            </a:pPr>
            <a:r>
              <a:rPr lang="en-GB" sz="4400" b="0" dirty="0">
                <a:solidFill>
                  <a:schemeClr val="tx1"/>
                </a:solidFill>
              </a:rPr>
              <a:t>Forest School; who has set one up recently and how was the experience?</a:t>
            </a:r>
          </a:p>
          <a:p>
            <a:pPr marL="285750" indent="-285750">
              <a:buFont typeface="Arial" panose="020B0604020202020204" pitchFamily="34" charset="0"/>
              <a:buChar char="•"/>
            </a:pPr>
            <a:endParaRPr lang="en-GB" sz="4400" b="0" dirty="0">
              <a:solidFill>
                <a:schemeClr val="tx1"/>
              </a:solidFill>
            </a:endParaRPr>
          </a:p>
          <a:p>
            <a:pPr marL="285750" indent="-285750"/>
            <a:r>
              <a:rPr lang="en-GB" sz="4400" b="0" dirty="0">
                <a:solidFill>
                  <a:schemeClr val="tx1"/>
                </a:solidFill>
              </a:rPr>
              <a:t>Prospect School has a forest skills provision which they are happy for anyone to visit.</a:t>
            </a:r>
          </a:p>
          <a:p>
            <a:pPr marL="285750" indent="-285750">
              <a:buFont typeface="Arial" panose="020B0604020202020204" pitchFamily="34" charset="0"/>
              <a:buChar char="•"/>
            </a:pPr>
            <a:endParaRPr lang="en-GB" sz="4400" b="0" dirty="0">
              <a:solidFill>
                <a:schemeClr val="tx1"/>
              </a:solidFill>
            </a:endParaRPr>
          </a:p>
          <a:p>
            <a:pPr marL="285750" indent="-285750">
              <a:buFont typeface="Arial" panose="020B0604020202020204" pitchFamily="34" charset="0"/>
              <a:buChar char="•"/>
            </a:pPr>
            <a:r>
              <a:rPr lang="en-GB" sz="4400" b="0" dirty="0">
                <a:solidFill>
                  <a:schemeClr val="tx1"/>
                </a:solidFill>
              </a:rPr>
              <a:t>And – we are going on the road! – next meeting will be on 17 June at </a:t>
            </a:r>
            <a:r>
              <a:rPr lang="en-GB" sz="4400" b="0" dirty="0" err="1">
                <a:solidFill>
                  <a:schemeClr val="tx1"/>
                </a:solidFill>
              </a:rPr>
              <a:t>Horndean</a:t>
            </a:r>
            <a:r>
              <a:rPr lang="en-GB" sz="4400" b="0" dirty="0">
                <a:solidFill>
                  <a:schemeClr val="tx1"/>
                </a:solidFill>
              </a:rPr>
              <a:t> Technology College, Waterloo</a:t>
            </a:r>
            <a:r>
              <a:rPr lang="en-US" sz="4400" b="0" dirty="0">
                <a:solidFill>
                  <a:schemeClr val="tx1"/>
                </a:solidFill>
              </a:rPr>
              <a:t> PO8 9PQ</a:t>
            </a:r>
          </a:p>
          <a:p>
            <a:endParaRPr lang="en-GB" dirty="0"/>
          </a:p>
        </p:txBody>
      </p:sp>
    </p:spTree>
    <p:extLst>
      <p:ext uri="{BB962C8B-B14F-4D97-AF65-F5344CB8AC3E}">
        <p14:creationId xmlns:p14="http://schemas.microsoft.com/office/powerpoint/2010/main" val="4024511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7DD83-8E3F-273C-76F1-D4945114FC4D}"/>
              </a:ext>
            </a:extLst>
          </p:cNvPr>
          <p:cNvSpPr>
            <a:spLocks noGrp="1"/>
          </p:cNvSpPr>
          <p:nvPr>
            <p:ph type="title"/>
          </p:nvPr>
        </p:nvSpPr>
        <p:spPr>
          <a:xfrm>
            <a:off x="1371602" y="730251"/>
            <a:ext cx="21334522" cy="1848357"/>
          </a:xfrm>
        </p:spPr>
        <p:txBody>
          <a:bodyPr>
            <a:normAutofit fontScale="90000"/>
          </a:bodyPr>
          <a:lstStyle/>
          <a:p>
            <a:br>
              <a:rPr lang="en-GB" dirty="0"/>
            </a:br>
            <a:r>
              <a:rPr lang="en-GB" dirty="0"/>
              <a:t>Sample annual return</a:t>
            </a:r>
            <a:br>
              <a:rPr lang="en-GB" dirty="0"/>
            </a:br>
            <a:r>
              <a:rPr lang="en-GB" sz="4000" b="1" i="1" kern="150" dirty="0">
                <a:effectLst/>
                <a:latin typeface="Arial" panose="020B0604020202020204" pitchFamily="34" charset="0"/>
                <a:ea typeface="Aptos" panose="020B0004020202020204" pitchFamily="34" charset="0"/>
                <a:cs typeface="Times New Roman" panose="02020603050405020304" pitchFamily="18" charset="0"/>
              </a:rPr>
              <a:t>Please email this return to: </a:t>
            </a:r>
            <a:r>
              <a:rPr lang="en-GB" sz="4000" b="1" i="1" u="sng" kern="150" dirty="0">
                <a:solidFill>
                  <a:srgbClr val="467886"/>
                </a:solidFill>
                <a:effectLst/>
                <a:uFill>
                  <a:solidFill>
                    <a:srgbClr val="000000"/>
                  </a:solidFill>
                </a:uFill>
                <a:latin typeface="Arial" panose="020B0604020202020204" pitchFamily="34" charset="0"/>
                <a:ea typeface="Aptos" panose="020B0004020202020204" pitchFamily="34" charset="0"/>
                <a:cs typeface="Times New Roman" panose="02020603050405020304" pitchFamily="18" charset="0"/>
                <a:hlinkClick r:id="rId2"/>
              </a:rPr>
              <a:t>Ebi.Erhahiemen2@hants.gov.uk</a:t>
            </a:r>
            <a:r>
              <a:rPr lang="en-GB" sz="4000" b="1" i="1" kern="150" dirty="0">
                <a:effectLst/>
                <a:latin typeface="Arial" panose="020B0604020202020204" pitchFamily="34" charset="0"/>
                <a:ea typeface="Aptos" panose="020B0004020202020204" pitchFamily="34" charset="0"/>
                <a:cs typeface="Times New Roman" panose="02020603050405020304" pitchFamily="18" charset="0"/>
              </a:rPr>
              <a:t> by 31</a:t>
            </a:r>
            <a:r>
              <a:rPr lang="en-GB" sz="4000" b="1" i="1" kern="150" baseline="30000" dirty="0">
                <a:effectLst/>
                <a:latin typeface="Arial" panose="020B0604020202020204" pitchFamily="34" charset="0"/>
                <a:ea typeface="Aptos" panose="020B0004020202020204" pitchFamily="34" charset="0"/>
                <a:cs typeface="Times New Roman" panose="02020603050405020304" pitchFamily="18" charset="0"/>
              </a:rPr>
              <a:t>st</a:t>
            </a:r>
            <a:r>
              <a:rPr lang="en-GB" sz="4000" b="1" i="1" kern="150" dirty="0">
                <a:effectLst/>
                <a:latin typeface="Arial" panose="020B0604020202020204" pitchFamily="34" charset="0"/>
                <a:ea typeface="Aptos" panose="020B0004020202020204" pitchFamily="34" charset="0"/>
                <a:cs typeface="Times New Roman" panose="02020603050405020304" pitchFamily="18" charset="0"/>
              </a:rPr>
              <a:t> July</a:t>
            </a:r>
            <a:br>
              <a:rPr lang="en-GB" sz="8800" kern="150" dirty="0">
                <a:effectLst/>
                <a:latin typeface="Aptos" panose="020B0004020202020204" pitchFamily="34" charset="0"/>
                <a:ea typeface="Aptos" panose="020B0004020202020204" pitchFamily="34" charset="0"/>
                <a:cs typeface="Times New Roman" panose="02020603050405020304" pitchFamily="18" charset="0"/>
              </a:rPr>
            </a:br>
            <a:endParaRPr lang="en-GB" dirty="0"/>
          </a:p>
        </p:txBody>
      </p:sp>
      <p:pic>
        <p:nvPicPr>
          <p:cNvPr id="4" name="Content Placeholder 6">
            <a:extLst>
              <a:ext uri="{FF2B5EF4-FFF2-40B4-BE49-F238E27FC236}">
                <a16:creationId xmlns:a16="http://schemas.microsoft.com/office/drawing/2014/main" id="{0936ABC4-9630-7B43-5179-C45B45A14A4A}"/>
              </a:ext>
            </a:extLst>
          </p:cNvPr>
          <p:cNvPicPr>
            <a:picLocks noChangeAspect="1"/>
          </p:cNvPicPr>
          <p:nvPr/>
        </p:nvPicPr>
        <p:blipFill>
          <a:blip r:embed="rId3"/>
          <a:srcRect l="2085" r="1677" b="3262"/>
          <a:stretch/>
        </p:blipFill>
        <p:spPr>
          <a:xfrm>
            <a:off x="3566162" y="2881134"/>
            <a:ext cx="14648686" cy="9536418"/>
          </a:xfrm>
          <a:prstGeom prst="rect">
            <a:avLst/>
          </a:prstGeom>
        </p:spPr>
      </p:pic>
    </p:spTree>
    <p:extLst>
      <p:ext uri="{BB962C8B-B14F-4D97-AF65-F5344CB8AC3E}">
        <p14:creationId xmlns:p14="http://schemas.microsoft.com/office/powerpoint/2010/main" val="4269570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1FE8DC-F805-BF84-CEB8-296C0D33B2C8}"/>
              </a:ext>
            </a:extLst>
          </p:cNvPr>
          <p:cNvPicPr>
            <a:picLocks noChangeAspect="1"/>
          </p:cNvPicPr>
          <p:nvPr/>
        </p:nvPicPr>
        <p:blipFill rotWithShape="1">
          <a:blip r:embed="rId2"/>
          <a:srcRect l="2325" t="4384" r="2416" b="7953"/>
          <a:stretch/>
        </p:blipFill>
        <p:spPr>
          <a:xfrm>
            <a:off x="3218688" y="1860839"/>
            <a:ext cx="17675043" cy="9477721"/>
          </a:xfrm>
          <a:prstGeom prst="rect">
            <a:avLst/>
          </a:prstGeom>
        </p:spPr>
      </p:pic>
    </p:spTree>
    <p:extLst>
      <p:ext uri="{BB962C8B-B14F-4D97-AF65-F5344CB8AC3E}">
        <p14:creationId xmlns:p14="http://schemas.microsoft.com/office/powerpoint/2010/main" val="3848939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143EC-1CB7-8675-6B80-B518094089CE}"/>
              </a:ext>
            </a:extLst>
          </p:cNvPr>
          <p:cNvSpPr>
            <a:spLocks noGrp="1"/>
          </p:cNvSpPr>
          <p:nvPr>
            <p:ph type="title"/>
          </p:nvPr>
        </p:nvSpPr>
        <p:spPr>
          <a:xfrm>
            <a:off x="1523890" y="1357088"/>
            <a:ext cx="21334522" cy="1729170"/>
          </a:xfrm>
        </p:spPr>
        <p:txBody>
          <a:bodyPr>
            <a:normAutofit fontScale="90000"/>
          </a:bodyPr>
          <a:lstStyle/>
          <a:p>
            <a:r>
              <a:rPr lang="en-GB" dirty="0"/>
              <a:t>Annual return</a:t>
            </a:r>
            <a:br>
              <a:rPr lang="en-GB" dirty="0"/>
            </a:br>
            <a:endParaRPr lang="en-GB" dirty="0"/>
          </a:p>
        </p:txBody>
      </p:sp>
      <p:graphicFrame>
        <p:nvGraphicFramePr>
          <p:cNvPr id="7" name="Content Placeholder 2">
            <a:extLst>
              <a:ext uri="{FF2B5EF4-FFF2-40B4-BE49-F238E27FC236}">
                <a16:creationId xmlns:a16="http://schemas.microsoft.com/office/drawing/2014/main" id="{89421E6E-3148-65A6-9DD2-6760060C3850}"/>
              </a:ext>
            </a:extLst>
          </p:cNvPr>
          <p:cNvGraphicFramePr>
            <a:graphicFrameLocks/>
          </p:cNvGraphicFramePr>
          <p:nvPr>
            <p:extLst>
              <p:ext uri="{D42A27DB-BD31-4B8C-83A1-F6EECF244321}">
                <p14:modId xmlns:p14="http://schemas.microsoft.com/office/powerpoint/2010/main" val="3136750732"/>
              </p:ext>
            </p:extLst>
          </p:nvPr>
        </p:nvGraphicFramePr>
        <p:xfrm>
          <a:off x="599968" y="1573644"/>
          <a:ext cx="22588564" cy="9631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084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2D908-F506-AE55-FB76-4754A52BA6F0}"/>
              </a:ext>
            </a:extLst>
          </p:cNvPr>
          <p:cNvSpPr>
            <a:spLocks noGrp="1"/>
          </p:cNvSpPr>
          <p:nvPr>
            <p:ph type="title"/>
          </p:nvPr>
        </p:nvSpPr>
        <p:spPr/>
        <p:txBody>
          <a:bodyPr/>
          <a:lstStyle/>
          <a:p>
            <a:r>
              <a:rPr lang="en-GB" dirty="0"/>
              <a:t>Excerpt from email to headteachers</a:t>
            </a:r>
          </a:p>
        </p:txBody>
      </p:sp>
      <p:sp>
        <p:nvSpPr>
          <p:cNvPr id="3" name="Text Placeholder 2">
            <a:extLst>
              <a:ext uri="{FF2B5EF4-FFF2-40B4-BE49-F238E27FC236}">
                <a16:creationId xmlns:a16="http://schemas.microsoft.com/office/drawing/2014/main" id="{0FD0F6C2-3905-43E3-4CF1-0AA87F46664F}"/>
              </a:ext>
            </a:extLst>
          </p:cNvPr>
          <p:cNvSpPr>
            <a:spLocks noGrp="1"/>
          </p:cNvSpPr>
          <p:nvPr>
            <p:ph type="body" sz="quarter" idx="10"/>
          </p:nvPr>
        </p:nvSpPr>
        <p:spPr>
          <a:xfrm>
            <a:off x="1523999" y="3220992"/>
            <a:ext cx="21334413" cy="8286750"/>
          </a:xfrm>
        </p:spPr>
        <p:txBody>
          <a:bodyPr/>
          <a:lstStyle/>
          <a:p>
            <a:pPr marL="0" indent="0">
              <a:buNone/>
            </a:pPr>
            <a:r>
              <a:rPr lang="en-GB" sz="4400" b="0" i="1" dirty="0">
                <a:solidFill>
                  <a:schemeClr val="tx1"/>
                </a:solidFill>
              </a:rPr>
              <a:t>Annual Return</a:t>
            </a:r>
          </a:p>
          <a:p>
            <a:pPr marL="0" indent="0">
              <a:buNone/>
            </a:pPr>
            <a:r>
              <a:rPr lang="en-GB" sz="4400" b="0" i="1" dirty="0">
                <a:solidFill>
                  <a:schemeClr val="tx1"/>
                </a:solidFill>
              </a:rPr>
              <a:t>In order to maintain ongoing dialogue with our RP,</a:t>
            </a:r>
            <a:r>
              <a:rPr lang="en-GB" sz="4400" b="0" dirty="0">
                <a:solidFill>
                  <a:schemeClr val="tx1"/>
                </a:solidFill>
              </a:rPr>
              <a:t> </a:t>
            </a:r>
            <a:r>
              <a:rPr lang="en-GB" sz="4400" b="0" i="1" dirty="0">
                <a:solidFill>
                  <a:schemeClr val="tx1"/>
                </a:solidFill>
              </a:rPr>
              <a:t>an annual return will be requested at the end of each academic year. It will provide headteachers and RP leaders an opportunity to share successes against the KPI as well as an opportunity to make any requests regarding training or support known to the LA. </a:t>
            </a:r>
          </a:p>
          <a:p>
            <a:pPr marL="0" indent="0">
              <a:buNone/>
            </a:pPr>
            <a:endParaRPr lang="en-GB" dirty="0"/>
          </a:p>
        </p:txBody>
      </p:sp>
    </p:spTree>
    <p:extLst>
      <p:ext uri="{BB962C8B-B14F-4D97-AF65-F5344CB8AC3E}">
        <p14:creationId xmlns:p14="http://schemas.microsoft.com/office/powerpoint/2010/main" val="1757039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BF095-8022-5A5F-4DBF-E19D26677104}"/>
              </a:ext>
            </a:extLst>
          </p:cNvPr>
          <p:cNvSpPr>
            <a:spLocks noGrp="1"/>
          </p:cNvSpPr>
          <p:nvPr>
            <p:ph type="title"/>
          </p:nvPr>
        </p:nvSpPr>
        <p:spPr>
          <a:xfrm>
            <a:off x="1517697" y="356375"/>
            <a:ext cx="21334522" cy="2651126"/>
          </a:xfrm>
        </p:spPr>
        <p:txBody>
          <a:bodyPr/>
          <a:lstStyle/>
          <a:p>
            <a:r>
              <a:rPr lang="en-GB" dirty="0"/>
              <a:t>Resourced provisions (RP) distribution</a:t>
            </a:r>
          </a:p>
        </p:txBody>
      </p:sp>
      <p:pic>
        <p:nvPicPr>
          <p:cNvPr id="5" name="Content Placeholder 4">
            <a:extLst>
              <a:ext uri="{FF2B5EF4-FFF2-40B4-BE49-F238E27FC236}">
                <a16:creationId xmlns:a16="http://schemas.microsoft.com/office/drawing/2014/main" id="{3E06F56B-4182-4BFC-2B13-D9661C8E84EC}"/>
              </a:ext>
            </a:extLst>
          </p:cNvPr>
          <p:cNvPicPr>
            <a:picLocks noGrp="1" noChangeAspect="1"/>
          </p:cNvPicPr>
          <p:nvPr>
            <p:ph idx="13"/>
          </p:nvPr>
        </p:nvPicPr>
        <p:blipFill>
          <a:blip r:embed="rId2"/>
          <a:srcRect t="15723"/>
          <a:stretch/>
        </p:blipFill>
        <p:spPr>
          <a:xfrm>
            <a:off x="1792224" y="2743200"/>
            <a:ext cx="20519136" cy="9820655"/>
          </a:xfrm>
        </p:spPr>
      </p:pic>
      <p:pic>
        <p:nvPicPr>
          <p:cNvPr id="8" name="Content Placeholder 4">
            <a:extLst>
              <a:ext uri="{FF2B5EF4-FFF2-40B4-BE49-F238E27FC236}">
                <a16:creationId xmlns:a16="http://schemas.microsoft.com/office/drawing/2014/main" id="{48807723-2258-5002-8327-B5C04F18C66B}"/>
              </a:ext>
            </a:extLst>
          </p:cNvPr>
          <p:cNvPicPr>
            <a:picLocks noChangeAspect="1"/>
          </p:cNvPicPr>
          <p:nvPr/>
        </p:nvPicPr>
        <p:blipFill>
          <a:blip r:embed="rId2"/>
          <a:srcRect t="15778"/>
          <a:stretch/>
        </p:blipFill>
        <p:spPr>
          <a:xfrm>
            <a:off x="1930036" y="3007502"/>
            <a:ext cx="20519136" cy="9117964"/>
          </a:xfrm>
          <a:prstGeom prst="rect">
            <a:avLst/>
          </a:prstGeom>
        </p:spPr>
      </p:pic>
    </p:spTree>
    <p:extLst>
      <p:ext uri="{BB962C8B-B14F-4D97-AF65-F5344CB8AC3E}">
        <p14:creationId xmlns:p14="http://schemas.microsoft.com/office/powerpoint/2010/main" val="3537415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8C21-2D87-D9F7-1642-240EC1595F68}"/>
              </a:ext>
            </a:extLst>
          </p:cNvPr>
          <p:cNvSpPr>
            <a:spLocks noGrp="1"/>
          </p:cNvSpPr>
          <p:nvPr>
            <p:ph type="title"/>
          </p:nvPr>
        </p:nvSpPr>
        <p:spPr/>
        <p:txBody>
          <a:bodyPr/>
          <a:lstStyle/>
          <a:p>
            <a:r>
              <a:rPr lang="en-GB" dirty="0"/>
              <a:t>RP – Department for Education (DfE) guidance</a:t>
            </a:r>
          </a:p>
        </p:txBody>
      </p:sp>
      <p:pic>
        <p:nvPicPr>
          <p:cNvPr id="4" name="Content Placeholder 4">
            <a:extLst>
              <a:ext uri="{FF2B5EF4-FFF2-40B4-BE49-F238E27FC236}">
                <a16:creationId xmlns:a16="http://schemas.microsoft.com/office/drawing/2014/main" id="{36768394-93D6-C168-3201-CB8089A26ADA}"/>
              </a:ext>
            </a:extLst>
          </p:cNvPr>
          <p:cNvPicPr>
            <a:picLocks noChangeAspect="1"/>
          </p:cNvPicPr>
          <p:nvPr/>
        </p:nvPicPr>
        <p:blipFill>
          <a:blip r:embed="rId2"/>
          <a:srcRect l="3378" t="30171" r="4170"/>
          <a:stretch/>
        </p:blipFill>
        <p:spPr>
          <a:xfrm>
            <a:off x="1371602" y="3712464"/>
            <a:ext cx="21334522" cy="7516368"/>
          </a:xfrm>
          <a:prstGeom prst="rect">
            <a:avLst/>
          </a:prstGeom>
        </p:spPr>
      </p:pic>
    </p:spTree>
    <p:extLst>
      <p:ext uri="{BB962C8B-B14F-4D97-AF65-F5344CB8AC3E}">
        <p14:creationId xmlns:p14="http://schemas.microsoft.com/office/powerpoint/2010/main" val="114563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E532-E45C-95F4-F28A-30C2269A0A5F}"/>
              </a:ext>
            </a:extLst>
          </p:cNvPr>
          <p:cNvSpPr>
            <a:spLocks noGrp="1"/>
          </p:cNvSpPr>
          <p:nvPr>
            <p:ph type="title"/>
          </p:nvPr>
        </p:nvSpPr>
        <p:spPr>
          <a:xfrm>
            <a:off x="1371602" y="291339"/>
            <a:ext cx="21334522" cy="2651126"/>
          </a:xfrm>
        </p:spPr>
        <p:txBody>
          <a:bodyPr>
            <a:normAutofit/>
          </a:bodyPr>
          <a:lstStyle/>
          <a:p>
            <a:r>
              <a:rPr lang="en-GB" dirty="0"/>
              <a:t>Sufficiency strategy </a:t>
            </a:r>
            <a:br>
              <a:rPr lang="en-GB" dirty="0"/>
            </a:br>
            <a:r>
              <a:rPr lang="en-GB" sz="4400" dirty="0"/>
              <a:t>3 new and 23 in progress</a:t>
            </a:r>
          </a:p>
        </p:txBody>
      </p:sp>
      <p:sp>
        <p:nvSpPr>
          <p:cNvPr id="3" name="Text Placeholder 2">
            <a:extLst>
              <a:ext uri="{FF2B5EF4-FFF2-40B4-BE49-F238E27FC236}">
                <a16:creationId xmlns:a16="http://schemas.microsoft.com/office/drawing/2014/main" id="{1BD6B88A-DA68-FAA6-4C42-24C5E13B5776}"/>
              </a:ext>
            </a:extLst>
          </p:cNvPr>
          <p:cNvSpPr>
            <a:spLocks noGrp="1"/>
          </p:cNvSpPr>
          <p:nvPr>
            <p:ph type="body" sz="quarter" idx="10"/>
          </p:nvPr>
        </p:nvSpPr>
        <p:spPr>
          <a:xfrm>
            <a:off x="1371602" y="2686433"/>
            <a:ext cx="22000462" cy="7554847"/>
          </a:xfrm>
        </p:spPr>
        <p:txBody>
          <a:bodyPr lIns="91440" tIns="45720" rIns="91440" bIns="45720" numCol="2" spcCol="180000" anchor="t"/>
          <a:lstStyle/>
          <a:p>
            <a:pPr marL="0" indent="0">
              <a:lnSpc>
                <a:spcPct val="90000"/>
              </a:lnSpc>
              <a:spcAft>
                <a:spcPts val="1600"/>
              </a:spcAft>
              <a:buNone/>
            </a:pPr>
            <a:r>
              <a:rPr lang="en-GB" sz="4400" b="0" kern="150" dirty="0">
                <a:solidFill>
                  <a:schemeClr val="tx1"/>
                </a:solidFill>
              </a:rPr>
              <a:t>Hampshire RPs expected key performance indicators (KPI) </a:t>
            </a:r>
          </a:p>
          <a:p>
            <a:pPr marL="685165" indent="-685165">
              <a:lnSpc>
                <a:spcPct val="90000"/>
              </a:lnSpc>
              <a:buFont typeface="Wingdings" panose="05000000000000000000" pitchFamily="2" charset="2"/>
              <a:buChar char=""/>
            </a:pPr>
            <a:r>
              <a:rPr lang="en-GB" sz="3600" b="0" kern="150" dirty="0">
                <a:solidFill>
                  <a:schemeClr val="tx1"/>
                </a:solidFill>
              </a:rPr>
              <a:t>Ofsted grade is good or above.</a:t>
            </a:r>
          </a:p>
          <a:p>
            <a:pPr marL="685165" indent="-685165">
              <a:lnSpc>
                <a:spcPct val="90000"/>
              </a:lnSpc>
              <a:buFont typeface="Wingdings" panose="05000000000000000000" pitchFamily="2" charset="2"/>
              <a:buChar char=""/>
            </a:pPr>
            <a:r>
              <a:rPr lang="en-GB" sz="3600" b="0" kern="150" dirty="0">
                <a:solidFill>
                  <a:schemeClr val="tx1"/>
                </a:solidFill>
              </a:rPr>
              <a:t>Section F of the EHC plan is delivered both inside and outside of the RP.</a:t>
            </a:r>
          </a:p>
          <a:p>
            <a:pPr marL="685165" indent="-685165">
              <a:lnSpc>
                <a:spcPct val="90000"/>
              </a:lnSpc>
              <a:buFont typeface="Wingdings" panose="05000000000000000000" pitchFamily="2" charset="2"/>
              <a:buChar char=""/>
            </a:pPr>
            <a:r>
              <a:rPr lang="en-GB" sz="3600" b="0" kern="150" dirty="0">
                <a:solidFill>
                  <a:schemeClr val="tx1"/>
                </a:solidFill>
              </a:rPr>
              <a:t>Evidence of an inclusive culture and high-quality curriculum both in the RP and across the mainstream school, demonstrated through a strategy to promote integration and common strategies used consistently across both components.</a:t>
            </a:r>
          </a:p>
          <a:p>
            <a:pPr marL="685165" indent="-685165">
              <a:lnSpc>
                <a:spcPct val="90000"/>
              </a:lnSpc>
              <a:buFont typeface="Wingdings" panose="05000000000000000000" pitchFamily="2" charset="2"/>
              <a:buChar char=""/>
            </a:pPr>
            <a:r>
              <a:rPr lang="en-GB" sz="3600" b="0" kern="150" dirty="0">
                <a:solidFill>
                  <a:schemeClr val="tx1"/>
                </a:solidFill>
              </a:rPr>
              <a:t>Quality assurance visits demonstrate an inclusive culture and high-quality curriculum for children both in the RP and across the mainstream setting.</a:t>
            </a:r>
          </a:p>
          <a:p>
            <a:pPr marL="685165" indent="-685165">
              <a:lnSpc>
                <a:spcPct val="90000"/>
              </a:lnSpc>
              <a:buFont typeface="Wingdings" panose="05000000000000000000" pitchFamily="2" charset="2"/>
              <a:buChar char=""/>
            </a:pPr>
            <a:r>
              <a:rPr lang="en-GB" sz="3600" b="0" kern="150" dirty="0">
                <a:solidFill>
                  <a:schemeClr val="tx1"/>
                </a:solidFill>
              </a:rPr>
              <a:t>Regular engagement in RP networks and events.</a:t>
            </a: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endParaRPr lang="en-GB" sz="3600" b="0" kern="150" dirty="0">
              <a:solidFill>
                <a:schemeClr val="tx1"/>
              </a:solidFill>
            </a:endParaRPr>
          </a:p>
          <a:p>
            <a:pPr marL="685165" indent="-685165">
              <a:lnSpc>
                <a:spcPct val="90000"/>
              </a:lnSpc>
              <a:buFont typeface="Wingdings" panose="05000000000000000000" pitchFamily="2" charset="2"/>
              <a:buChar char=""/>
            </a:pPr>
            <a:r>
              <a:rPr lang="en-GB" sz="3600" b="0" kern="150" dirty="0">
                <a:solidFill>
                  <a:schemeClr val="tx1"/>
                </a:solidFill>
              </a:rPr>
              <a:t>Evidence of ongoing CPD for staff in both the RP and across the school, that directly relates to the provision designation.</a:t>
            </a:r>
          </a:p>
          <a:p>
            <a:pPr marL="685165" indent="-685165">
              <a:lnSpc>
                <a:spcPct val="90000"/>
              </a:lnSpc>
              <a:buFont typeface="Wingdings" panose="05000000000000000000" pitchFamily="2" charset="2"/>
              <a:buChar char=""/>
            </a:pPr>
            <a:r>
              <a:rPr lang="en-GB" sz="3600" b="0" kern="150" dirty="0">
                <a:solidFill>
                  <a:schemeClr val="tx1"/>
                </a:solidFill>
              </a:rPr>
              <a:t>Attendance is in line with national averages, within a term of joining the RP.</a:t>
            </a:r>
          </a:p>
          <a:p>
            <a:pPr marL="685165" indent="-685165">
              <a:lnSpc>
                <a:spcPct val="90000"/>
              </a:lnSpc>
              <a:buFont typeface="Wingdings" panose="05000000000000000000" pitchFamily="2" charset="2"/>
              <a:buChar char=""/>
            </a:pPr>
            <a:r>
              <a:rPr lang="en-GB" sz="3600" b="0" kern="150" dirty="0">
                <a:solidFill>
                  <a:schemeClr val="tx1"/>
                </a:solidFill>
              </a:rPr>
              <a:t>Reasonable adjustments are in place to ensure the behaviour policy meets the needs of children supported by the RP.</a:t>
            </a:r>
          </a:p>
          <a:p>
            <a:pPr marL="685165" indent="-685165">
              <a:lnSpc>
                <a:spcPct val="90000"/>
              </a:lnSpc>
              <a:spcAft>
                <a:spcPts val="1600"/>
              </a:spcAft>
              <a:buFont typeface="Wingdings" panose="05000000000000000000" pitchFamily="2" charset="2"/>
              <a:buChar char=""/>
            </a:pPr>
            <a:r>
              <a:rPr lang="en-GB" sz="3600" b="0" kern="150" dirty="0">
                <a:solidFill>
                  <a:schemeClr val="tx1"/>
                </a:solidFill>
              </a:rPr>
              <a:t>Evidence of increasing time spent reintegrating into the mainstream part of the school.</a:t>
            </a:r>
          </a:p>
          <a:p>
            <a:pPr marL="0" indent="0">
              <a:buNone/>
            </a:pPr>
            <a:r>
              <a:rPr lang="en-GB" sz="3600" dirty="0">
                <a:solidFill>
                  <a:schemeClr val="tx1"/>
                </a:solidFill>
              </a:rPr>
              <a:t>Quality assurance (QA) processes</a:t>
            </a:r>
          </a:p>
          <a:p>
            <a:pPr marL="456565" indent="-456565">
              <a:lnSpc>
                <a:spcPct val="100000"/>
              </a:lnSpc>
              <a:spcBef>
                <a:spcPts val="0"/>
              </a:spcBef>
            </a:pPr>
            <a:r>
              <a:rPr lang="en-GB" sz="3600" b="0" dirty="0">
                <a:solidFill>
                  <a:schemeClr val="tx1"/>
                </a:solidFill>
              </a:rPr>
              <a:t>Initial visit within 6 months of opening</a:t>
            </a:r>
          </a:p>
          <a:p>
            <a:pPr marL="456565" indent="-456565">
              <a:lnSpc>
                <a:spcPct val="100000"/>
              </a:lnSpc>
              <a:spcBef>
                <a:spcPts val="0"/>
              </a:spcBef>
            </a:pPr>
            <a:r>
              <a:rPr lang="en-GB" sz="3600" b="0" dirty="0">
                <a:solidFill>
                  <a:schemeClr val="tx1"/>
                </a:solidFill>
              </a:rPr>
              <a:t>Follow up visit between12 to 18 month (as required)</a:t>
            </a:r>
          </a:p>
          <a:p>
            <a:pPr marL="456565" indent="-456565">
              <a:lnSpc>
                <a:spcPct val="100000"/>
              </a:lnSpc>
              <a:spcBef>
                <a:spcPts val="0"/>
              </a:spcBef>
            </a:pPr>
            <a:r>
              <a:rPr lang="en-GB" sz="3600" b="0" dirty="0">
                <a:solidFill>
                  <a:schemeClr val="tx1"/>
                </a:solidFill>
                <a:latin typeface="Arial"/>
                <a:cs typeface="Arial"/>
              </a:rPr>
              <a:t>QA monitoring visit on 3-year cycle with self evaluation</a:t>
            </a:r>
          </a:p>
          <a:p>
            <a:pPr marL="456565" indent="-456565">
              <a:lnSpc>
                <a:spcPct val="100000"/>
              </a:lnSpc>
              <a:spcBef>
                <a:spcPts val="0"/>
              </a:spcBef>
            </a:pPr>
            <a:r>
              <a:rPr lang="en-GB" sz="3600" b="0" dirty="0">
                <a:solidFill>
                  <a:schemeClr val="tx1"/>
                </a:solidFill>
                <a:latin typeface="Arial"/>
                <a:cs typeface="Arial"/>
              </a:rPr>
              <a:t>Annual return</a:t>
            </a:r>
            <a:endParaRPr lang="en-GB" sz="3600" b="0" dirty="0">
              <a:solidFill>
                <a:schemeClr val="tx1"/>
              </a:solidFill>
            </a:endParaRPr>
          </a:p>
          <a:p>
            <a:pPr marL="0" indent="0">
              <a:buNone/>
            </a:pPr>
            <a:endParaRPr lang="en-GB" sz="3600" b="0" dirty="0">
              <a:solidFill>
                <a:schemeClr val="tx1"/>
              </a:solidFill>
            </a:endParaRPr>
          </a:p>
          <a:p>
            <a:pPr marL="0" indent="0">
              <a:buNone/>
            </a:pPr>
            <a:endParaRPr lang="en-GB" sz="3600" b="0" dirty="0">
              <a:solidFill>
                <a:schemeClr val="tx1"/>
              </a:solidFill>
            </a:endParaRPr>
          </a:p>
          <a:p>
            <a:pPr marL="0" indent="0">
              <a:buNone/>
            </a:pPr>
            <a:endParaRPr lang="en-GB" sz="3600" b="0" dirty="0">
              <a:solidFill>
                <a:schemeClr val="tx1"/>
              </a:solidFill>
            </a:endParaRPr>
          </a:p>
          <a:p>
            <a:pPr marL="0" indent="0">
              <a:buNone/>
            </a:pPr>
            <a:endParaRPr lang="en-GB" sz="3600" b="0" dirty="0">
              <a:solidFill>
                <a:schemeClr val="tx1"/>
              </a:solidFill>
            </a:endParaRPr>
          </a:p>
        </p:txBody>
      </p:sp>
    </p:spTree>
    <p:extLst>
      <p:ext uri="{BB962C8B-B14F-4D97-AF65-F5344CB8AC3E}">
        <p14:creationId xmlns:p14="http://schemas.microsoft.com/office/powerpoint/2010/main" val="13197017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ervices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advisory-service-powerpoint-template - JWW" id="{66B04809-AE06-4AEB-BA38-A855E93A0464}" vid="{50C21830-0C6E-47F4-83A2-642FD0D027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0DBD7A0811954987FF7A3EA9983527" ma:contentTypeVersion="11" ma:contentTypeDescription="Create a new document." ma:contentTypeScope="" ma:versionID="223106e8fd2b7d8c3bb21f66b7edcff3">
  <xsd:schema xmlns:xsd="http://www.w3.org/2001/XMLSchema" xmlns:xs="http://www.w3.org/2001/XMLSchema" xmlns:p="http://schemas.microsoft.com/office/2006/metadata/properties" xmlns:ns2="d0393e64-3c0e-487f-804d-ccdf56bf1631" xmlns:ns3="1e1c1808-369b-40d7-9886-afbc5f49b136" xmlns:ns4="c5dbf80e-f509-45f6-9fe5-406e3eefabbb" targetNamespace="http://schemas.microsoft.com/office/2006/metadata/properties" ma:root="true" ma:fieldsID="3d79a92bcedbab59df636a5711186f38" ns2:_="" ns3:_="" ns4:_="">
    <xsd:import namespace="d0393e64-3c0e-487f-804d-ccdf56bf1631"/>
    <xsd:import namespace="1e1c1808-369b-40d7-9886-afbc5f49b136"/>
    <xsd:import namespace="c5dbf80e-f509-45f6-9fe5-406e3eefabb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4:TaxCatchAll"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393e64-3c0e-487f-804d-ccdf56bf163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e1c1808-369b-40d7-9886-afbc5f49b1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c5dbf34-c73a-430c-9290-9174ad787734"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5dbf80e-f509-45f6-9fe5-406e3eefabbb"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001cd6a-e120-4422-8492-e0258bd4b4d8}" ma:internalName="TaxCatchAll" ma:showField="CatchAllData" ma:web="d0393e64-3c0e-487f-804d-ccdf56bf163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5dbf80e-f509-45f6-9fe5-406e3eefabbb" xsi:nil="true"/>
    <_dlc_DocId xmlns="d0393e64-3c0e-487f-804d-ccdf56bf1631">NX2CHFJHQK4R-1350286470-25</_dlc_DocId>
    <_dlc_DocIdUrl xmlns="d0393e64-3c0e-487f-804d-ccdf56bf1631">
      <Url>https://hants.sharepoint.com/sites/HIAS8251/_layouts/15/DocIdRedir.aspx?ID=NX2CHFJHQK4R-1350286470-25</Url>
      <Description>NX2CHFJHQK4R-1350286470-25</Description>
    </_dlc_DocIdUrl>
    <lcf76f155ced4ddcb4097134ff3c332f xmlns="1e1c1808-369b-40d7-9886-afbc5f49b136">
      <Terms xmlns="http://schemas.microsoft.com/office/infopath/2007/PartnerControls"/>
    </lcf76f155ced4ddcb4097134ff3c332f>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26CCDC6-ACD1-43F6-8F4F-21E835B3CA3E}">
  <ds:schemaRefs>
    <ds:schemaRef ds:uri="http://schemas.microsoft.com/sharepoint/v3/contenttype/forms"/>
  </ds:schemaRefs>
</ds:datastoreItem>
</file>

<file path=customXml/itemProps2.xml><?xml version="1.0" encoding="utf-8"?>
<ds:datastoreItem xmlns:ds="http://schemas.openxmlformats.org/officeDocument/2006/customXml" ds:itemID="{9FAD1580-27FC-46B9-B435-891B95D4DB5A}">
  <ds:schemaRefs>
    <ds:schemaRef ds:uri="1e1c1808-369b-40d7-9886-afbc5f49b136"/>
    <ds:schemaRef ds:uri="c5dbf80e-f509-45f6-9fe5-406e3eefabbb"/>
    <ds:schemaRef ds:uri="d0393e64-3c0e-487f-804d-ccdf56bf16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EB60EA4-7D52-49C9-B8C9-8A7584A1B65E}">
  <ds:schemaRefs>
    <ds:schemaRef ds:uri="http://schemas.microsoft.com/office/2006/documentManagement/types"/>
    <ds:schemaRef ds:uri="http://purl.org/dc/terms/"/>
    <ds:schemaRef ds:uri="http://schemas.microsoft.com/office/2006/metadata/properties"/>
    <ds:schemaRef ds:uri="http://schemas.microsoft.com/office/infopath/2007/PartnerControls"/>
    <ds:schemaRef ds:uri="1e1c1808-369b-40d7-9886-afbc5f49b136"/>
    <ds:schemaRef ds:uri="http://www.w3.org/XML/1998/namespace"/>
    <ds:schemaRef ds:uri="http://schemas.openxmlformats.org/package/2006/metadata/core-properties"/>
    <ds:schemaRef ds:uri="http://purl.org/dc/dcmitype/"/>
    <ds:schemaRef ds:uri="c5dbf80e-f509-45f6-9fe5-406e3eefabbb"/>
    <ds:schemaRef ds:uri="d0393e64-3c0e-487f-804d-ccdf56bf1631"/>
    <ds:schemaRef ds:uri="http://purl.org/dc/elements/1.1/"/>
  </ds:schemaRefs>
</ds:datastoreItem>
</file>

<file path=customXml/itemProps4.xml><?xml version="1.0" encoding="utf-8"?>
<ds:datastoreItem xmlns:ds="http://schemas.openxmlformats.org/officeDocument/2006/customXml" ds:itemID="{481FB3A6-241D-4E8D-B5EE-1C7F61AD845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14978</TotalTime>
  <Words>2405</Words>
  <Application>Microsoft Office PowerPoint</Application>
  <PresentationFormat>Custom</PresentationFormat>
  <Paragraphs>229</Paragraphs>
  <Slides>29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Arial</vt:lpstr>
      <vt:lpstr>Symbol</vt:lpstr>
      <vt:lpstr>Wingdings</vt:lpstr>
      <vt:lpstr>Services background</vt:lpstr>
      <vt:lpstr>PowerPoint Presentation</vt:lpstr>
      <vt:lpstr>Welcome and Agenda</vt:lpstr>
      <vt:lpstr> Sample annual return Please email this return to: Ebi.Erhahiemen2@hants.gov.uk by 31st July </vt:lpstr>
      <vt:lpstr>PowerPoint Presentation</vt:lpstr>
      <vt:lpstr>Annual return </vt:lpstr>
      <vt:lpstr>Excerpt from email to headteachers</vt:lpstr>
      <vt:lpstr>Resourced provisions (RP) distribution</vt:lpstr>
      <vt:lpstr>RP – Department for Education (DfE) guidance</vt:lpstr>
      <vt:lpstr>Sufficiency strategy  3 new and 23 in progress</vt:lpstr>
      <vt:lpstr>AS RP –The vision</vt:lpstr>
      <vt:lpstr>However,…..</vt:lpstr>
      <vt:lpstr>Resourced provision Toolkit</vt:lpstr>
      <vt:lpstr>PowerPoint Presentation</vt:lpstr>
      <vt:lpstr>Maintained Special schools</vt:lpstr>
      <vt:lpstr>Sources of support (Outreach):</vt:lpstr>
      <vt:lpstr>PowerPoint Presentation</vt:lpstr>
      <vt:lpstr>Inclusive Audits</vt:lpstr>
      <vt:lpstr>Feedback</vt:lpstr>
      <vt:lpstr>Follow Up Training Sessions</vt:lpstr>
      <vt:lpstr>Sensory Environment Training Feedback</vt:lpstr>
      <vt:lpstr>Communication Friendly Classroom Training Feedback</vt:lpstr>
      <vt:lpstr>Speech and language therapy</vt:lpstr>
      <vt:lpstr>Other sources…</vt:lpstr>
      <vt:lpstr>PowerPoint Presentation</vt:lpstr>
      <vt:lpstr>Aims of the physical education (PE) SEND inclusion project</vt:lpstr>
      <vt:lpstr>Workshop/ webinar dates </vt:lpstr>
      <vt:lpstr>SEN Support Toolkit, SEN Support Line &amp; SEN Advisers </vt:lpstr>
      <vt:lpstr>A reminder, 5 training Modules</vt:lpstr>
      <vt:lpstr>AOB and 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HIAS</dc:creator>
  <cp:lastModifiedBy>Erhahiemen, Ebi</cp:lastModifiedBy>
  <cp:revision>5</cp:revision>
  <dcterms:created xsi:type="dcterms:W3CDTF">2023-04-27T13:13:25Z</dcterms:created>
  <dcterms:modified xsi:type="dcterms:W3CDTF">2025-03-12T07:34:31Z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0x010100A40DBD7A0811954987FF7A3EA9983527</vt:lpwstr>
  </property>
  <property fmtid="{D5CDD505-2E9C-101B-9397-08002B2CF9AE}" pid="3" name="_dlc_DocIdItemGuid">
    <vt:lpwstr>36c27f2d-84a4-4157-9ca6-2a19f87c957a</vt:lpwstr>
  </property>
  <property fmtid="{D5CDD505-2E9C-101B-9397-08002B2CF9AE}" pid="4" name="MediaServiceImageTags">
    <vt:lpwstr/>
  </property>
</Properties>
</file>