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4" r:id="rId5"/>
  </p:sldMasterIdLst>
  <p:notesMasterIdLst>
    <p:notesMasterId r:id="rId39"/>
  </p:notesMasterIdLst>
  <p:sldIdLst>
    <p:sldId id="261" r:id="rId6"/>
    <p:sldId id="258" r:id="rId7"/>
    <p:sldId id="259" r:id="rId8"/>
    <p:sldId id="264" r:id="rId9"/>
    <p:sldId id="265" r:id="rId10"/>
    <p:sldId id="266" r:id="rId11"/>
    <p:sldId id="267" r:id="rId12"/>
    <p:sldId id="262" r:id="rId13"/>
    <p:sldId id="287" r:id="rId14"/>
    <p:sldId id="288" r:id="rId15"/>
    <p:sldId id="294" r:id="rId16"/>
    <p:sldId id="295" r:id="rId17"/>
    <p:sldId id="289" r:id="rId18"/>
    <p:sldId id="290" r:id="rId19"/>
    <p:sldId id="291" r:id="rId20"/>
    <p:sldId id="292" r:id="rId21"/>
    <p:sldId id="293" r:id="rId22"/>
    <p:sldId id="286" r:id="rId23"/>
    <p:sldId id="269" r:id="rId24"/>
    <p:sldId id="296" r:id="rId25"/>
    <p:sldId id="301" r:id="rId26"/>
    <p:sldId id="300" r:id="rId27"/>
    <p:sldId id="299" r:id="rId28"/>
    <p:sldId id="298" r:id="rId29"/>
    <p:sldId id="302" r:id="rId30"/>
    <p:sldId id="303" r:id="rId31"/>
    <p:sldId id="270" r:id="rId32"/>
    <p:sldId id="271" r:id="rId33"/>
    <p:sldId id="272" r:id="rId34"/>
    <p:sldId id="273" r:id="rId35"/>
    <p:sldId id="274" r:id="rId36"/>
    <p:sldId id="275" r:id="rId37"/>
    <p:sldId id="279" r:id="rId38"/>
  </p:sldIdLst>
  <p:sldSz cx="24382413" cy="13716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850" userDrawn="1">
          <p15:clr>
            <a:srgbClr val="A4A3A4"/>
          </p15:clr>
        </p15:guide>
        <p15:guide id="2" pos="853" userDrawn="1">
          <p15:clr>
            <a:srgbClr val="A4A3A4"/>
          </p15:clr>
        </p15:guide>
        <p15:guide id="3" pos="14483" userDrawn="1">
          <p15:clr>
            <a:srgbClr val="A4A3A4"/>
          </p15:clr>
        </p15:guide>
        <p15:guide id="4" orient="horz" pos="7767" userDrawn="1">
          <p15:clr>
            <a:srgbClr val="A4A3A4"/>
          </p15:clr>
        </p15:guide>
        <p15:guide id="5" pos="1556" userDrawn="1">
          <p15:clr>
            <a:srgbClr val="A4A3A4"/>
          </p15:clr>
        </p15:guide>
        <p15:guide id="6" pos="2032" userDrawn="1">
          <p15:clr>
            <a:srgbClr val="A4A3A4"/>
          </p15:clr>
        </p15:guide>
        <p15:guide id="7" pos="6728" userDrawn="1">
          <p15:clr>
            <a:srgbClr val="A4A3A4"/>
          </p15:clr>
        </p15:guide>
        <p15:guide id="8" pos="6296" userDrawn="1">
          <p15:clr>
            <a:srgbClr val="A4A3A4"/>
          </p15:clr>
        </p15:guide>
        <p15:guide id="9" pos="5548" userDrawn="1">
          <p15:clr>
            <a:srgbClr val="A4A3A4"/>
          </p15:clr>
        </p15:guide>
        <p15:guide id="10" pos="5117" userDrawn="1">
          <p15:clr>
            <a:srgbClr val="A4A3A4"/>
          </p15:clr>
        </p15:guide>
        <p15:guide id="11" pos="4346" userDrawn="1">
          <p15:clr>
            <a:srgbClr val="A4A3A4"/>
          </p15:clr>
        </p15:guide>
        <p15:guide id="12" pos="2758" userDrawn="1">
          <p15:clr>
            <a:srgbClr val="A4A3A4"/>
          </p15:clr>
        </p15:guide>
        <p15:guide id="13" pos="3212" userDrawn="1">
          <p15:clr>
            <a:srgbClr val="A4A3A4"/>
          </p15:clr>
        </p15:guide>
        <p15:guide id="14" pos="3914" userDrawn="1">
          <p15:clr>
            <a:srgbClr val="A4A3A4"/>
          </p15:clr>
        </p15:guide>
        <p15:guide id="15" pos="9789" userDrawn="1">
          <p15:clr>
            <a:srgbClr val="A4A3A4"/>
          </p15:clr>
        </p15:guide>
        <p15:guide id="16" pos="9063" userDrawn="1">
          <p15:clr>
            <a:srgbClr val="A4A3A4"/>
          </p15:clr>
        </p15:guide>
        <p15:guide id="17" pos="8631" userDrawn="1">
          <p15:clr>
            <a:srgbClr val="A4A3A4"/>
          </p15:clr>
        </p15:guide>
        <p15:guide id="18" pos="7453" userDrawn="1">
          <p15:clr>
            <a:srgbClr val="A4A3A4"/>
          </p15:clr>
        </p15:guide>
        <p15:guide id="19" pos="7883" userDrawn="1">
          <p15:clr>
            <a:srgbClr val="A4A3A4"/>
          </p15:clr>
        </p15:guide>
        <p15:guide id="20" pos="10242" userDrawn="1">
          <p15:clr>
            <a:srgbClr val="A4A3A4"/>
          </p15:clr>
        </p15:guide>
        <p15:guide id="21" pos="11399" userDrawn="1">
          <p15:clr>
            <a:srgbClr val="A4A3A4"/>
          </p15:clr>
        </p15:guide>
        <p15:guide id="22" pos="10969" userDrawn="1">
          <p15:clr>
            <a:srgbClr val="A4A3A4"/>
          </p15:clr>
        </p15:guide>
        <p15:guide id="23" pos="12125" userDrawn="1">
          <p15:clr>
            <a:srgbClr val="A4A3A4"/>
          </p15:clr>
        </p15:guide>
        <p15:guide id="24" pos="12557" userDrawn="1">
          <p15:clr>
            <a:srgbClr val="A4A3A4"/>
          </p15:clr>
        </p15:guide>
        <p15:guide id="25" pos="13327" userDrawn="1">
          <p15:clr>
            <a:srgbClr val="A4A3A4"/>
          </p15:clr>
        </p15:guide>
        <p15:guide id="26" pos="13758" userDrawn="1">
          <p15:clr>
            <a:srgbClr val="A4A3A4"/>
          </p15:clr>
        </p15:guide>
        <p15:guide id="27" orient="horz" pos="2165"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88CE"/>
    <a:srgbClr val="429AD6"/>
    <a:srgbClr val="8A358C"/>
    <a:srgbClr val="7F1439"/>
    <a:srgbClr val="08314C"/>
    <a:srgbClr val="E4052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523C1DC-0A2F-4C3D-8400-5624CCBB4E0F}" v="47" dt="2025-03-11T11:51:51.79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53" d="100"/>
          <a:sy n="53" d="100"/>
        </p:scale>
        <p:origin x="798" y="96"/>
      </p:cViewPr>
      <p:guideLst>
        <p:guide orient="horz" pos="850"/>
        <p:guide pos="853"/>
        <p:guide pos="14483"/>
        <p:guide orient="horz" pos="7767"/>
        <p:guide pos="1556"/>
        <p:guide pos="2032"/>
        <p:guide pos="6728"/>
        <p:guide pos="6296"/>
        <p:guide pos="5548"/>
        <p:guide pos="5117"/>
        <p:guide pos="4346"/>
        <p:guide pos="2758"/>
        <p:guide pos="3212"/>
        <p:guide pos="3914"/>
        <p:guide pos="9789"/>
        <p:guide pos="9063"/>
        <p:guide pos="8631"/>
        <p:guide pos="7453"/>
        <p:guide pos="7883"/>
        <p:guide pos="10242"/>
        <p:guide pos="11399"/>
        <p:guide pos="10969"/>
        <p:guide pos="12125"/>
        <p:guide pos="12557"/>
        <p:guide pos="13327"/>
        <p:guide pos="13758"/>
        <p:guide orient="horz" pos="2165"/>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notesMaster" Target="notesMasters/notesMaster1.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theme" Target="theme/theme1.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presProps" Target="presProps.xml"/><Relationship Id="rId45" Type="http://schemas.microsoft.com/office/2015/10/relationships/revisionInfo" Target="revisionInfo.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microsoft.com/office/2016/11/relationships/changesInfo" Target="changesInfos/changesInfo1.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tableStyles" Target="tableStyles.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20" Type="http://schemas.openxmlformats.org/officeDocument/2006/relationships/slide" Target="slides/slide15.xml"/><Relationship Id="rId41"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rhahiemen, Ebi" userId="f159cad7-f38e-400c-abb9-c47177e4599f" providerId="ADAL" clId="{9523C1DC-0A2F-4C3D-8400-5624CCBB4E0F}"/>
    <pc:docChg chg="undo redo custSel addSld delSld modSld">
      <pc:chgData name="Erhahiemen, Ebi" userId="f159cad7-f38e-400c-abb9-c47177e4599f" providerId="ADAL" clId="{9523C1DC-0A2F-4C3D-8400-5624CCBB4E0F}" dt="2025-03-11T11:56:08.969" v="2159" actId="2696"/>
      <pc:docMkLst>
        <pc:docMk/>
      </pc:docMkLst>
      <pc:sldChg chg="modSp mod">
        <pc:chgData name="Erhahiemen, Ebi" userId="f159cad7-f38e-400c-abb9-c47177e4599f" providerId="ADAL" clId="{9523C1DC-0A2F-4C3D-8400-5624CCBB4E0F}" dt="2025-03-11T09:53:04.881" v="235" actId="6549"/>
        <pc:sldMkLst>
          <pc:docMk/>
          <pc:sldMk cId="620237314" sldId="258"/>
        </pc:sldMkLst>
        <pc:spChg chg="mod">
          <ac:chgData name="Erhahiemen, Ebi" userId="f159cad7-f38e-400c-abb9-c47177e4599f" providerId="ADAL" clId="{9523C1DC-0A2F-4C3D-8400-5624CCBB4E0F}" dt="2025-03-11T09:53:04.881" v="235" actId="6549"/>
          <ac:spMkLst>
            <pc:docMk/>
            <pc:sldMk cId="620237314" sldId="258"/>
            <ac:spMk id="3" creationId="{E3D3BFD7-427D-BDE5-A0F6-811FE1B055D4}"/>
          </ac:spMkLst>
        </pc:spChg>
      </pc:sldChg>
      <pc:sldChg chg="modSp mod">
        <pc:chgData name="Erhahiemen, Ebi" userId="f159cad7-f38e-400c-abb9-c47177e4599f" providerId="ADAL" clId="{9523C1DC-0A2F-4C3D-8400-5624CCBB4E0F}" dt="2025-03-11T09:54:34.735" v="327" actId="14100"/>
        <pc:sldMkLst>
          <pc:docMk/>
          <pc:sldMk cId="3686666491" sldId="259"/>
        </pc:sldMkLst>
        <pc:spChg chg="mod">
          <ac:chgData name="Erhahiemen, Ebi" userId="f159cad7-f38e-400c-abb9-c47177e4599f" providerId="ADAL" clId="{9523C1DC-0A2F-4C3D-8400-5624CCBB4E0F}" dt="2025-03-11T09:54:28.885" v="326" actId="20577"/>
          <ac:spMkLst>
            <pc:docMk/>
            <pc:sldMk cId="3686666491" sldId="259"/>
            <ac:spMk id="7" creationId="{C3498EB6-2BD7-6A2E-CF73-AF5C7709FE50}"/>
          </ac:spMkLst>
        </pc:spChg>
        <pc:picChg chg="mod">
          <ac:chgData name="Erhahiemen, Ebi" userId="f159cad7-f38e-400c-abb9-c47177e4599f" providerId="ADAL" clId="{9523C1DC-0A2F-4C3D-8400-5624CCBB4E0F}" dt="2025-03-11T09:54:34.735" v="327" actId="14100"/>
          <ac:picMkLst>
            <pc:docMk/>
            <pc:sldMk cId="3686666491" sldId="259"/>
            <ac:picMk id="6" creationId="{4F57525E-7518-1769-F759-F926E8DAF274}"/>
          </ac:picMkLst>
        </pc:picChg>
      </pc:sldChg>
      <pc:sldChg chg="modSp mod">
        <pc:chgData name="Erhahiemen, Ebi" userId="f159cad7-f38e-400c-abb9-c47177e4599f" providerId="ADAL" clId="{9523C1DC-0A2F-4C3D-8400-5624CCBB4E0F}" dt="2025-03-11T09:51:19.823" v="26" actId="6549"/>
        <pc:sldMkLst>
          <pc:docMk/>
          <pc:sldMk cId="789714967" sldId="261"/>
        </pc:sldMkLst>
        <pc:spChg chg="mod">
          <ac:chgData name="Erhahiemen, Ebi" userId="f159cad7-f38e-400c-abb9-c47177e4599f" providerId="ADAL" clId="{9523C1DC-0A2F-4C3D-8400-5624CCBB4E0F}" dt="2025-03-11T09:51:19.823" v="26" actId="6549"/>
          <ac:spMkLst>
            <pc:docMk/>
            <pc:sldMk cId="789714967" sldId="261"/>
            <ac:spMk id="3" creationId="{6C14C7F7-D8CD-0AA7-D52B-DAC1FBA97DDE}"/>
          </ac:spMkLst>
        </pc:spChg>
      </pc:sldChg>
      <pc:sldChg chg="addSp delSp modSp mod">
        <pc:chgData name="Erhahiemen, Ebi" userId="f159cad7-f38e-400c-abb9-c47177e4599f" providerId="ADAL" clId="{9523C1DC-0A2F-4C3D-8400-5624CCBB4E0F}" dt="2025-03-11T10:05:10.945" v="667" actId="1076"/>
        <pc:sldMkLst>
          <pc:docMk/>
          <pc:sldMk cId="3265789347" sldId="262"/>
        </pc:sldMkLst>
        <pc:spChg chg="mod">
          <ac:chgData name="Erhahiemen, Ebi" userId="f159cad7-f38e-400c-abb9-c47177e4599f" providerId="ADAL" clId="{9523C1DC-0A2F-4C3D-8400-5624CCBB4E0F}" dt="2025-03-11T10:04:24.861" v="655" actId="20577"/>
          <ac:spMkLst>
            <pc:docMk/>
            <pc:sldMk cId="3265789347" sldId="262"/>
            <ac:spMk id="2" creationId="{EA1EAEC2-CCBF-DA16-4DF7-315B41246EA0}"/>
          </ac:spMkLst>
        </pc:spChg>
        <pc:spChg chg="mod">
          <ac:chgData name="Erhahiemen, Ebi" userId="f159cad7-f38e-400c-abb9-c47177e4599f" providerId="ADAL" clId="{9523C1DC-0A2F-4C3D-8400-5624CCBB4E0F}" dt="2025-03-11T10:05:09.118" v="666" actId="1076"/>
          <ac:spMkLst>
            <pc:docMk/>
            <pc:sldMk cId="3265789347" sldId="262"/>
            <ac:spMk id="3" creationId="{E3D3BFD7-427D-BDE5-A0F6-811FE1B055D4}"/>
          </ac:spMkLst>
        </pc:spChg>
        <pc:picChg chg="add mod">
          <ac:chgData name="Erhahiemen, Ebi" userId="f159cad7-f38e-400c-abb9-c47177e4599f" providerId="ADAL" clId="{9523C1DC-0A2F-4C3D-8400-5624CCBB4E0F}" dt="2025-03-11T10:05:10.945" v="667" actId="1076"/>
          <ac:picMkLst>
            <pc:docMk/>
            <pc:sldMk cId="3265789347" sldId="262"/>
            <ac:picMk id="4" creationId="{69917106-D1E5-6D47-8938-059CAD90C44D}"/>
          </ac:picMkLst>
        </pc:picChg>
        <pc:picChg chg="del mod">
          <ac:chgData name="Erhahiemen, Ebi" userId="f159cad7-f38e-400c-abb9-c47177e4599f" providerId="ADAL" clId="{9523C1DC-0A2F-4C3D-8400-5624CCBB4E0F}" dt="2025-03-11T10:04:27.469" v="657" actId="478"/>
          <ac:picMkLst>
            <pc:docMk/>
            <pc:sldMk cId="3265789347" sldId="262"/>
            <ac:picMk id="5" creationId="{8DD50527-F359-62DF-7FCD-BDBD1D848D11}"/>
          </ac:picMkLst>
        </pc:picChg>
      </pc:sldChg>
      <pc:sldChg chg="addSp delSp modSp mod">
        <pc:chgData name="Erhahiemen, Ebi" userId="f159cad7-f38e-400c-abb9-c47177e4599f" providerId="ADAL" clId="{9523C1DC-0A2F-4C3D-8400-5624CCBB4E0F}" dt="2025-03-11T09:58:04.209" v="332" actId="1076"/>
        <pc:sldMkLst>
          <pc:docMk/>
          <pc:sldMk cId="1352142732" sldId="265"/>
        </pc:sldMkLst>
        <pc:picChg chg="add mod">
          <ac:chgData name="Erhahiemen, Ebi" userId="f159cad7-f38e-400c-abb9-c47177e4599f" providerId="ADAL" clId="{9523C1DC-0A2F-4C3D-8400-5624CCBB4E0F}" dt="2025-03-11T09:58:04.209" v="332" actId="1076"/>
          <ac:picMkLst>
            <pc:docMk/>
            <pc:sldMk cId="1352142732" sldId="265"/>
            <ac:picMk id="2" creationId="{73CAC007-9E41-DD49-BACD-3153704E8E5C}"/>
          </ac:picMkLst>
        </pc:picChg>
        <pc:picChg chg="del mod">
          <ac:chgData name="Erhahiemen, Ebi" userId="f159cad7-f38e-400c-abb9-c47177e4599f" providerId="ADAL" clId="{9523C1DC-0A2F-4C3D-8400-5624CCBB4E0F}" dt="2025-03-11T09:54:54.947" v="329" actId="478"/>
          <ac:picMkLst>
            <pc:docMk/>
            <pc:sldMk cId="1352142732" sldId="265"/>
            <ac:picMk id="3" creationId="{C5750C53-8017-0D3F-1B73-D9224E96FD89}"/>
          </ac:picMkLst>
        </pc:picChg>
      </pc:sldChg>
      <pc:sldChg chg="addSp delSp modSp mod">
        <pc:chgData name="Erhahiemen, Ebi" userId="f159cad7-f38e-400c-abb9-c47177e4599f" providerId="ADAL" clId="{9523C1DC-0A2F-4C3D-8400-5624CCBB4E0F}" dt="2025-03-11T10:02:26.524" v="588" actId="20577"/>
        <pc:sldMkLst>
          <pc:docMk/>
          <pc:sldMk cId="2399177534" sldId="266"/>
        </pc:sldMkLst>
        <pc:spChg chg="mod">
          <ac:chgData name="Erhahiemen, Ebi" userId="f159cad7-f38e-400c-abb9-c47177e4599f" providerId="ADAL" clId="{9523C1DC-0A2F-4C3D-8400-5624CCBB4E0F}" dt="2025-03-11T10:01:08.220" v="578" actId="1076"/>
          <ac:spMkLst>
            <pc:docMk/>
            <pc:sldMk cId="2399177534" sldId="266"/>
            <ac:spMk id="7" creationId="{1F6D5354-E228-5A1D-1ECD-CAC348BDFEB9}"/>
          </ac:spMkLst>
        </pc:spChg>
        <pc:spChg chg="mod">
          <ac:chgData name="Erhahiemen, Ebi" userId="f159cad7-f38e-400c-abb9-c47177e4599f" providerId="ADAL" clId="{9523C1DC-0A2F-4C3D-8400-5624CCBB4E0F}" dt="2025-03-11T10:02:26.524" v="588" actId="20577"/>
          <ac:spMkLst>
            <pc:docMk/>
            <pc:sldMk cId="2399177534" sldId="266"/>
            <ac:spMk id="8" creationId="{0640843D-A0D3-D2D8-B550-EA92E77E5917}"/>
          </ac:spMkLst>
        </pc:spChg>
        <pc:picChg chg="add mod">
          <ac:chgData name="Erhahiemen, Ebi" userId="f159cad7-f38e-400c-abb9-c47177e4599f" providerId="ADAL" clId="{9523C1DC-0A2F-4C3D-8400-5624CCBB4E0F}" dt="2025-03-11T10:01:36.226" v="583" actId="1076"/>
          <ac:picMkLst>
            <pc:docMk/>
            <pc:sldMk cId="2399177534" sldId="266"/>
            <ac:picMk id="2" creationId="{0B00CF9D-2825-F735-A0FD-5373B900FE82}"/>
          </ac:picMkLst>
        </pc:picChg>
        <pc:picChg chg="del">
          <ac:chgData name="Erhahiemen, Ebi" userId="f159cad7-f38e-400c-abb9-c47177e4599f" providerId="ADAL" clId="{9523C1DC-0A2F-4C3D-8400-5624CCBB4E0F}" dt="2025-03-11T10:01:11.460" v="579" actId="478"/>
          <ac:picMkLst>
            <pc:docMk/>
            <pc:sldMk cId="2399177534" sldId="266"/>
            <ac:picMk id="3" creationId="{7307FC45-8BCF-6055-B359-353A30CAA04E}"/>
          </ac:picMkLst>
        </pc:picChg>
      </pc:sldChg>
      <pc:sldChg chg="addSp delSp modSp mod">
        <pc:chgData name="Erhahiemen, Ebi" userId="f159cad7-f38e-400c-abb9-c47177e4599f" providerId="ADAL" clId="{9523C1DC-0A2F-4C3D-8400-5624CCBB4E0F}" dt="2025-03-11T10:04:05.527" v="633" actId="20577"/>
        <pc:sldMkLst>
          <pc:docMk/>
          <pc:sldMk cId="1495507178" sldId="267"/>
        </pc:sldMkLst>
        <pc:spChg chg="mod">
          <ac:chgData name="Erhahiemen, Ebi" userId="f159cad7-f38e-400c-abb9-c47177e4599f" providerId="ADAL" clId="{9523C1DC-0A2F-4C3D-8400-5624CCBB4E0F}" dt="2025-03-11T10:04:05.527" v="633" actId="20577"/>
          <ac:spMkLst>
            <pc:docMk/>
            <pc:sldMk cId="1495507178" sldId="267"/>
            <ac:spMk id="10" creationId="{041600DB-1940-A976-0F37-452F6FB7B810}"/>
          </ac:spMkLst>
        </pc:spChg>
        <pc:spChg chg="mod">
          <ac:chgData name="Erhahiemen, Ebi" userId="f159cad7-f38e-400c-abb9-c47177e4599f" providerId="ADAL" clId="{9523C1DC-0A2F-4C3D-8400-5624CCBB4E0F}" dt="2025-03-11T10:03:36.785" v="604" actId="20577"/>
          <ac:spMkLst>
            <pc:docMk/>
            <pc:sldMk cId="1495507178" sldId="267"/>
            <ac:spMk id="11" creationId="{7095905D-CCA1-4052-68E2-471F7928C557}"/>
          </ac:spMkLst>
        </pc:spChg>
        <pc:picChg chg="add mod">
          <ac:chgData name="Erhahiemen, Ebi" userId="f159cad7-f38e-400c-abb9-c47177e4599f" providerId="ADAL" clId="{9523C1DC-0A2F-4C3D-8400-5624CCBB4E0F}" dt="2025-03-11T10:02:58.521" v="592" actId="14100"/>
          <ac:picMkLst>
            <pc:docMk/>
            <pc:sldMk cId="1495507178" sldId="267"/>
            <ac:picMk id="2" creationId="{7DAF54E9-96FD-3176-2194-8DCE6D10CFF9}"/>
          </ac:picMkLst>
        </pc:picChg>
        <pc:picChg chg="del">
          <ac:chgData name="Erhahiemen, Ebi" userId="f159cad7-f38e-400c-abb9-c47177e4599f" providerId="ADAL" clId="{9523C1DC-0A2F-4C3D-8400-5624CCBB4E0F}" dt="2025-03-11T10:02:40.702" v="589" actId="478"/>
          <ac:picMkLst>
            <pc:docMk/>
            <pc:sldMk cId="1495507178" sldId="267"/>
            <ac:picMk id="9" creationId="{EA24C708-B626-27C5-22C8-9D723C911DCD}"/>
          </ac:picMkLst>
        </pc:picChg>
      </pc:sldChg>
      <pc:sldChg chg="addSp delSp modSp mod">
        <pc:chgData name="Erhahiemen, Ebi" userId="f159cad7-f38e-400c-abb9-c47177e4599f" providerId="ADAL" clId="{9523C1DC-0A2F-4C3D-8400-5624CCBB4E0F}" dt="2025-03-11T11:11:15.080" v="1736" actId="1076"/>
        <pc:sldMkLst>
          <pc:docMk/>
          <pc:sldMk cId="2280084192" sldId="269"/>
        </pc:sldMkLst>
        <pc:spChg chg="mod">
          <ac:chgData name="Erhahiemen, Ebi" userId="f159cad7-f38e-400c-abb9-c47177e4599f" providerId="ADAL" clId="{9523C1DC-0A2F-4C3D-8400-5624CCBB4E0F}" dt="2025-03-11T10:48:44.705" v="1727" actId="1076"/>
          <ac:spMkLst>
            <pc:docMk/>
            <pc:sldMk cId="2280084192" sldId="269"/>
            <ac:spMk id="2" creationId="{2AC143EC-1CB7-8675-6B80-B518094089CE}"/>
          </ac:spMkLst>
        </pc:spChg>
        <pc:spChg chg="del mod">
          <ac:chgData name="Erhahiemen, Ebi" userId="f159cad7-f38e-400c-abb9-c47177e4599f" providerId="ADAL" clId="{9523C1DC-0A2F-4C3D-8400-5624CCBB4E0F}" dt="2025-03-11T10:49:03.111" v="1730"/>
          <ac:spMkLst>
            <pc:docMk/>
            <pc:sldMk cId="2280084192" sldId="269"/>
            <ac:spMk id="3" creationId="{F4C5B527-C20A-A213-3D78-30921E6BD27A}"/>
          </ac:spMkLst>
        </pc:spChg>
        <pc:spChg chg="add del mod">
          <ac:chgData name="Erhahiemen, Ebi" userId="f159cad7-f38e-400c-abb9-c47177e4599f" providerId="ADAL" clId="{9523C1DC-0A2F-4C3D-8400-5624CCBB4E0F}" dt="2025-03-11T10:49:05.993" v="1731" actId="21"/>
          <ac:spMkLst>
            <pc:docMk/>
            <pc:sldMk cId="2280084192" sldId="269"/>
            <ac:spMk id="6" creationId="{6E16757B-ACC1-E17A-3BBA-C72E2A16076A}"/>
          </ac:spMkLst>
        </pc:spChg>
        <pc:graphicFrameChg chg="add mod">
          <ac:chgData name="Erhahiemen, Ebi" userId="f159cad7-f38e-400c-abb9-c47177e4599f" providerId="ADAL" clId="{9523C1DC-0A2F-4C3D-8400-5624CCBB4E0F}" dt="2025-03-11T11:11:15.080" v="1736" actId="1076"/>
          <ac:graphicFrameMkLst>
            <pc:docMk/>
            <pc:sldMk cId="2280084192" sldId="269"/>
            <ac:graphicFrameMk id="7" creationId="{89421E6E-3148-65A6-9DD2-6760060C3850}"/>
          </ac:graphicFrameMkLst>
        </pc:graphicFrameChg>
        <pc:picChg chg="del">
          <ac:chgData name="Erhahiemen, Ebi" userId="f159cad7-f38e-400c-abb9-c47177e4599f" providerId="ADAL" clId="{9523C1DC-0A2F-4C3D-8400-5624CCBB4E0F}" dt="2025-03-11T11:11:09.104" v="1735" actId="478"/>
          <ac:picMkLst>
            <pc:docMk/>
            <pc:sldMk cId="2280084192" sldId="269"/>
            <ac:picMk id="4" creationId="{1AD881EF-17A3-1136-0EB0-7DA0DC3F128D}"/>
          </ac:picMkLst>
        </pc:picChg>
        <pc:picChg chg="del">
          <ac:chgData name="Erhahiemen, Ebi" userId="f159cad7-f38e-400c-abb9-c47177e4599f" providerId="ADAL" clId="{9523C1DC-0A2F-4C3D-8400-5624CCBB4E0F}" dt="2025-03-11T11:10:50.395" v="1732" actId="478"/>
          <ac:picMkLst>
            <pc:docMk/>
            <pc:sldMk cId="2280084192" sldId="269"/>
            <ac:picMk id="5" creationId="{A8840923-1826-A394-32D6-D85B3CF9DC55}"/>
          </ac:picMkLst>
        </pc:picChg>
      </pc:sldChg>
      <pc:sldChg chg="addSp modSp mod modClrScheme chgLayout">
        <pc:chgData name="Erhahiemen, Ebi" userId="f159cad7-f38e-400c-abb9-c47177e4599f" providerId="ADAL" clId="{9523C1DC-0A2F-4C3D-8400-5624CCBB4E0F}" dt="2025-03-11T11:50:13.716" v="2117" actId="1076"/>
        <pc:sldMkLst>
          <pc:docMk/>
          <pc:sldMk cId="436411636" sldId="270"/>
        </pc:sldMkLst>
        <pc:spChg chg="mod ord">
          <ac:chgData name="Erhahiemen, Ebi" userId="f159cad7-f38e-400c-abb9-c47177e4599f" providerId="ADAL" clId="{9523C1DC-0A2F-4C3D-8400-5624CCBB4E0F}" dt="2025-03-11T11:49:24.889" v="2109" actId="700"/>
          <ac:spMkLst>
            <pc:docMk/>
            <pc:sldMk cId="436411636" sldId="270"/>
            <ac:spMk id="2" creationId="{3E6B1FCD-BFC1-47EC-782E-561756839B0F}"/>
          </ac:spMkLst>
        </pc:spChg>
        <pc:spChg chg="mod ord">
          <ac:chgData name="Erhahiemen, Ebi" userId="f159cad7-f38e-400c-abb9-c47177e4599f" providerId="ADAL" clId="{9523C1DC-0A2F-4C3D-8400-5624CCBB4E0F}" dt="2025-03-11T11:49:41.483" v="2112" actId="14100"/>
          <ac:spMkLst>
            <pc:docMk/>
            <pc:sldMk cId="436411636" sldId="270"/>
            <ac:spMk id="3" creationId="{953EC325-ADB0-015A-8643-8C162984BED2}"/>
          </ac:spMkLst>
        </pc:spChg>
        <pc:picChg chg="add mod">
          <ac:chgData name="Erhahiemen, Ebi" userId="f159cad7-f38e-400c-abb9-c47177e4599f" providerId="ADAL" clId="{9523C1DC-0A2F-4C3D-8400-5624CCBB4E0F}" dt="2025-03-11T11:49:57.497" v="2115" actId="1076"/>
          <ac:picMkLst>
            <pc:docMk/>
            <pc:sldMk cId="436411636" sldId="270"/>
            <ac:picMk id="4" creationId="{4027C862-7CAE-F3EF-7C0D-AB89BE3235F5}"/>
          </ac:picMkLst>
        </pc:picChg>
        <pc:picChg chg="add mod">
          <ac:chgData name="Erhahiemen, Ebi" userId="f159cad7-f38e-400c-abb9-c47177e4599f" providerId="ADAL" clId="{9523C1DC-0A2F-4C3D-8400-5624CCBB4E0F}" dt="2025-03-11T11:50:13.716" v="2117" actId="1076"/>
          <ac:picMkLst>
            <pc:docMk/>
            <pc:sldMk cId="436411636" sldId="270"/>
            <ac:picMk id="5" creationId="{72038156-5A3C-922C-CB35-F0CFC34DC80D}"/>
          </ac:picMkLst>
        </pc:picChg>
      </pc:sldChg>
      <pc:sldChg chg="addSp delSp modSp mod">
        <pc:chgData name="Erhahiemen, Ebi" userId="f159cad7-f38e-400c-abb9-c47177e4599f" providerId="ADAL" clId="{9523C1DC-0A2F-4C3D-8400-5624CCBB4E0F}" dt="2025-03-11T11:50:38.156" v="2120" actId="1076"/>
        <pc:sldMkLst>
          <pc:docMk/>
          <pc:sldMk cId="2372796392" sldId="271"/>
        </pc:sldMkLst>
        <pc:picChg chg="add mod">
          <ac:chgData name="Erhahiemen, Ebi" userId="f159cad7-f38e-400c-abb9-c47177e4599f" providerId="ADAL" clId="{9523C1DC-0A2F-4C3D-8400-5624CCBB4E0F}" dt="2025-03-11T11:50:38.156" v="2120" actId="1076"/>
          <ac:picMkLst>
            <pc:docMk/>
            <pc:sldMk cId="2372796392" sldId="271"/>
            <ac:picMk id="2" creationId="{4A250024-8CDB-78BA-5D4B-DEA82708BEE2}"/>
          </ac:picMkLst>
        </pc:picChg>
        <pc:picChg chg="del">
          <ac:chgData name="Erhahiemen, Ebi" userId="f159cad7-f38e-400c-abb9-c47177e4599f" providerId="ADAL" clId="{9523C1DC-0A2F-4C3D-8400-5624CCBB4E0F}" dt="2025-03-11T11:50:27.136" v="2118" actId="478"/>
          <ac:picMkLst>
            <pc:docMk/>
            <pc:sldMk cId="2372796392" sldId="271"/>
            <ac:picMk id="6" creationId="{CF98B17B-95BD-ADEB-AE3E-36213A02CD48}"/>
          </ac:picMkLst>
        </pc:picChg>
      </pc:sldChg>
      <pc:sldChg chg="addSp delSp modSp mod">
        <pc:chgData name="Erhahiemen, Ebi" userId="f159cad7-f38e-400c-abb9-c47177e4599f" providerId="ADAL" clId="{9523C1DC-0A2F-4C3D-8400-5624CCBB4E0F}" dt="2025-03-11T11:52:06.214" v="2133" actId="732"/>
        <pc:sldMkLst>
          <pc:docMk/>
          <pc:sldMk cId="1359783603" sldId="272"/>
        </pc:sldMkLst>
        <pc:spChg chg="mod">
          <ac:chgData name="Erhahiemen, Ebi" userId="f159cad7-f38e-400c-abb9-c47177e4599f" providerId="ADAL" clId="{9523C1DC-0A2F-4C3D-8400-5624CCBB4E0F}" dt="2025-03-11T11:51:25.978" v="2122" actId="27636"/>
          <ac:spMkLst>
            <pc:docMk/>
            <pc:sldMk cId="1359783603" sldId="272"/>
            <ac:spMk id="2" creationId="{5456CA98-901A-03BD-7084-8762C7D87306}"/>
          </ac:spMkLst>
        </pc:spChg>
        <pc:spChg chg="del">
          <ac:chgData name="Erhahiemen, Ebi" userId="f159cad7-f38e-400c-abb9-c47177e4599f" providerId="ADAL" clId="{9523C1DC-0A2F-4C3D-8400-5624CCBB4E0F}" dt="2025-03-11T11:51:31.150" v="2123" actId="478"/>
          <ac:spMkLst>
            <pc:docMk/>
            <pc:sldMk cId="1359783603" sldId="272"/>
            <ac:spMk id="10" creationId="{448D9E53-FFC8-D74B-6988-362B0C08A54E}"/>
          </ac:spMkLst>
        </pc:spChg>
        <pc:picChg chg="add mod">
          <ac:chgData name="Erhahiemen, Ebi" userId="f159cad7-f38e-400c-abb9-c47177e4599f" providerId="ADAL" clId="{9523C1DC-0A2F-4C3D-8400-5624CCBB4E0F}" dt="2025-03-11T11:51:46.095" v="2129" actId="14100"/>
          <ac:picMkLst>
            <pc:docMk/>
            <pc:sldMk cId="1359783603" sldId="272"/>
            <ac:picMk id="3" creationId="{81969700-053A-A031-DCB6-542C1B308758}"/>
          </ac:picMkLst>
        </pc:picChg>
        <pc:picChg chg="del">
          <ac:chgData name="Erhahiemen, Ebi" userId="f159cad7-f38e-400c-abb9-c47177e4599f" providerId="ADAL" clId="{9523C1DC-0A2F-4C3D-8400-5624CCBB4E0F}" dt="2025-03-11T11:51:35.215" v="2127" actId="478"/>
          <ac:picMkLst>
            <pc:docMk/>
            <pc:sldMk cId="1359783603" sldId="272"/>
            <ac:picMk id="4" creationId="{082C73F2-910C-A56D-7FFA-5433470D59A3}"/>
          </ac:picMkLst>
        </pc:picChg>
        <pc:picChg chg="del">
          <ac:chgData name="Erhahiemen, Ebi" userId="f159cad7-f38e-400c-abb9-c47177e4599f" providerId="ADAL" clId="{9523C1DC-0A2F-4C3D-8400-5624CCBB4E0F}" dt="2025-03-11T11:51:34.577" v="2126" actId="478"/>
          <ac:picMkLst>
            <pc:docMk/>
            <pc:sldMk cId="1359783603" sldId="272"/>
            <ac:picMk id="5" creationId="{BFADB9BC-87C3-401C-97FA-03AE4566CE87}"/>
          </ac:picMkLst>
        </pc:picChg>
        <pc:picChg chg="del mod">
          <ac:chgData name="Erhahiemen, Ebi" userId="f159cad7-f38e-400c-abb9-c47177e4599f" providerId="ADAL" clId="{9523C1DC-0A2F-4C3D-8400-5624CCBB4E0F}" dt="2025-03-11T11:51:33.826" v="2125" actId="478"/>
          <ac:picMkLst>
            <pc:docMk/>
            <pc:sldMk cId="1359783603" sldId="272"/>
            <ac:picMk id="6" creationId="{A2633071-AD19-1608-84F8-263902FBE01D}"/>
          </ac:picMkLst>
        </pc:picChg>
        <pc:picChg chg="add mod modCrop">
          <ac:chgData name="Erhahiemen, Ebi" userId="f159cad7-f38e-400c-abb9-c47177e4599f" providerId="ADAL" clId="{9523C1DC-0A2F-4C3D-8400-5624CCBB4E0F}" dt="2025-03-11T11:52:06.214" v="2133" actId="732"/>
          <ac:picMkLst>
            <pc:docMk/>
            <pc:sldMk cId="1359783603" sldId="272"/>
            <ac:picMk id="7" creationId="{DEFCDD84-B32D-C65E-17F0-7B166931B227}"/>
          </ac:picMkLst>
        </pc:picChg>
      </pc:sldChg>
      <pc:sldChg chg="modSp mod">
        <pc:chgData name="Erhahiemen, Ebi" userId="f159cad7-f38e-400c-abb9-c47177e4599f" providerId="ADAL" clId="{9523C1DC-0A2F-4C3D-8400-5624CCBB4E0F}" dt="2025-03-11T11:54:04.730" v="2150" actId="20577"/>
        <pc:sldMkLst>
          <pc:docMk/>
          <pc:sldMk cId="3008422974" sldId="273"/>
        </pc:sldMkLst>
        <pc:spChg chg="mod">
          <ac:chgData name="Erhahiemen, Ebi" userId="f159cad7-f38e-400c-abb9-c47177e4599f" providerId="ADAL" clId="{9523C1DC-0A2F-4C3D-8400-5624CCBB4E0F}" dt="2025-03-11T11:54:04.730" v="2150" actId="20577"/>
          <ac:spMkLst>
            <pc:docMk/>
            <pc:sldMk cId="3008422974" sldId="273"/>
            <ac:spMk id="7" creationId="{3BE0D6B7-85CF-0935-3728-08E6E5B28B64}"/>
          </ac:spMkLst>
        </pc:spChg>
      </pc:sldChg>
      <pc:sldChg chg="modSp mod">
        <pc:chgData name="Erhahiemen, Ebi" userId="f159cad7-f38e-400c-abb9-c47177e4599f" providerId="ADAL" clId="{9523C1DC-0A2F-4C3D-8400-5624CCBB4E0F}" dt="2025-03-11T11:54:39.164" v="2151" actId="113"/>
        <pc:sldMkLst>
          <pc:docMk/>
          <pc:sldMk cId="93088981" sldId="275"/>
        </pc:sldMkLst>
        <pc:spChg chg="mod">
          <ac:chgData name="Erhahiemen, Ebi" userId="f159cad7-f38e-400c-abb9-c47177e4599f" providerId="ADAL" clId="{9523C1DC-0A2F-4C3D-8400-5624CCBB4E0F}" dt="2025-03-11T11:54:39.164" v="2151" actId="113"/>
          <ac:spMkLst>
            <pc:docMk/>
            <pc:sldMk cId="93088981" sldId="275"/>
            <ac:spMk id="6" creationId="{C177FF95-2EA6-6EFB-77B4-47FC0B50D973}"/>
          </ac:spMkLst>
        </pc:spChg>
      </pc:sldChg>
      <pc:sldChg chg="del">
        <pc:chgData name="Erhahiemen, Ebi" userId="f159cad7-f38e-400c-abb9-c47177e4599f" providerId="ADAL" clId="{9523C1DC-0A2F-4C3D-8400-5624CCBB4E0F}" dt="2025-03-11T11:54:54.210" v="2152" actId="2696"/>
        <pc:sldMkLst>
          <pc:docMk/>
          <pc:sldMk cId="833968089" sldId="276"/>
        </pc:sldMkLst>
      </pc:sldChg>
      <pc:sldChg chg="del">
        <pc:chgData name="Erhahiemen, Ebi" userId="f159cad7-f38e-400c-abb9-c47177e4599f" providerId="ADAL" clId="{9523C1DC-0A2F-4C3D-8400-5624CCBB4E0F}" dt="2025-03-11T11:55:02.858" v="2153" actId="2696"/>
        <pc:sldMkLst>
          <pc:docMk/>
          <pc:sldMk cId="328053716" sldId="277"/>
        </pc:sldMkLst>
      </pc:sldChg>
      <pc:sldChg chg="modSp mod">
        <pc:chgData name="Erhahiemen, Ebi" userId="f159cad7-f38e-400c-abb9-c47177e4599f" providerId="ADAL" clId="{9523C1DC-0A2F-4C3D-8400-5624CCBB4E0F}" dt="2025-03-11T11:55:40.654" v="2157" actId="6549"/>
        <pc:sldMkLst>
          <pc:docMk/>
          <pc:sldMk cId="404672614" sldId="279"/>
        </pc:sldMkLst>
        <pc:spChg chg="mod">
          <ac:chgData name="Erhahiemen, Ebi" userId="f159cad7-f38e-400c-abb9-c47177e4599f" providerId="ADAL" clId="{9523C1DC-0A2F-4C3D-8400-5624CCBB4E0F}" dt="2025-03-11T11:55:40.654" v="2157" actId="6549"/>
          <ac:spMkLst>
            <pc:docMk/>
            <pc:sldMk cId="404672614" sldId="279"/>
            <ac:spMk id="3" creationId="{BB47201A-05B8-911A-0688-58A679ECE36E}"/>
          </ac:spMkLst>
        </pc:spChg>
      </pc:sldChg>
      <pc:sldChg chg="addSp modSp mod modClrScheme chgLayout">
        <pc:chgData name="Erhahiemen, Ebi" userId="f159cad7-f38e-400c-abb9-c47177e4599f" providerId="ADAL" clId="{9523C1DC-0A2F-4C3D-8400-5624CCBB4E0F}" dt="2025-03-11T10:47:17.217" v="1710" actId="20577"/>
        <pc:sldMkLst>
          <pc:docMk/>
          <pc:sldMk cId="2695591912" sldId="286"/>
        </pc:sldMkLst>
        <pc:spChg chg="add mod">
          <ac:chgData name="Erhahiemen, Ebi" userId="f159cad7-f38e-400c-abb9-c47177e4599f" providerId="ADAL" clId="{9523C1DC-0A2F-4C3D-8400-5624CCBB4E0F}" dt="2025-03-11T10:39:11.936" v="1634" actId="1076"/>
          <ac:spMkLst>
            <pc:docMk/>
            <pc:sldMk cId="2695591912" sldId="286"/>
            <ac:spMk id="3" creationId="{540696BD-1FDD-0F12-6E93-1D6C13FBF274}"/>
          </ac:spMkLst>
        </pc:spChg>
        <pc:spChg chg="mod ord">
          <ac:chgData name="Erhahiemen, Ebi" userId="f159cad7-f38e-400c-abb9-c47177e4599f" providerId="ADAL" clId="{9523C1DC-0A2F-4C3D-8400-5624CCBB4E0F}" dt="2025-03-11T10:38:31.546" v="1628" actId="700"/>
          <ac:spMkLst>
            <pc:docMk/>
            <pc:sldMk cId="2695591912" sldId="286"/>
            <ac:spMk id="6" creationId="{2A784D9F-8A38-653C-78B8-3364679CB156}"/>
          </ac:spMkLst>
        </pc:spChg>
        <pc:spChg chg="mod ord">
          <ac:chgData name="Erhahiemen, Ebi" userId="f159cad7-f38e-400c-abb9-c47177e4599f" providerId="ADAL" clId="{9523C1DC-0A2F-4C3D-8400-5624CCBB4E0F}" dt="2025-03-11T10:47:17.217" v="1710" actId="20577"/>
          <ac:spMkLst>
            <pc:docMk/>
            <pc:sldMk cId="2695591912" sldId="286"/>
            <ac:spMk id="8" creationId="{1BC772DF-218B-E340-6BCC-F081E9D48BD5}"/>
          </ac:spMkLst>
        </pc:spChg>
        <pc:picChg chg="add mod">
          <ac:chgData name="Erhahiemen, Ebi" userId="f159cad7-f38e-400c-abb9-c47177e4599f" providerId="ADAL" clId="{9523C1DC-0A2F-4C3D-8400-5624CCBB4E0F}" dt="2025-03-11T10:38:56.743" v="1632" actId="1076"/>
          <ac:picMkLst>
            <pc:docMk/>
            <pc:sldMk cId="2695591912" sldId="286"/>
            <ac:picMk id="2" creationId="{43922662-F354-69A7-7776-E55BE9A2BBC0}"/>
          </ac:picMkLst>
        </pc:picChg>
      </pc:sldChg>
      <pc:sldChg chg="addSp delSp modSp mod">
        <pc:chgData name="Erhahiemen, Ebi" userId="f159cad7-f38e-400c-abb9-c47177e4599f" providerId="ADAL" clId="{9523C1DC-0A2F-4C3D-8400-5624CCBB4E0F}" dt="2025-03-11T10:09:21.477" v="904" actId="1076"/>
        <pc:sldMkLst>
          <pc:docMk/>
          <pc:sldMk cId="3715485141" sldId="287"/>
        </pc:sldMkLst>
        <pc:spChg chg="mod">
          <ac:chgData name="Erhahiemen, Ebi" userId="f159cad7-f38e-400c-abb9-c47177e4599f" providerId="ADAL" clId="{9523C1DC-0A2F-4C3D-8400-5624CCBB4E0F}" dt="2025-03-11T10:08:59.424" v="900" actId="6549"/>
          <ac:spMkLst>
            <pc:docMk/>
            <pc:sldMk cId="3715485141" sldId="287"/>
            <ac:spMk id="2" creationId="{EA1EAEC2-CCBF-DA16-4DF7-315B41246EA0}"/>
          </ac:spMkLst>
        </pc:spChg>
        <pc:spChg chg="mod">
          <ac:chgData name="Erhahiemen, Ebi" userId="f159cad7-f38e-400c-abb9-c47177e4599f" providerId="ADAL" clId="{9523C1DC-0A2F-4C3D-8400-5624CCBB4E0F}" dt="2025-03-11T10:09:18.366" v="903" actId="1076"/>
          <ac:spMkLst>
            <pc:docMk/>
            <pc:sldMk cId="3715485141" sldId="287"/>
            <ac:spMk id="3" creationId="{E3D3BFD7-427D-BDE5-A0F6-811FE1B055D4}"/>
          </ac:spMkLst>
        </pc:spChg>
        <pc:picChg chg="add mod modCrop">
          <ac:chgData name="Erhahiemen, Ebi" userId="f159cad7-f38e-400c-abb9-c47177e4599f" providerId="ADAL" clId="{9523C1DC-0A2F-4C3D-8400-5624CCBB4E0F}" dt="2025-03-11T10:09:21.477" v="904" actId="1076"/>
          <ac:picMkLst>
            <pc:docMk/>
            <pc:sldMk cId="3715485141" sldId="287"/>
            <ac:picMk id="4" creationId="{CA0CBAF3-F3A6-2423-BA5F-2FB7DC05E6A1}"/>
          </ac:picMkLst>
        </pc:picChg>
        <pc:picChg chg="del">
          <ac:chgData name="Erhahiemen, Ebi" userId="f159cad7-f38e-400c-abb9-c47177e4599f" providerId="ADAL" clId="{9523C1DC-0A2F-4C3D-8400-5624CCBB4E0F}" dt="2025-03-11T10:07:53.029" v="845" actId="478"/>
          <ac:picMkLst>
            <pc:docMk/>
            <pc:sldMk cId="3715485141" sldId="287"/>
            <ac:picMk id="6" creationId="{EA11FF79-431C-5D30-4EAF-D899B303065B}"/>
          </ac:picMkLst>
        </pc:picChg>
      </pc:sldChg>
      <pc:sldChg chg="addSp delSp modSp mod">
        <pc:chgData name="Erhahiemen, Ebi" userId="f159cad7-f38e-400c-abb9-c47177e4599f" providerId="ADAL" clId="{9523C1DC-0A2F-4C3D-8400-5624CCBB4E0F}" dt="2025-03-11T10:12:21.333" v="1132" actId="14100"/>
        <pc:sldMkLst>
          <pc:docMk/>
          <pc:sldMk cId="3276509947" sldId="288"/>
        </pc:sldMkLst>
        <pc:spChg chg="mod">
          <ac:chgData name="Erhahiemen, Ebi" userId="f159cad7-f38e-400c-abb9-c47177e4599f" providerId="ADAL" clId="{9523C1DC-0A2F-4C3D-8400-5624CCBB4E0F}" dt="2025-03-11T10:10:46.477" v="1036" actId="6549"/>
          <ac:spMkLst>
            <pc:docMk/>
            <pc:sldMk cId="3276509947" sldId="288"/>
            <ac:spMk id="2" creationId="{EA1EAEC2-CCBF-DA16-4DF7-315B41246EA0}"/>
          </ac:spMkLst>
        </pc:spChg>
        <pc:spChg chg="mod">
          <ac:chgData name="Erhahiemen, Ebi" userId="f159cad7-f38e-400c-abb9-c47177e4599f" providerId="ADAL" clId="{9523C1DC-0A2F-4C3D-8400-5624CCBB4E0F}" dt="2025-03-11T10:12:03.582" v="1128" actId="5793"/>
          <ac:spMkLst>
            <pc:docMk/>
            <pc:sldMk cId="3276509947" sldId="288"/>
            <ac:spMk id="3" creationId="{E3D3BFD7-427D-BDE5-A0F6-811FE1B055D4}"/>
          </ac:spMkLst>
        </pc:spChg>
        <pc:picChg chg="add mod">
          <ac:chgData name="Erhahiemen, Ebi" userId="f159cad7-f38e-400c-abb9-c47177e4599f" providerId="ADAL" clId="{9523C1DC-0A2F-4C3D-8400-5624CCBB4E0F}" dt="2025-03-11T10:12:21.333" v="1132" actId="14100"/>
          <ac:picMkLst>
            <pc:docMk/>
            <pc:sldMk cId="3276509947" sldId="288"/>
            <ac:picMk id="4" creationId="{89546E50-1ACD-7F10-A0AB-1822BE90B050}"/>
          </ac:picMkLst>
        </pc:picChg>
        <pc:picChg chg="del">
          <ac:chgData name="Erhahiemen, Ebi" userId="f159cad7-f38e-400c-abb9-c47177e4599f" providerId="ADAL" clId="{9523C1DC-0A2F-4C3D-8400-5624CCBB4E0F}" dt="2025-03-11T10:12:06.460" v="1129" actId="478"/>
          <ac:picMkLst>
            <pc:docMk/>
            <pc:sldMk cId="3276509947" sldId="288"/>
            <ac:picMk id="5" creationId="{56CBEA01-ABEA-D3CD-8D5B-FF6C34309EAF}"/>
          </ac:picMkLst>
        </pc:picChg>
      </pc:sldChg>
      <pc:sldChg chg="addSp delSp modSp mod">
        <pc:chgData name="Erhahiemen, Ebi" userId="f159cad7-f38e-400c-abb9-c47177e4599f" providerId="ADAL" clId="{9523C1DC-0A2F-4C3D-8400-5624CCBB4E0F}" dt="2025-03-11T10:20:57.678" v="1434" actId="1076"/>
        <pc:sldMkLst>
          <pc:docMk/>
          <pc:sldMk cId="1215068707" sldId="290"/>
        </pc:sldMkLst>
        <pc:spChg chg="mod">
          <ac:chgData name="Erhahiemen, Ebi" userId="f159cad7-f38e-400c-abb9-c47177e4599f" providerId="ADAL" clId="{9523C1DC-0A2F-4C3D-8400-5624CCBB4E0F}" dt="2025-03-11T10:20:33.976" v="1432" actId="6549"/>
          <ac:spMkLst>
            <pc:docMk/>
            <pc:sldMk cId="1215068707" sldId="290"/>
            <ac:spMk id="2" creationId="{EA1EAEC2-CCBF-DA16-4DF7-315B41246EA0}"/>
          </ac:spMkLst>
        </pc:spChg>
        <pc:picChg chg="add mod">
          <ac:chgData name="Erhahiemen, Ebi" userId="f159cad7-f38e-400c-abb9-c47177e4599f" providerId="ADAL" clId="{9523C1DC-0A2F-4C3D-8400-5624CCBB4E0F}" dt="2025-03-11T10:20:57.678" v="1434" actId="1076"/>
          <ac:picMkLst>
            <pc:docMk/>
            <pc:sldMk cId="1215068707" sldId="290"/>
            <ac:picMk id="3" creationId="{1F6597C7-5287-DCE9-2D96-3576E06B58A8}"/>
          </ac:picMkLst>
        </pc:picChg>
        <pc:picChg chg="del">
          <ac:chgData name="Erhahiemen, Ebi" userId="f159cad7-f38e-400c-abb9-c47177e4599f" providerId="ADAL" clId="{9523C1DC-0A2F-4C3D-8400-5624CCBB4E0F}" dt="2025-03-11T10:20:15.082" v="1386" actId="478"/>
          <ac:picMkLst>
            <pc:docMk/>
            <pc:sldMk cId="1215068707" sldId="290"/>
            <ac:picMk id="4" creationId="{8C03FFDE-D037-84C8-AF21-0907E86F0BAD}"/>
          </ac:picMkLst>
        </pc:picChg>
      </pc:sldChg>
      <pc:sldChg chg="addSp delSp modSp mod">
        <pc:chgData name="Erhahiemen, Ebi" userId="f159cad7-f38e-400c-abb9-c47177e4599f" providerId="ADAL" clId="{9523C1DC-0A2F-4C3D-8400-5624CCBB4E0F}" dt="2025-03-11T10:25:48.645" v="1440"/>
        <pc:sldMkLst>
          <pc:docMk/>
          <pc:sldMk cId="2928535884" sldId="291"/>
        </pc:sldMkLst>
        <pc:spChg chg="del mod">
          <ac:chgData name="Erhahiemen, Ebi" userId="f159cad7-f38e-400c-abb9-c47177e4599f" providerId="ADAL" clId="{9523C1DC-0A2F-4C3D-8400-5624CCBB4E0F}" dt="2025-03-11T10:25:34.940" v="1438" actId="478"/>
          <ac:spMkLst>
            <pc:docMk/>
            <pc:sldMk cId="2928535884" sldId="291"/>
            <ac:spMk id="2" creationId="{EA1EAEC2-CCBF-DA16-4DF7-315B41246EA0}"/>
          </ac:spMkLst>
        </pc:spChg>
        <pc:spChg chg="del mod">
          <ac:chgData name="Erhahiemen, Ebi" userId="f159cad7-f38e-400c-abb9-c47177e4599f" providerId="ADAL" clId="{9523C1DC-0A2F-4C3D-8400-5624CCBB4E0F}" dt="2025-03-11T10:25:38.151" v="1439" actId="478"/>
          <ac:spMkLst>
            <pc:docMk/>
            <pc:sldMk cId="2928535884" sldId="291"/>
            <ac:spMk id="3" creationId="{E3D3BFD7-427D-BDE5-A0F6-811FE1B055D4}"/>
          </ac:spMkLst>
        </pc:spChg>
        <pc:picChg chg="add mod">
          <ac:chgData name="Erhahiemen, Ebi" userId="f159cad7-f38e-400c-abb9-c47177e4599f" providerId="ADAL" clId="{9523C1DC-0A2F-4C3D-8400-5624CCBB4E0F}" dt="2025-03-11T10:25:48.645" v="1440"/>
          <ac:picMkLst>
            <pc:docMk/>
            <pc:sldMk cId="2928535884" sldId="291"/>
            <ac:picMk id="4" creationId="{C416319C-D867-EFCA-DEB2-22BAEF51D161}"/>
          </ac:picMkLst>
        </pc:picChg>
        <pc:picChg chg="del">
          <ac:chgData name="Erhahiemen, Ebi" userId="f159cad7-f38e-400c-abb9-c47177e4599f" providerId="ADAL" clId="{9523C1DC-0A2F-4C3D-8400-5624CCBB4E0F}" dt="2025-03-11T10:25:18.021" v="1435" actId="478"/>
          <ac:picMkLst>
            <pc:docMk/>
            <pc:sldMk cId="2928535884" sldId="291"/>
            <ac:picMk id="6" creationId="{E60DD7E1-CC9B-1ADF-7EBA-ED6B1DC1CD87}"/>
          </ac:picMkLst>
        </pc:picChg>
      </pc:sldChg>
      <pc:sldChg chg="addSp delSp modSp mod">
        <pc:chgData name="Erhahiemen, Ebi" userId="f159cad7-f38e-400c-abb9-c47177e4599f" providerId="ADAL" clId="{9523C1DC-0A2F-4C3D-8400-5624CCBB4E0F}" dt="2025-03-11T10:28:03.303" v="1487" actId="6549"/>
        <pc:sldMkLst>
          <pc:docMk/>
          <pc:sldMk cId="3497793351" sldId="292"/>
        </pc:sldMkLst>
        <pc:spChg chg="mod">
          <ac:chgData name="Erhahiemen, Ebi" userId="f159cad7-f38e-400c-abb9-c47177e4599f" providerId="ADAL" clId="{9523C1DC-0A2F-4C3D-8400-5624CCBB4E0F}" dt="2025-03-11T10:26:18.302" v="1477" actId="6549"/>
          <ac:spMkLst>
            <pc:docMk/>
            <pc:sldMk cId="3497793351" sldId="292"/>
            <ac:spMk id="2" creationId="{EA1EAEC2-CCBF-DA16-4DF7-315B41246EA0}"/>
          </ac:spMkLst>
        </pc:spChg>
        <pc:spChg chg="del">
          <ac:chgData name="Erhahiemen, Ebi" userId="f159cad7-f38e-400c-abb9-c47177e4599f" providerId="ADAL" clId="{9523C1DC-0A2F-4C3D-8400-5624CCBB4E0F}" dt="2025-03-11T10:27:11.184" v="1478" actId="21"/>
          <ac:spMkLst>
            <pc:docMk/>
            <pc:sldMk cId="3497793351" sldId="292"/>
            <ac:spMk id="3" creationId="{E3D3BFD7-427D-BDE5-A0F6-811FE1B055D4}"/>
          </ac:spMkLst>
        </pc:spChg>
        <pc:spChg chg="mod">
          <ac:chgData name="Erhahiemen, Ebi" userId="f159cad7-f38e-400c-abb9-c47177e4599f" providerId="ADAL" clId="{9523C1DC-0A2F-4C3D-8400-5624CCBB4E0F}" dt="2025-03-11T10:27:25.373" v="1480"/>
          <ac:spMkLst>
            <pc:docMk/>
            <pc:sldMk cId="3497793351" sldId="292"/>
            <ac:spMk id="6" creationId="{2D725EF4-C41B-57BF-844D-554D6E24FF61}"/>
          </ac:spMkLst>
        </pc:spChg>
        <pc:spChg chg="mod">
          <ac:chgData name="Erhahiemen, Ebi" userId="f159cad7-f38e-400c-abb9-c47177e4599f" providerId="ADAL" clId="{9523C1DC-0A2F-4C3D-8400-5624CCBB4E0F}" dt="2025-03-11T10:27:25.373" v="1480"/>
          <ac:spMkLst>
            <pc:docMk/>
            <pc:sldMk cId="3497793351" sldId="292"/>
            <ac:spMk id="7" creationId="{D31A8EA4-82DB-5A91-6E18-6BC4941533BF}"/>
          </ac:spMkLst>
        </pc:spChg>
        <pc:spChg chg="mod">
          <ac:chgData name="Erhahiemen, Ebi" userId="f159cad7-f38e-400c-abb9-c47177e4599f" providerId="ADAL" clId="{9523C1DC-0A2F-4C3D-8400-5624CCBB4E0F}" dt="2025-03-11T10:27:25.373" v="1480"/>
          <ac:spMkLst>
            <pc:docMk/>
            <pc:sldMk cId="3497793351" sldId="292"/>
            <ac:spMk id="8" creationId="{53AC1641-35FF-46C4-5FA2-2FF4CAB74893}"/>
          </ac:spMkLst>
        </pc:spChg>
        <pc:spChg chg="mod">
          <ac:chgData name="Erhahiemen, Ebi" userId="f159cad7-f38e-400c-abb9-c47177e4599f" providerId="ADAL" clId="{9523C1DC-0A2F-4C3D-8400-5624CCBB4E0F}" dt="2025-03-11T10:27:25.373" v="1480"/>
          <ac:spMkLst>
            <pc:docMk/>
            <pc:sldMk cId="3497793351" sldId="292"/>
            <ac:spMk id="9" creationId="{8CF431CB-3662-6769-3729-36E7E1995788}"/>
          </ac:spMkLst>
        </pc:spChg>
        <pc:spChg chg="mod">
          <ac:chgData name="Erhahiemen, Ebi" userId="f159cad7-f38e-400c-abb9-c47177e4599f" providerId="ADAL" clId="{9523C1DC-0A2F-4C3D-8400-5624CCBB4E0F}" dt="2025-03-11T10:27:25.373" v="1480"/>
          <ac:spMkLst>
            <pc:docMk/>
            <pc:sldMk cId="3497793351" sldId="292"/>
            <ac:spMk id="10" creationId="{9E8A0C9E-7716-5A45-8CE1-EA97D0A6B3D3}"/>
          </ac:spMkLst>
        </pc:spChg>
        <pc:spChg chg="mod">
          <ac:chgData name="Erhahiemen, Ebi" userId="f159cad7-f38e-400c-abb9-c47177e4599f" providerId="ADAL" clId="{9523C1DC-0A2F-4C3D-8400-5624CCBB4E0F}" dt="2025-03-11T10:27:25.373" v="1480"/>
          <ac:spMkLst>
            <pc:docMk/>
            <pc:sldMk cId="3497793351" sldId="292"/>
            <ac:spMk id="11" creationId="{61582EB8-180B-2222-0F37-E1D04B79AC37}"/>
          </ac:spMkLst>
        </pc:spChg>
        <pc:spChg chg="mod">
          <ac:chgData name="Erhahiemen, Ebi" userId="f159cad7-f38e-400c-abb9-c47177e4599f" providerId="ADAL" clId="{9523C1DC-0A2F-4C3D-8400-5624CCBB4E0F}" dt="2025-03-11T10:27:35.231" v="1481"/>
          <ac:spMkLst>
            <pc:docMk/>
            <pc:sldMk cId="3497793351" sldId="292"/>
            <ac:spMk id="13" creationId="{962C2172-10A7-5FAA-0583-AB43AB855C85}"/>
          </ac:spMkLst>
        </pc:spChg>
        <pc:spChg chg="mod">
          <ac:chgData name="Erhahiemen, Ebi" userId="f159cad7-f38e-400c-abb9-c47177e4599f" providerId="ADAL" clId="{9523C1DC-0A2F-4C3D-8400-5624CCBB4E0F}" dt="2025-03-11T10:27:35.231" v="1481"/>
          <ac:spMkLst>
            <pc:docMk/>
            <pc:sldMk cId="3497793351" sldId="292"/>
            <ac:spMk id="14" creationId="{B7D77525-F754-7747-D350-69B44819AE94}"/>
          </ac:spMkLst>
        </pc:spChg>
        <pc:spChg chg="mod">
          <ac:chgData name="Erhahiemen, Ebi" userId="f159cad7-f38e-400c-abb9-c47177e4599f" providerId="ADAL" clId="{9523C1DC-0A2F-4C3D-8400-5624CCBB4E0F}" dt="2025-03-11T10:27:35.231" v="1481"/>
          <ac:spMkLst>
            <pc:docMk/>
            <pc:sldMk cId="3497793351" sldId="292"/>
            <ac:spMk id="15" creationId="{66C28520-CB3F-7F25-08C8-5E309DEE9391}"/>
          </ac:spMkLst>
        </pc:spChg>
        <pc:spChg chg="mod">
          <ac:chgData name="Erhahiemen, Ebi" userId="f159cad7-f38e-400c-abb9-c47177e4599f" providerId="ADAL" clId="{9523C1DC-0A2F-4C3D-8400-5624CCBB4E0F}" dt="2025-03-11T10:27:35.231" v="1481"/>
          <ac:spMkLst>
            <pc:docMk/>
            <pc:sldMk cId="3497793351" sldId="292"/>
            <ac:spMk id="16" creationId="{816C3DC2-9A43-F76E-4427-5E537B791695}"/>
          </ac:spMkLst>
        </pc:spChg>
        <pc:spChg chg="mod">
          <ac:chgData name="Erhahiemen, Ebi" userId="f159cad7-f38e-400c-abb9-c47177e4599f" providerId="ADAL" clId="{9523C1DC-0A2F-4C3D-8400-5624CCBB4E0F}" dt="2025-03-11T10:27:35.231" v="1481"/>
          <ac:spMkLst>
            <pc:docMk/>
            <pc:sldMk cId="3497793351" sldId="292"/>
            <ac:spMk id="17" creationId="{B74EAFC5-48FF-9059-2C84-110BA0DB464A}"/>
          </ac:spMkLst>
        </pc:spChg>
        <pc:spChg chg="mod">
          <ac:chgData name="Erhahiemen, Ebi" userId="f159cad7-f38e-400c-abb9-c47177e4599f" providerId="ADAL" clId="{9523C1DC-0A2F-4C3D-8400-5624CCBB4E0F}" dt="2025-03-11T10:28:03.303" v="1487" actId="6549"/>
          <ac:spMkLst>
            <pc:docMk/>
            <pc:sldMk cId="3497793351" sldId="292"/>
            <ac:spMk id="18" creationId="{EC9BD980-4F09-3619-2AE5-B000ED1BD6CE}"/>
          </ac:spMkLst>
        </pc:spChg>
        <pc:spChg chg="mod">
          <ac:chgData name="Erhahiemen, Ebi" userId="f159cad7-f38e-400c-abb9-c47177e4599f" providerId="ADAL" clId="{9523C1DC-0A2F-4C3D-8400-5624CCBB4E0F}" dt="2025-03-11T10:27:50.671" v="1484"/>
          <ac:spMkLst>
            <pc:docMk/>
            <pc:sldMk cId="3497793351" sldId="292"/>
            <ac:spMk id="20" creationId="{6E7C629D-5B39-CC14-8B67-5BD6DBA8BC16}"/>
          </ac:spMkLst>
        </pc:spChg>
        <pc:spChg chg="mod">
          <ac:chgData name="Erhahiemen, Ebi" userId="f159cad7-f38e-400c-abb9-c47177e4599f" providerId="ADAL" clId="{9523C1DC-0A2F-4C3D-8400-5624CCBB4E0F}" dt="2025-03-11T10:27:50.671" v="1484"/>
          <ac:spMkLst>
            <pc:docMk/>
            <pc:sldMk cId="3497793351" sldId="292"/>
            <ac:spMk id="21" creationId="{E4ECC587-27C5-6C48-A0A7-6D4B49A48240}"/>
          </ac:spMkLst>
        </pc:spChg>
        <pc:spChg chg="mod">
          <ac:chgData name="Erhahiemen, Ebi" userId="f159cad7-f38e-400c-abb9-c47177e4599f" providerId="ADAL" clId="{9523C1DC-0A2F-4C3D-8400-5624CCBB4E0F}" dt="2025-03-11T10:27:50.671" v="1484"/>
          <ac:spMkLst>
            <pc:docMk/>
            <pc:sldMk cId="3497793351" sldId="292"/>
            <ac:spMk id="22" creationId="{3C62B158-7DE0-5A78-EA1B-0963FAC3F0D0}"/>
          </ac:spMkLst>
        </pc:spChg>
        <pc:spChg chg="mod">
          <ac:chgData name="Erhahiemen, Ebi" userId="f159cad7-f38e-400c-abb9-c47177e4599f" providerId="ADAL" clId="{9523C1DC-0A2F-4C3D-8400-5624CCBB4E0F}" dt="2025-03-11T10:27:50.671" v="1484"/>
          <ac:spMkLst>
            <pc:docMk/>
            <pc:sldMk cId="3497793351" sldId="292"/>
            <ac:spMk id="23" creationId="{0ECF326C-0F98-F332-9048-457165F8FF26}"/>
          </ac:spMkLst>
        </pc:spChg>
        <pc:spChg chg="mod">
          <ac:chgData name="Erhahiemen, Ebi" userId="f159cad7-f38e-400c-abb9-c47177e4599f" providerId="ADAL" clId="{9523C1DC-0A2F-4C3D-8400-5624CCBB4E0F}" dt="2025-03-11T10:27:50.671" v="1484"/>
          <ac:spMkLst>
            <pc:docMk/>
            <pc:sldMk cId="3497793351" sldId="292"/>
            <ac:spMk id="24" creationId="{09E76FB2-B3B5-BBD2-97E6-920CEF8AE16E}"/>
          </ac:spMkLst>
        </pc:spChg>
        <pc:spChg chg="mod">
          <ac:chgData name="Erhahiemen, Ebi" userId="f159cad7-f38e-400c-abb9-c47177e4599f" providerId="ADAL" clId="{9523C1DC-0A2F-4C3D-8400-5624CCBB4E0F}" dt="2025-03-11T10:27:50.671" v="1484"/>
          <ac:spMkLst>
            <pc:docMk/>
            <pc:sldMk cId="3497793351" sldId="292"/>
            <ac:spMk id="25" creationId="{CF4A1F1C-A173-9220-F173-036C8B16CAD0}"/>
          </ac:spMkLst>
        </pc:spChg>
        <pc:grpChg chg="add mod">
          <ac:chgData name="Erhahiemen, Ebi" userId="f159cad7-f38e-400c-abb9-c47177e4599f" providerId="ADAL" clId="{9523C1DC-0A2F-4C3D-8400-5624CCBB4E0F}" dt="2025-03-11T10:27:39.273" v="1482" actId="1076"/>
          <ac:grpSpMkLst>
            <pc:docMk/>
            <pc:sldMk cId="3497793351" sldId="292"/>
            <ac:grpSpMk id="4" creationId="{DBA55960-3001-5B3F-D713-D5C8F983830D}"/>
          </ac:grpSpMkLst>
        </pc:grpChg>
        <pc:grpChg chg="add mod">
          <ac:chgData name="Erhahiemen, Ebi" userId="f159cad7-f38e-400c-abb9-c47177e4599f" providerId="ADAL" clId="{9523C1DC-0A2F-4C3D-8400-5624CCBB4E0F}" dt="2025-03-11T10:27:41.908" v="1483" actId="1076"/>
          <ac:grpSpMkLst>
            <pc:docMk/>
            <pc:sldMk cId="3497793351" sldId="292"/>
            <ac:grpSpMk id="12" creationId="{1B679D60-4C7F-BAC1-2AB8-094052A44EFD}"/>
          </ac:grpSpMkLst>
        </pc:grpChg>
        <pc:grpChg chg="add mod">
          <ac:chgData name="Erhahiemen, Ebi" userId="f159cad7-f38e-400c-abb9-c47177e4599f" providerId="ADAL" clId="{9523C1DC-0A2F-4C3D-8400-5624CCBB4E0F}" dt="2025-03-11T10:27:54.922" v="1485" actId="1076"/>
          <ac:grpSpMkLst>
            <pc:docMk/>
            <pc:sldMk cId="3497793351" sldId="292"/>
            <ac:grpSpMk id="19" creationId="{2C3CC63E-CCE1-5812-1C3B-1FA1D59D7330}"/>
          </ac:grpSpMkLst>
        </pc:grpChg>
        <pc:picChg chg="del">
          <ac:chgData name="Erhahiemen, Ebi" userId="f159cad7-f38e-400c-abb9-c47177e4599f" providerId="ADAL" clId="{9523C1DC-0A2F-4C3D-8400-5624CCBB4E0F}" dt="2025-03-11T10:27:13.064" v="1479" actId="478"/>
          <ac:picMkLst>
            <pc:docMk/>
            <pc:sldMk cId="3497793351" sldId="292"/>
            <ac:picMk id="5" creationId="{2EC50F9E-FB74-CFE8-E665-3EAA38EA83D6}"/>
          </ac:picMkLst>
        </pc:picChg>
      </pc:sldChg>
      <pc:sldChg chg="modSp mod modClrScheme chgLayout">
        <pc:chgData name="Erhahiemen, Ebi" userId="f159cad7-f38e-400c-abb9-c47177e4599f" providerId="ADAL" clId="{9523C1DC-0A2F-4C3D-8400-5624CCBB4E0F}" dt="2025-03-11T10:32:16.887" v="1590" actId="1076"/>
        <pc:sldMkLst>
          <pc:docMk/>
          <pc:sldMk cId="1416629247" sldId="293"/>
        </pc:sldMkLst>
        <pc:spChg chg="mod ord">
          <ac:chgData name="Erhahiemen, Ebi" userId="f159cad7-f38e-400c-abb9-c47177e4599f" providerId="ADAL" clId="{9523C1DC-0A2F-4C3D-8400-5624CCBB4E0F}" dt="2025-03-11T10:32:12.098" v="1589" actId="20577"/>
          <ac:spMkLst>
            <pc:docMk/>
            <pc:sldMk cId="1416629247" sldId="293"/>
            <ac:spMk id="2" creationId="{EA1EAEC2-CCBF-DA16-4DF7-315B41246EA0}"/>
          </ac:spMkLst>
        </pc:spChg>
        <pc:spChg chg="mod ord">
          <ac:chgData name="Erhahiemen, Ebi" userId="f159cad7-f38e-400c-abb9-c47177e4599f" providerId="ADAL" clId="{9523C1DC-0A2F-4C3D-8400-5624CCBB4E0F}" dt="2025-03-11T10:32:16.887" v="1590" actId="1076"/>
          <ac:spMkLst>
            <pc:docMk/>
            <pc:sldMk cId="1416629247" sldId="293"/>
            <ac:spMk id="3" creationId="{E3D3BFD7-427D-BDE5-A0F6-811FE1B055D4}"/>
          </ac:spMkLst>
        </pc:spChg>
      </pc:sldChg>
      <pc:sldChg chg="addSp delSp modSp add mod">
        <pc:chgData name="Erhahiemen, Ebi" userId="f159cad7-f38e-400c-abb9-c47177e4599f" providerId="ADAL" clId="{9523C1DC-0A2F-4C3D-8400-5624CCBB4E0F}" dt="2025-03-11T10:14:20.430" v="1317" actId="1076"/>
        <pc:sldMkLst>
          <pc:docMk/>
          <pc:sldMk cId="2859679552" sldId="294"/>
        </pc:sldMkLst>
        <pc:spChg chg="mod">
          <ac:chgData name="Erhahiemen, Ebi" userId="f159cad7-f38e-400c-abb9-c47177e4599f" providerId="ADAL" clId="{9523C1DC-0A2F-4C3D-8400-5624CCBB4E0F}" dt="2025-03-11T10:13:44.369" v="1310" actId="6549"/>
          <ac:spMkLst>
            <pc:docMk/>
            <pc:sldMk cId="2859679552" sldId="294"/>
            <ac:spMk id="2" creationId="{FE1CFB6A-9272-B50E-F410-1B642A53276D}"/>
          </ac:spMkLst>
        </pc:spChg>
        <pc:spChg chg="mod">
          <ac:chgData name="Erhahiemen, Ebi" userId="f159cad7-f38e-400c-abb9-c47177e4599f" providerId="ADAL" clId="{9523C1DC-0A2F-4C3D-8400-5624CCBB4E0F}" dt="2025-03-11T10:14:20.430" v="1317" actId="1076"/>
          <ac:spMkLst>
            <pc:docMk/>
            <pc:sldMk cId="2859679552" sldId="294"/>
            <ac:spMk id="3" creationId="{F4F75367-E082-DE9C-1225-CE76898FF67D}"/>
          </ac:spMkLst>
        </pc:spChg>
        <pc:picChg chg="del">
          <ac:chgData name="Erhahiemen, Ebi" userId="f159cad7-f38e-400c-abb9-c47177e4599f" providerId="ADAL" clId="{9523C1DC-0A2F-4C3D-8400-5624CCBB4E0F}" dt="2025-03-11T10:14:01.398" v="1314" actId="478"/>
          <ac:picMkLst>
            <pc:docMk/>
            <pc:sldMk cId="2859679552" sldId="294"/>
            <ac:picMk id="4" creationId="{8AA4D8F3-A893-1868-E80B-EF57C6E302AE}"/>
          </ac:picMkLst>
        </pc:picChg>
        <pc:picChg chg="add mod">
          <ac:chgData name="Erhahiemen, Ebi" userId="f159cad7-f38e-400c-abb9-c47177e4599f" providerId="ADAL" clId="{9523C1DC-0A2F-4C3D-8400-5624CCBB4E0F}" dt="2025-03-11T10:14:13.286" v="1316" actId="1076"/>
          <ac:picMkLst>
            <pc:docMk/>
            <pc:sldMk cId="2859679552" sldId="294"/>
            <ac:picMk id="5" creationId="{64034F11-6F41-CFFC-CEAB-C0FB64DB4AF7}"/>
          </ac:picMkLst>
        </pc:picChg>
      </pc:sldChg>
      <pc:sldChg chg="addSp delSp modSp new mod">
        <pc:chgData name="Erhahiemen, Ebi" userId="f159cad7-f38e-400c-abb9-c47177e4599f" providerId="ADAL" clId="{9523C1DC-0A2F-4C3D-8400-5624CCBB4E0F}" dt="2025-03-11T10:18:19.450" v="1385" actId="1076"/>
        <pc:sldMkLst>
          <pc:docMk/>
          <pc:sldMk cId="3506192506" sldId="295"/>
        </pc:sldMkLst>
        <pc:spChg chg="mod">
          <ac:chgData name="Erhahiemen, Ebi" userId="f159cad7-f38e-400c-abb9-c47177e4599f" providerId="ADAL" clId="{9523C1DC-0A2F-4C3D-8400-5624CCBB4E0F}" dt="2025-03-11T10:15:21.746" v="1362" actId="20577"/>
          <ac:spMkLst>
            <pc:docMk/>
            <pc:sldMk cId="3506192506" sldId="295"/>
            <ac:spMk id="2" creationId="{4FE215E0-D4E9-1D11-2B58-20FE6070E670}"/>
          </ac:spMkLst>
        </pc:spChg>
        <pc:spChg chg="del mod">
          <ac:chgData name="Erhahiemen, Ebi" userId="f159cad7-f38e-400c-abb9-c47177e4599f" providerId="ADAL" clId="{9523C1DC-0A2F-4C3D-8400-5624CCBB4E0F}" dt="2025-03-11T10:17:37.306" v="1379" actId="478"/>
          <ac:spMkLst>
            <pc:docMk/>
            <pc:sldMk cId="3506192506" sldId="295"/>
            <ac:spMk id="3" creationId="{9FC694F1-F08B-DD2C-DD76-BABACC72E9DE}"/>
          </ac:spMkLst>
        </pc:spChg>
        <pc:picChg chg="add mod">
          <ac:chgData name="Erhahiemen, Ebi" userId="f159cad7-f38e-400c-abb9-c47177e4599f" providerId="ADAL" clId="{9523C1DC-0A2F-4C3D-8400-5624CCBB4E0F}" dt="2025-03-11T10:15:46.607" v="1364" actId="1076"/>
          <ac:picMkLst>
            <pc:docMk/>
            <pc:sldMk cId="3506192506" sldId="295"/>
            <ac:picMk id="4" creationId="{81A393DE-A116-F4D0-DFC2-2B5C93F3D089}"/>
          </ac:picMkLst>
        </pc:picChg>
        <pc:picChg chg="add">
          <ac:chgData name="Erhahiemen, Ebi" userId="f159cad7-f38e-400c-abb9-c47177e4599f" providerId="ADAL" clId="{9523C1DC-0A2F-4C3D-8400-5624CCBB4E0F}" dt="2025-03-11T10:15:56.864" v="1366"/>
          <ac:picMkLst>
            <pc:docMk/>
            <pc:sldMk cId="3506192506" sldId="295"/>
            <ac:picMk id="5" creationId="{1B140EFF-238F-1F15-DF9C-C067EC409937}"/>
          </ac:picMkLst>
        </pc:picChg>
        <pc:picChg chg="add mod">
          <ac:chgData name="Erhahiemen, Ebi" userId="f159cad7-f38e-400c-abb9-c47177e4599f" providerId="ADAL" clId="{9523C1DC-0A2F-4C3D-8400-5624CCBB4E0F}" dt="2025-03-11T10:16:39.768" v="1374" actId="1076"/>
          <ac:picMkLst>
            <pc:docMk/>
            <pc:sldMk cId="3506192506" sldId="295"/>
            <ac:picMk id="6" creationId="{45460AFD-8F8E-E66B-470B-103798D41263}"/>
          </ac:picMkLst>
        </pc:picChg>
        <pc:picChg chg="add">
          <ac:chgData name="Erhahiemen, Ebi" userId="f159cad7-f38e-400c-abb9-c47177e4599f" providerId="ADAL" clId="{9523C1DC-0A2F-4C3D-8400-5624CCBB4E0F}" dt="2025-03-11T10:16:59.927" v="1376"/>
          <ac:picMkLst>
            <pc:docMk/>
            <pc:sldMk cId="3506192506" sldId="295"/>
            <ac:picMk id="7" creationId="{7D91EED0-9429-B481-364C-6645E3AA701B}"/>
          </ac:picMkLst>
        </pc:picChg>
        <pc:picChg chg="add mod">
          <ac:chgData name="Erhahiemen, Ebi" userId="f159cad7-f38e-400c-abb9-c47177e4599f" providerId="ADAL" clId="{9523C1DC-0A2F-4C3D-8400-5624CCBB4E0F}" dt="2025-03-11T10:18:16.993" v="1384" actId="1076"/>
          <ac:picMkLst>
            <pc:docMk/>
            <pc:sldMk cId="3506192506" sldId="295"/>
            <ac:picMk id="8" creationId="{942A3962-8E0A-776D-8071-321A3BA942F6}"/>
          </ac:picMkLst>
        </pc:picChg>
        <pc:picChg chg="add mod">
          <ac:chgData name="Erhahiemen, Ebi" userId="f159cad7-f38e-400c-abb9-c47177e4599f" providerId="ADAL" clId="{9523C1DC-0A2F-4C3D-8400-5624CCBB4E0F}" dt="2025-03-11T10:17:50.751" v="1381" actId="1076"/>
          <ac:picMkLst>
            <pc:docMk/>
            <pc:sldMk cId="3506192506" sldId="295"/>
            <ac:picMk id="9" creationId="{BEDE051E-F8ED-C84D-72C2-CE2CDCA07076}"/>
          </ac:picMkLst>
        </pc:picChg>
        <pc:picChg chg="add mod">
          <ac:chgData name="Erhahiemen, Ebi" userId="f159cad7-f38e-400c-abb9-c47177e4599f" providerId="ADAL" clId="{9523C1DC-0A2F-4C3D-8400-5624CCBB4E0F}" dt="2025-03-11T10:18:19.450" v="1385" actId="1076"/>
          <ac:picMkLst>
            <pc:docMk/>
            <pc:sldMk cId="3506192506" sldId="295"/>
            <ac:picMk id="10" creationId="{54D62788-C917-2800-61BD-488774C06B0D}"/>
          </ac:picMkLst>
        </pc:picChg>
      </pc:sldChg>
      <pc:sldChg chg="modSp new mod">
        <pc:chgData name="Erhahiemen, Ebi" userId="f159cad7-f38e-400c-abb9-c47177e4599f" providerId="ADAL" clId="{9523C1DC-0A2F-4C3D-8400-5624CCBB4E0F}" dt="2025-03-11T11:17:31.081" v="1902" actId="20577"/>
        <pc:sldMkLst>
          <pc:docMk/>
          <pc:sldMk cId="1319701720" sldId="296"/>
        </pc:sldMkLst>
        <pc:spChg chg="mod">
          <ac:chgData name="Erhahiemen, Ebi" userId="f159cad7-f38e-400c-abb9-c47177e4599f" providerId="ADAL" clId="{9523C1DC-0A2F-4C3D-8400-5624CCBB4E0F}" dt="2025-03-11T11:15:00.595" v="1801" actId="20577"/>
          <ac:spMkLst>
            <pc:docMk/>
            <pc:sldMk cId="1319701720" sldId="296"/>
            <ac:spMk id="2" creationId="{C68AE532-E45C-95F4-F28A-30C2269A0A5F}"/>
          </ac:spMkLst>
        </pc:spChg>
        <pc:spChg chg="mod">
          <ac:chgData name="Erhahiemen, Ebi" userId="f159cad7-f38e-400c-abb9-c47177e4599f" providerId="ADAL" clId="{9523C1DC-0A2F-4C3D-8400-5624CCBB4E0F}" dt="2025-03-11T11:17:31.081" v="1902" actId="20577"/>
          <ac:spMkLst>
            <pc:docMk/>
            <pc:sldMk cId="1319701720" sldId="296"/>
            <ac:spMk id="3" creationId="{1BD6B88A-DA68-FAA6-4C42-24C5E13B5776}"/>
          </ac:spMkLst>
        </pc:spChg>
      </pc:sldChg>
      <pc:sldChg chg="new del">
        <pc:chgData name="Erhahiemen, Ebi" userId="f159cad7-f38e-400c-abb9-c47177e4599f" providerId="ADAL" clId="{9523C1DC-0A2F-4C3D-8400-5624CCBB4E0F}" dt="2025-03-11T11:34:06.814" v="2027" actId="2696"/>
        <pc:sldMkLst>
          <pc:docMk/>
          <pc:sldMk cId="2045225919" sldId="297"/>
        </pc:sldMkLst>
      </pc:sldChg>
      <pc:sldChg chg="modSp new mod modClrScheme chgLayout">
        <pc:chgData name="Erhahiemen, Ebi" userId="f159cad7-f38e-400c-abb9-c47177e4599f" providerId="ADAL" clId="{9523C1DC-0A2F-4C3D-8400-5624CCBB4E0F}" dt="2025-03-11T11:33:25.734" v="2026" actId="20577"/>
        <pc:sldMkLst>
          <pc:docMk/>
          <pc:sldMk cId="1757039507" sldId="298"/>
        </pc:sldMkLst>
        <pc:spChg chg="mod ord">
          <ac:chgData name="Erhahiemen, Ebi" userId="f159cad7-f38e-400c-abb9-c47177e4599f" providerId="ADAL" clId="{9523C1DC-0A2F-4C3D-8400-5624CCBB4E0F}" dt="2025-03-11T11:32:34.055" v="2013" actId="700"/>
          <ac:spMkLst>
            <pc:docMk/>
            <pc:sldMk cId="1757039507" sldId="298"/>
            <ac:spMk id="2" creationId="{5772D908-F506-AE55-FB76-4754A52BA6F0}"/>
          </ac:spMkLst>
        </pc:spChg>
        <pc:spChg chg="mod ord">
          <ac:chgData name="Erhahiemen, Ebi" userId="f159cad7-f38e-400c-abb9-c47177e4599f" providerId="ADAL" clId="{9523C1DC-0A2F-4C3D-8400-5624CCBB4E0F}" dt="2025-03-11T11:33:25.734" v="2026" actId="20577"/>
          <ac:spMkLst>
            <pc:docMk/>
            <pc:sldMk cId="1757039507" sldId="298"/>
            <ac:spMk id="3" creationId="{0FD0F6C2-3905-43E3-4CF1-0AA87F46664F}"/>
          </ac:spMkLst>
        </pc:spChg>
      </pc:sldChg>
      <pc:sldChg chg="addSp delSp modSp new mod">
        <pc:chgData name="Erhahiemen, Ebi" userId="f159cad7-f38e-400c-abb9-c47177e4599f" providerId="ADAL" clId="{9523C1DC-0A2F-4C3D-8400-5624CCBB4E0F}" dt="2025-03-11T11:24:28.465" v="1967" actId="732"/>
        <pc:sldMkLst>
          <pc:docMk/>
          <pc:sldMk cId="3848939302" sldId="299"/>
        </pc:sldMkLst>
        <pc:spChg chg="del mod">
          <ac:chgData name="Erhahiemen, Ebi" userId="f159cad7-f38e-400c-abb9-c47177e4599f" providerId="ADAL" clId="{9523C1DC-0A2F-4C3D-8400-5624CCBB4E0F}" dt="2025-03-11T11:23:59.309" v="1961" actId="478"/>
          <ac:spMkLst>
            <pc:docMk/>
            <pc:sldMk cId="3848939302" sldId="299"/>
            <ac:spMk id="2" creationId="{2CFD58C5-EF18-3BD7-F730-DA5387B14C60}"/>
          </ac:spMkLst>
        </pc:spChg>
        <pc:spChg chg="del">
          <ac:chgData name="Erhahiemen, Ebi" userId="f159cad7-f38e-400c-abb9-c47177e4599f" providerId="ADAL" clId="{9523C1DC-0A2F-4C3D-8400-5624CCBB4E0F}" dt="2025-03-11T11:24:01.894" v="1962" actId="478"/>
          <ac:spMkLst>
            <pc:docMk/>
            <pc:sldMk cId="3848939302" sldId="299"/>
            <ac:spMk id="3" creationId="{71CD478A-5318-3153-1BF4-4F337C02AF1D}"/>
          </ac:spMkLst>
        </pc:spChg>
        <pc:picChg chg="add mod modCrop">
          <ac:chgData name="Erhahiemen, Ebi" userId="f159cad7-f38e-400c-abb9-c47177e4599f" providerId="ADAL" clId="{9523C1DC-0A2F-4C3D-8400-5624CCBB4E0F}" dt="2025-03-11T11:24:28.465" v="1967" actId="732"/>
          <ac:picMkLst>
            <pc:docMk/>
            <pc:sldMk cId="3848939302" sldId="299"/>
            <ac:picMk id="4" creationId="{5B1FE8DC-F805-BF84-CEB8-296C0D33B2C8}"/>
          </ac:picMkLst>
        </pc:picChg>
      </pc:sldChg>
      <pc:sldChg chg="addSp delSp modSp new mod">
        <pc:chgData name="Erhahiemen, Ebi" userId="f159cad7-f38e-400c-abb9-c47177e4599f" providerId="ADAL" clId="{9523C1DC-0A2F-4C3D-8400-5624CCBB4E0F}" dt="2025-03-11T11:23:46.571" v="1959" actId="732"/>
        <pc:sldMkLst>
          <pc:docMk/>
          <pc:sldMk cId="1687700642" sldId="300"/>
        </pc:sldMkLst>
        <pc:spChg chg="del">
          <ac:chgData name="Erhahiemen, Ebi" userId="f159cad7-f38e-400c-abb9-c47177e4599f" providerId="ADAL" clId="{9523C1DC-0A2F-4C3D-8400-5624CCBB4E0F}" dt="2025-03-11T11:22:44.043" v="1947" actId="478"/>
          <ac:spMkLst>
            <pc:docMk/>
            <pc:sldMk cId="1687700642" sldId="300"/>
            <ac:spMk id="2" creationId="{ADC401A9-79AC-4004-9B33-9843D910ACEF}"/>
          </ac:spMkLst>
        </pc:spChg>
        <pc:spChg chg="del">
          <ac:chgData name="Erhahiemen, Ebi" userId="f159cad7-f38e-400c-abb9-c47177e4599f" providerId="ADAL" clId="{9523C1DC-0A2F-4C3D-8400-5624CCBB4E0F}" dt="2025-03-11T11:22:53.965" v="1950" actId="478"/>
          <ac:spMkLst>
            <pc:docMk/>
            <pc:sldMk cId="1687700642" sldId="300"/>
            <ac:spMk id="3" creationId="{99C984B9-1FD2-CD6E-A393-818C6C6E9636}"/>
          </ac:spMkLst>
        </pc:spChg>
        <pc:picChg chg="add mod">
          <ac:chgData name="Erhahiemen, Ebi" userId="f159cad7-f38e-400c-abb9-c47177e4599f" providerId="ADAL" clId="{9523C1DC-0A2F-4C3D-8400-5624CCBB4E0F}" dt="2025-03-11T11:22:51.096" v="1949"/>
          <ac:picMkLst>
            <pc:docMk/>
            <pc:sldMk cId="1687700642" sldId="300"/>
            <ac:picMk id="4" creationId="{4302A380-9A2E-C80A-A3C5-0355274A3315}"/>
          </ac:picMkLst>
        </pc:picChg>
        <pc:picChg chg="add mod modCrop">
          <ac:chgData name="Erhahiemen, Ebi" userId="f159cad7-f38e-400c-abb9-c47177e4599f" providerId="ADAL" clId="{9523C1DC-0A2F-4C3D-8400-5624CCBB4E0F}" dt="2025-03-11T11:23:46.571" v="1959" actId="732"/>
          <ac:picMkLst>
            <pc:docMk/>
            <pc:sldMk cId="1687700642" sldId="300"/>
            <ac:picMk id="5" creationId="{EC596E9A-5B58-8CF1-0C0F-55E28791266F}"/>
          </ac:picMkLst>
        </pc:picChg>
      </pc:sldChg>
      <pc:sldChg chg="addSp delSp modSp new mod">
        <pc:chgData name="Erhahiemen, Ebi" userId="f159cad7-f38e-400c-abb9-c47177e4599f" providerId="ADAL" clId="{9523C1DC-0A2F-4C3D-8400-5624CCBB4E0F}" dt="2025-03-11T11:22:23.818" v="1946" actId="14100"/>
        <pc:sldMkLst>
          <pc:docMk/>
          <pc:sldMk cId="4269570444" sldId="301"/>
        </pc:sldMkLst>
        <pc:spChg chg="mod">
          <ac:chgData name="Erhahiemen, Ebi" userId="f159cad7-f38e-400c-abb9-c47177e4599f" providerId="ADAL" clId="{9523C1DC-0A2F-4C3D-8400-5624CCBB4E0F}" dt="2025-03-11T11:17:57.365" v="1924" actId="20577"/>
          <ac:spMkLst>
            <pc:docMk/>
            <pc:sldMk cId="4269570444" sldId="301"/>
            <ac:spMk id="2" creationId="{0DE7DD83-8E3F-273C-76F1-D4945114FC4D}"/>
          </ac:spMkLst>
        </pc:spChg>
        <pc:spChg chg="del mod">
          <ac:chgData name="Erhahiemen, Ebi" userId="f159cad7-f38e-400c-abb9-c47177e4599f" providerId="ADAL" clId="{9523C1DC-0A2F-4C3D-8400-5624CCBB4E0F}" dt="2025-03-11T11:18:06.839" v="1926" actId="478"/>
          <ac:spMkLst>
            <pc:docMk/>
            <pc:sldMk cId="4269570444" sldId="301"/>
            <ac:spMk id="3" creationId="{03E078E8-3CD7-C113-8476-458BED636308}"/>
          </ac:spMkLst>
        </pc:spChg>
        <pc:picChg chg="add mod modCrop">
          <ac:chgData name="Erhahiemen, Ebi" userId="f159cad7-f38e-400c-abb9-c47177e4599f" providerId="ADAL" clId="{9523C1DC-0A2F-4C3D-8400-5624CCBB4E0F}" dt="2025-03-11T11:22:04.938" v="1944" actId="14100"/>
          <ac:picMkLst>
            <pc:docMk/>
            <pc:sldMk cId="4269570444" sldId="301"/>
            <ac:picMk id="4" creationId="{0936ABC4-9630-7B43-5179-C45B45A14A4A}"/>
          </ac:picMkLst>
        </pc:picChg>
        <pc:picChg chg="add mod modCrop">
          <ac:chgData name="Erhahiemen, Ebi" userId="f159cad7-f38e-400c-abb9-c47177e4599f" providerId="ADAL" clId="{9523C1DC-0A2F-4C3D-8400-5624CCBB4E0F}" dt="2025-03-11T11:22:23.818" v="1946" actId="14100"/>
          <ac:picMkLst>
            <pc:docMk/>
            <pc:sldMk cId="4269570444" sldId="301"/>
            <ac:picMk id="5" creationId="{F17FEB3C-83B0-8A07-2DEE-8F795AF797A9}"/>
          </ac:picMkLst>
        </pc:picChg>
      </pc:sldChg>
      <pc:sldChg chg="addSp delSp modSp add mod">
        <pc:chgData name="Erhahiemen, Ebi" userId="f159cad7-f38e-400c-abb9-c47177e4599f" providerId="ADAL" clId="{9523C1DC-0A2F-4C3D-8400-5624CCBB4E0F}" dt="2025-03-11T11:42:04.165" v="2059" actId="1076"/>
        <pc:sldMkLst>
          <pc:docMk/>
          <pc:sldMk cId="3902763228" sldId="302"/>
        </pc:sldMkLst>
        <pc:spChg chg="del">
          <ac:chgData name="Erhahiemen, Ebi" userId="f159cad7-f38e-400c-abb9-c47177e4599f" providerId="ADAL" clId="{9523C1DC-0A2F-4C3D-8400-5624CCBB4E0F}" dt="2025-03-11T11:36:28.301" v="2029" actId="478"/>
          <ac:spMkLst>
            <pc:docMk/>
            <pc:sldMk cId="3902763228" sldId="302"/>
            <ac:spMk id="3" creationId="{E3D3BFD7-427D-BDE5-A0F6-811FE1B055D4}"/>
          </ac:spMkLst>
        </pc:spChg>
        <pc:spChg chg="add del mod">
          <ac:chgData name="Erhahiemen, Ebi" userId="f159cad7-f38e-400c-abb9-c47177e4599f" providerId="ADAL" clId="{9523C1DC-0A2F-4C3D-8400-5624CCBB4E0F}" dt="2025-03-11T11:39:09.902" v="2047"/>
          <ac:spMkLst>
            <pc:docMk/>
            <pc:sldMk cId="3902763228" sldId="302"/>
            <ac:spMk id="7" creationId="{08AD8591-6C03-CB3D-DFFE-D20207E9EA77}"/>
          </ac:spMkLst>
        </pc:spChg>
        <pc:spChg chg="add del mod">
          <ac:chgData name="Erhahiemen, Ebi" userId="f159cad7-f38e-400c-abb9-c47177e4599f" providerId="ADAL" clId="{9523C1DC-0A2F-4C3D-8400-5624CCBB4E0F}" dt="2025-03-11T11:39:09.902" v="2045" actId="478"/>
          <ac:spMkLst>
            <pc:docMk/>
            <pc:sldMk cId="3902763228" sldId="302"/>
            <ac:spMk id="8" creationId="{5C78A80B-26A6-4C77-3C37-851FE21201D9}"/>
          </ac:spMkLst>
        </pc:spChg>
        <pc:spChg chg="add mod">
          <ac:chgData name="Erhahiemen, Ebi" userId="f159cad7-f38e-400c-abb9-c47177e4599f" providerId="ADAL" clId="{9523C1DC-0A2F-4C3D-8400-5624CCBB4E0F}" dt="2025-03-11T11:39:37.910" v="2051"/>
          <ac:spMkLst>
            <pc:docMk/>
            <pc:sldMk cId="3902763228" sldId="302"/>
            <ac:spMk id="9" creationId="{326FF864-F6B9-8205-B4F2-7A7E84895ED7}"/>
          </ac:spMkLst>
        </pc:spChg>
        <pc:spChg chg="add mod">
          <ac:chgData name="Erhahiemen, Ebi" userId="f159cad7-f38e-400c-abb9-c47177e4599f" providerId="ADAL" clId="{9523C1DC-0A2F-4C3D-8400-5624CCBB4E0F}" dt="2025-03-11T11:39:37.910" v="2051"/>
          <ac:spMkLst>
            <pc:docMk/>
            <pc:sldMk cId="3902763228" sldId="302"/>
            <ac:spMk id="10" creationId="{4F39ECA2-398C-5978-E996-73B67DF7E963}"/>
          </ac:spMkLst>
        </pc:spChg>
        <pc:spChg chg="add mod">
          <ac:chgData name="Erhahiemen, Ebi" userId="f159cad7-f38e-400c-abb9-c47177e4599f" providerId="ADAL" clId="{9523C1DC-0A2F-4C3D-8400-5624CCBB4E0F}" dt="2025-03-11T11:39:37.910" v="2051"/>
          <ac:spMkLst>
            <pc:docMk/>
            <pc:sldMk cId="3902763228" sldId="302"/>
            <ac:spMk id="11" creationId="{D9224A5F-AE7F-3646-0DD7-16F8536AB7D2}"/>
          </ac:spMkLst>
        </pc:spChg>
        <pc:spChg chg="add mod">
          <ac:chgData name="Erhahiemen, Ebi" userId="f159cad7-f38e-400c-abb9-c47177e4599f" providerId="ADAL" clId="{9523C1DC-0A2F-4C3D-8400-5624CCBB4E0F}" dt="2025-03-11T11:39:37.910" v="2051"/>
          <ac:spMkLst>
            <pc:docMk/>
            <pc:sldMk cId="3902763228" sldId="302"/>
            <ac:spMk id="12" creationId="{8F33A041-3278-2B36-2F20-861B2B0D120C}"/>
          </ac:spMkLst>
        </pc:spChg>
        <pc:spChg chg="add mod">
          <ac:chgData name="Erhahiemen, Ebi" userId="f159cad7-f38e-400c-abb9-c47177e4599f" providerId="ADAL" clId="{9523C1DC-0A2F-4C3D-8400-5624CCBB4E0F}" dt="2025-03-11T11:41:48.676" v="2057" actId="20577"/>
          <ac:spMkLst>
            <pc:docMk/>
            <pc:sldMk cId="3902763228" sldId="302"/>
            <ac:spMk id="14" creationId="{300CF650-46EB-F2E8-AAAD-451162BA4E59}"/>
          </ac:spMkLst>
        </pc:spChg>
        <pc:picChg chg="add mod modCrop">
          <ac:chgData name="Erhahiemen, Ebi" userId="f159cad7-f38e-400c-abb9-c47177e4599f" providerId="ADAL" clId="{9523C1DC-0A2F-4C3D-8400-5624CCBB4E0F}" dt="2025-03-11T11:37:00.517" v="2036" actId="1076"/>
          <ac:picMkLst>
            <pc:docMk/>
            <pc:sldMk cId="3902763228" sldId="302"/>
            <ac:picMk id="4" creationId="{ECF3A6D1-4AE9-B50A-F288-63F7B14B4DD5}"/>
          </ac:picMkLst>
        </pc:picChg>
        <pc:picChg chg="add mod">
          <ac:chgData name="Erhahiemen, Ebi" userId="f159cad7-f38e-400c-abb9-c47177e4599f" providerId="ADAL" clId="{9523C1DC-0A2F-4C3D-8400-5624CCBB4E0F}" dt="2025-03-11T11:37:16.224" v="2039"/>
          <ac:picMkLst>
            <pc:docMk/>
            <pc:sldMk cId="3902763228" sldId="302"/>
            <ac:picMk id="5" creationId="{AEC18F60-3B19-BC0F-F4D1-005AFEA9667C}"/>
          </ac:picMkLst>
        </pc:picChg>
        <pc:picChg chg="mod">
          <ac:chgData name="Erhahiemen, Ebi" userId="f159cad7-f38e-400c-abb9-c47177e4599f" providerId="ADAL" clId="{9523C1DC-0A2F-4C3D-8400-5624CCBB4E0F}" dt="2025-03-11T11:37:05.216" v="2038" actId="1076"/>
          <ac:picMkLst>
            <pc:docMk/>
            <pc:sldMk cId="3902763228" sldId="302"/>
            <ac:picMk id="6" creationId="{E60DD7E1-CC9B-1ADF-7EBA-ED6B1DC1CD87}"/>
          </ac:picMkLst>
        </pc:picChg>
        <pc:picChg chg="add mod">
          <ac:chgData name="Erhahiemen, Ebi" userId="f159cad7-f38e-400c-abb9-c47177e4599f" providerId="ADAL" clId="{9523C1DC-0A2F-4C3D-8400-5624CCBB4E0F}" dt="2025-03-11T11:42:04.165" v="2059" actId="1076"/>
          <ac:picMkLst>
            <pc:docMk/>
            <pc:sldMk cId="3902763228" sldId="302"/>
            <ac:picMk id="15" creationId="{2A52E713-B46B-114A-B8C3-7BB1E13C0EE4}"/>
          </ac:picMkLst>
        </pc:picChg>
        <pc:picChg chg="add mod">
          <ac:chgData name="Erhahiemen, Ebi" userId="f159cad7-f38e-400c-abb9-c47177e4599f" providerId="ADAL" clId="{9523C1DC-0A2F-4C3D-8400-5624CCBB4E0F}" dt="2025-03-11T11:39:37.910" v="2051"/>
          <ac:picMkLst>
            <pc:docMk/>
            <pc:sldMk cId="3902763228" sldId="302"/>
            <ac:picMk id="2049" creationId="{B336891D-882D-B73D-3997-10C32C08F3FE}"/>
          </ac:picMkLst>
        </pc:picChg>
      </pc:sldChg>
      <pc:sldChg chg="addSp modSp new mod modClrScheme chgLayout">
        <pc:chgData name="Erhahiemen, Ebi" userId="f159cad7-f38e-400c-abb9-c47177e4599f" providerId="ADAL" clId="{9523C1DC-0A2F-4C3D-8400-5624CCBB4E0F}" dt="2025-03-11T11:48:34.776" v="2107" actId="20577"/>
        <pc:sldMkLst>
          <pc:docMk/>
          <pc:sldMk cId="478150214" sldId="303"/>
        </pc:sldMkLst>
        <pc:spChg chg="mod ord">
          <ac:chgData name="Erhahiemen, Ebi" userId="f159cad7-f38e-400c-abb9-c47177e4599f" providerId="ADAL" clId="{9523C1DC-0A2F-4C3D-8400-5624CCBB4E0F}" dt="2025-03-11T11:48:34.776" v="2107" actId="20577"/>
          <ac:spMkLst>
            <pc:docMk/>
            <pc:sldMk cId="478150214" sldId="303"/>
            <ac:spMk id="2" creationId="{BAC7A467-3395-7147-FF99-4F11F70FA8E9}"/>
          </ac:spMkLst>
        </pc:spChg>
        <pc:spChg chg="mod ord">
          <ac:chgData name="Erhahiemen, Ebi" userId="f159cad7-f38e-400c-abb9-c47177e4599f" providerId="ADAL" clId="{9523C1DC-0A2F-4C3D-8400-5624CCBB4E0F}" dt="2025-03-11T11:48:00.249" v="2102" actId="1076"/>
          <ac:spMkLst>
            <pc:docMk/>
            <pc:sldMk cId="478150214" sldId="303"/>
            <ac:spMk id="3" creationId="{4EBF7665-0FAA-0002-B665-5B899402BAF1}"/>
          </ac:spMkLst>
        </pc:spChg>
        <pc:picChg chg="add mod modCrop">
          <ac:chgData name="Erhahiemen, Ebi" userId="f159cad7-f38e-400c-abb9-c47177e4599f" providerId="ADAL" clId="{9523C1DC-0A2F-4C3D-8400-5624CCBB4E0F}" dt="2025-03-11T11:48:12.137" v="2105" actId="732"/>
          <ac:picMkLst>
            <pc:docMk/>
            <pc:sldMk cId="478150214" sldId="303"/>
            <ac:picMk id="4" creationId="{608D7FD2-BD42-4714-318D-A98E57FC003F}"/>
          </ac:picMkLst>
        </pc:picChg>
      </pc:sldChg>
      <pc:sldChg chg="new del">
        <pc:chgData name="Erhahiemen, Ebi" userId="f159cad7-f38e-400c-abb9-c47177e4599f" providerId="ADAL" clId="{9523C1DC-0A2F-4C3D-8400-5624CCBB4E0F}" dt="2025-03-11T11:56:08.969" v="2159" actId="2696"/>
        <pc:sldMkLst>
          <pc:docMk/>
          <pc:sldMk cId="4276753760" sldId="304"/>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FD5A8A8-35C0-4608-A63E-68E6EC771677}" type="doc">
      <dgm:prSet loTypeId="urn:microsoft.com/office/officeart/2005/8/layout/hierarchy1" loCatId="hierarchy" qsTypeId="urn:microsoft.com/office/officeart/2005/8/quickstyle/simple2" qsCatId="simple" csTypeId="urn:microsoft.com/office/officeart/2005/8/colors/accent1_2" csCatId="accent1"/>
      <dgm:spPr/>
      <dgm:t>
        <a:bodyPr/>
        <a:lstStyle/>
        <a:p>
          <a:endParaRPr lang="en-US"/>
        </a:p>
      </dgm:t>
    </dgm:pt>
    <dgm:pt modelId="{D2C77555-7916-4B8E-B566-9D84AC6149BC}">
      <dgm:prSet/>
      <dgm:spPr/>
      <dgm:t>
        <a:bodyPr/>
        <a:lstStyle/>
        <a:p>
          <a:r>
            <a:rPr lang="en-GB"/>
            <a:t>We can celebrate the good practice.</a:t>
          </a:r>
          <a:endParaRPr lang="en-US"/>
        </a:p>
      </dgm:t>
    </dgm:pt>
    <dgm:pt modelId="{822B31E1-9E51-485F-8937-9B0712570383}" type="parTrans" cxnId="{0E6B3501-E45D-4442-9375-99DD82D82962}">
      <dgm:prSet/>
      <dgm:spPr/>
      <dgm:t>
        <a:bodyPr/>
        <a:lstStyle/>
        <a:p>
          <a:endParaRPr lang="en-US"/>
        </a:p>
      </dgm:t>
    </dgm:pt>
    <dgm:pt modelId="{61974A3D-1824-4A37-AE93-FBC44DA5EA08}" type="sibTrans" cxnId="{0E6B3501-E45D-4442-9375-99DD82D82962}">
      <dgm:prSet/>
      <dgm:spPr/>
      <dgm:t>
        <a:bodyPr/>
        <a:lstStyle/>
        <a:p>
          <a:endParaRPr lang="en-US"/>
        </a:p>
      </dgm:t>
    </dgm:pt>
    <dgm:pt modelId="{67210745-6B5B-4613-9570-970C966A8F8C}">
      <dgm:prSet/>
      <dgm:spPr/>
      <dgm:t>
        <a:bodyPr/>
        <a:lstStyle/>
        <a:p>
          <a:r>
            <a:rPr lang="en-GB"/>
            <a:t>Data is collected on a school level and therefore doesn't tell the whole story of the RP, so the annual report is an opportunity to share successes and equally any challenges you would like us to know about </a:t>
          </a:r>
          <a:endParaRPr lang="en-US"/>
        </a:p>
      </dgm:t>
    </dgm:pt>
    <dgm:pt modelId="{B101F374-8020-4C1F-88D6-BE12B9B2FC8C}" type="parTrans" cxnId="{178028FD-4073-42D1-9375-741BE8D12D28}">
      <dgm:prSet/>
      <dgm:spPr/>
      <dgm:t>
        <a:bodyPr/>
        <a:lstStyle/>
        <a:p>
          <a:endParaRPr lang="en-US"/>
        </a:p>
      </dgm:t>
    </dgm:pt>
    <dgm:pt modelId="{AED35E8D-A454-4DCA-BFA5-B65C8C119894}" type="sibTrans" cxnId="{178028FD-4073-42D1-9375-741BE8D12D28}">
      <dgm:prSet/>
      <dgm:spPr/>
      <dgm:t>
        <a:bodyPr/>
        <a:lstStyle/>
        <a:p>
          <a:endParaRPr lang="en-US"/>
        </a:p>
      </dgm:t>
    </dgm:pt>
    <dgm:pt modelId="{3996B6D3-7CEC-460C-8BCE-751D63A0E5D0}" type="pres">
      <dgm:prSet presAssocID="{BFD5A8A8-35C0-4608-A63E-68E6EC771677}" presName="hierChild1" presStyleCnt="0">
        <dgm:presLayoutVars>
          <dgm:chPref val="1"/>
          <dgm:dir/>
          <dgm:animOne val="branch"/>
          <dgm:animLvl val="lvl"/>
          <dgm:resizeHandles/>
        </dgm:presLayoutVars>
      </dgm:prSet>
      <dgm:spPr/>
    </dgm:pt>
    <dgm:pt modelId="{B34A5EF7-EF1C-4551-83F9-F8E4F87BBC6E}" type="pres">
      <dgm:prSet presAssocID="{D2C77555-7916-4B8E-B566-9D84AC6149BC}" presName="hierRoot1" presStyleCnt="0"/>
      <dgm:spPr/>
    </dgm:pt>
    <dgm:pt modelId="{4BA70106-6200-4EF5-BFE0-15C191C364C2}" type="pres">
      <dgm:prSet presAssocID="{D2C77555-7916-4B8E-B566-9D84AC6149BC}" presName="composite" presStyleCnt="0"/>
      <dgm:spPr/>
    </dgm:pt>
    <dgm:pt modelId="{9DB2A1F6-4ECB-45A5-ACA3-DDB8BCDAB0F5}" type="pres">
      <dgm:prSet presAssocID="{D2C77555-7916-4B8E-B566-9D84AC6149BC}" presName="background" presStyleLbl="node0" presStyleIdx="0" presStyleCnt="2"/>
      <dgm:spPr/>
    </dgm:pt>
    <dgm:pt modelId="{354EBFD0-9CA4-463E-9B84-101E67B12CF9}" type="pres">
      <dgm:prSet presAssocID="{D2C77555-7916-4B8E-B566-9D84AC6149BC}" presName="text" presStyleLbl="fgAcc0" presStyleIdx="0" presStyleCnt="2">
        <dgm:presLayoutVars>
          <dgm:chPref val="3"/>
        </dgm:presLayoutVars>
      </dgm:prSet>
      <dgm:spPr/>
    </dgm:pt>
    <dgm:pt modelId="{36C835B8-FB92-4D21-A87F-C573E95337E6}" type="pres">
      <dgm:prSet presAssocID="{D2C77555-7916-4B8E-B566-9D84AC6149BC}" presName="hierChild2" presStyleCnt="0"/>
      <dgm:spPr/>
    </dgm:pt>
    <dgm:pt modelId="{F1F2B74C-CBA6-4160-B7CD-72802B1744E7}" type="pres">
      <dgm:prSet presAssocID="{67210745-6B5B-4613-9570-970C966A8F8C}" presName="hierRoot1" presStyleCnt="0"/>
      <dgm:spPr/>
    </dgm:pt>
    <dgm:pt modelId="{D0F12374-8E6A-4F08-9290-182FECAD23BD}" type="pres">
      <dgm:prSet presAssocID="{67210745-6B5B-4613-9570-970C966A8F8C}" presName="composite" presStyleCnt="0"/>
      <dgm:spPr/>
    </dgm:pt>
    <dgm:pt modelId="{36C440AF-51FC-4757-B82B-1A16A435B18F}" type="pres">
      <dgm:prSet presAssocID="{67210745-6B5B-4613-9570-970C966A8F8C}" presName="background" presStyleLbl="node0" presStyleIdx="1" presStyleCnt="2"/>
      <dgm:spPr/>
    </dgm:pt>
    <dgm:pt modelId="{B2C79DF0-951E-4071-8586-5AE20F9679E5}" type="pres">
      <dgm:prSet presAssocID="{67210745-6B5B-4613-9570-970C966A8F8C}" presName="text" presStyleLbl="fgAcc0" presStyleIdx="1" presStyleCnt="2">
        <dgm:presLayoutVars>
          <dgm:chPref val="3"/>
        </dgm:presLayoutVars>
      </dgm:prSet>
      <dgm:spPr/>
    </dgm:pt>
    <dgm:pt modelId="{CCFC42A6-4988-4121-9CB5-F336BFBE78E3}" type="pres">
      <dgm:prSet presAssocID="{67210745-6B5B-4613-9570-970C966A8F8C}" presName="hierChild2" presStyleCnt="0"/>
      <dgm:spPr/>
    </dgm:pt>
  </dgm:ptLst>
  <dgm:cxnLst>
    <dgm:cxn modelId="{0E6B3501-E45D-4442-9375-99DD82D82962}" srcId="{BFD5A8A8-35C0-4608-A63E-68E6EC771677}" destId="{D2C77555-7916-4B8E-B566-9D84AC6149BC}" srcOrd="0" destOrd="0" parTransId="{822B31E1-9E51-485F-8937-9B0712570383}" sibTransId="{61974A3D-1824-4A37-AE93-FBC44DA5EA08}"/>
    <dgm:cxn modelId="{44AE1F5B-A322-4949-B217-1C14495E7E61}" type="presOf" srcId="{D2C77555-7916-4B8E-B566-9D84AC6149BC}" destId="{354EBFD0-9CA4-463E-9B84-101E67B12CF9}" srcOrd="0" destOrd="0" presId="urn:microsoft.com/office/officeart/2005/8/layout/hierarchy1"/>
    <dgm:cxn modelId="{16BEBF86-A118-4708-8D86-C154E0D1CB4A}" type="presOf" srcId="{67210745-6B5B-4613-9570-970C966A8F8C}" destId="{B2C79DF0-951E-4071-8586-5AE20F9679E5}" srcOrd="0" destOrd="0" presId="urn:microsoft.com/office/officeart/2005/8/layout/hierarchy1"/>
    <dgm:cxn modelId="{3B300CA3-9B31-46B0-A5E2-53151A7DD8B8}" type="presOf" srcId="{BFD5A8A8-35C0-4608-A63E-68E6EC771677}" destId="{3996B6D3-7CEC-460C-8BCE-751D63A0E5D0}" srcOrd="0" destOrd="0" presId="urn:microsoft.com/office/officeart/2005/8/layout/hierarchy1"/>
    <dgm:cxn modelId="{178028FD-4073-42D1-9375-741BE8D12D28}" srcId="{BFD5A8A8-35C0-4608-A63E-68E6EC771677}" destId="{67210745-6B5B-4613-9570-970C966A8F8C}" srcOrd="1" destOrd="0" parTransId="{B101F374-8020-4C1F-88D6-BE12B9B2FC8C}" sibTransId="{AED35E8D-A454-4DCA-BFA5-B65C8C119894}"/>
    <dgm:cxn modelId="{B5541A05-E776-4DB5-B486-48CA37C8A0AE}" type="presParOf" srcId="{3996B6D3-7CEC-460C-8BCE-751D63A0E5D0}" destId="{B34A5EF7-EF1C-4551-83F9-F8E4F87BBC6E}" srcOrd="0" destOrd="0" presId="urn:microsoft.com/office/officeart/2005/8/layout/hierarchy1"/>
    <dgm:cxn modelId="{26482B12-2AEE-4D7B-B4AA-157ADD575346}" type="presParOf" srcId="{B34A5EF7-EF1C-4551-83F9-F8E4F87BBC6E}" destId="{4BA70106-6200-4EF5-BFE0-15C191C364C2}" srcOrd="0" destOrd="0" presId="urn:microsoft.com/office/officeart/2005/8/layout/hierarchy1"/>
    <dgm:cxn modelId="{7D922994-0088-4899-A7C7-E4CE3107287C}" type="presParOf" srcId="{4BA70106-6200-4EF5-BFE0-15C191C364C2}" destId="{9DB2A1F6-4ECB-45A5-ACA3-DDB8BCDAB0F5}" srcOrd="0" destOrd="0" presId="urn:microsoft.com/office/officeart/2005/8/layout/hierarchy1"/>
    <dgm:cxn modelId="{4AC9D90E-07CD-4765-A7F7-D36298674772}" type="presParOf" srcId="{4BA70106-6200-4EF5-BFE0-15C191C364C2}" destId="{354EBFD0-9CA4-463E-9B84-101E67B12CF9}" srcOrd="1" destOrd="0" presId="urn:microsoft.com/office/officeart/2005/8/layout/hierarchy1"/>
    <dgm:cxn modelId="{40957F16-36EA-4CEE-A9FC-69DD95844730}" type="presParOf" srcId="{B34A5EF7-EF1C-4551-83F9-F8E4F87BBC6E}" destId="{36C835B8-FB92-4D21-A87F-C573E95337E6}" srcOrd="1" destOrd="0" presId="urn:microsoft.com/office/officeart/2005/8/layout/hierarchy1"/>
    <dgm:cxn modelId="{A5F2927B-DA2D-4141-8169-2FEFF4E77C7B}" type="presParOf" srcId="{3996B6D3-7CEC-460C-8BCE-751D63A0E5D0}" destId="{F1F2B74C-CBA6-4160-B7CD-72802B1744E7}" srcOrd="1" destOrd="0" presId="urn:microsoft.com/office/officeart/2005/8/layout/hierarchy1"/>
    <dgm:cxn modelId="{310AEBBA-FD36-406B-BA3F-43DBA6763C85}" type="presParOf" srcId="{F1F2B74C-CBA6-4160-B7CD-72802B1744E7}" destId="{D0F12374-8E6A-4F08-9290-182FECAD23BD}" srcOrd="0" destOrd="0" presId="urn:microsoft.com/office/officeart/2005/8/layout/hierarchy1"/>
    <dgm:cxn modelId="{DC4A4911-0E54-4598-AC6C-773AE9832CF1}" type="presParOf" srcId="{D0F12374-8E6A-4F08-9290-182FECAD23BD}" destId="{36C440AF-51FC-4757-B82B-1A16A435B18F}" srcOrd="0" destOrd="0" presId="urn:microsoft.com/office/officeart/2005/8/layout/hierarchy1"/>
    <dgm:cxn modelId="{E0CB2041-68E0-4970-9F39-FD6B1F7E36E2}" type="presParOf" srcId="{D0F12374-8E6A-4F08-9290-182FECAD23BD}" destId="{B2C79DF0-951E-4071-8586-5AE20F9679E5}" srcOrd="1" destOrd="0" presId="urn:microsoft.com/office/officeart/2005/8/layout/hierarchy1"/>
    <dgm:cxn modelId="{4EB602D0-58E5-41FB-AE45-0D74A7932B75}" type="presParOf" srcId="{F1F2B74C-CBA6-4160-B7CD-72802B1744E7}" destId="{CCFC42A6-4988-4121-9CB5-F336BFBE78E3}"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9EA0275-9292-4A4A-8CB2-5F096C686523}" type="doc">
      <dgm:prSet loTypeId="urn:microsoft.com/office/officeart/2005/8/layout/chevron2" loCatId="list" qsTypeId="urn:microsoft.com/office/officeart/2005/8/quickstyle/simple1" qsCatId="simple" csTypeId="urn:microsoft.com/office/officeart/2005/8/colors/accent1_2" csCatId="accent1" phldr="1"/>
      <dgm:spPr/>
      <dgm:t>
        <a:bodyPr/>
        <a:lstStyle/>
        <a:p>
          <a:endParaRPr lang="en-GB"/>
        </a:p>
      </dgm:t>
    </dgm:pt>
    <dgm:pt modelId="{28ACCBD6-0F47-4ED4-ADC8-EC108DE6DAA5}">
      <dgm:prSet phldrT="[Text]"/>
      <dgm:spPr/>
      <dgm:t>
        <a:bodyPr/>
        <a:lstStyle/>
        <a:p>
          <a:r>
            <a:rPr lang="en-GB"/>
            <a:t>Module 1</a:t>
          </a:r>
        </a:p>
      </dgm:t>
    </dgm:pt>
    <dgm:pt modelId="{0A6221BF-2B95-4C63-A931-B3CD56B6F294}" type="parTrans" cxnId="{D2C97CC9-99D8-40AC-8EBA-014DCBEAB069}">
      <dgm:prSet/>
      <dgm:spPr/>
      <dgm:t>
        <a:bodyPr/>
        <a:lstStyle/>
        <a:p>
          <a:endParaRPr lang="en-GB"/>
        </a:p>
      </dgm:t>
    </dgm:pt>
    <dgm:pt modelId="{F653FC98-81C1-4D7B-8FC5-BCBED18D9278}" type="sibTrans" cxnId="{D2C97CC9-99D8-40AC-8EBA-014DCBEAB069}">
      <dgm:prSet/>
      <dgm:spPr/>
      <dgm:t>
        <a:bodyPr/>
        <a:lstStyle/>
        <a:p>
          <a:endParaRPr lang="en-GB"/>
        </a:p>
      </dgm:t>
    </dgm:pt>
    <dgm:pt modelId="{B988FAF2-F890-49B9-BC0B-E97470AE69BE}">
      <dgm:prSet phldrT="[Text]"/>
      <dgm:spPr/>
      <dgm:t>
        <a:bodyPr/>
        <a:lstStyle/>
        <a:p>
          <a:r>
            <a:rPr lang="en-GB"/>
            <a:t>Neurodevelopmental approaches to learning</a:t>
          </a:r>
        </a:p>
      </dgm:t>
    </dgm:pt>
    <dgm:pt modelId="{1383B20B-26F5-4601-923D-A0548A16318A}" type="parTrans" cxnId="{CA4A86D9-B19F-412A-930A-9C001D8210F5}">
      <dgm:prSet/>
      <dgm:spPr/>
      <dgm:t>
        <a:bodyPr/>
        <a:lstStyle/>
        <a:p>
          <a:endParaRPr lang="en-GB"/>
        </a:p>
      </dgm:t>
    </dgm:pt>
    <dgm:pt modelId="{3A7F61C7-A1FA-438C-A20E-58DC0FB151F8}" type="sibTrans" cxnId="{CA4A86D9-B19F-412A-930A-9C001D8210F5}">
      <dgm:prSet/>
      <dgm:spPr/>
      <dgm:t>
        <a:bodyPr/>
        <a:lstStyle/>
        <a:p>
          <a:endParaRPr lang="en-GB"/>
        </a:p>
      </dgm:t>
    </dgm:pt>
    <dgm:pt modelId="{9B2F9EDD-8A52-4A85-984A-0BD8BC88774B}">
      <dgm:prSet phldrT="[Text]"/>
      <dgm:spPr/>
      <dgm:t>
        <a:bodyPr/>
        <a:lstStyle/>
        <a:p>
          <a:r>
            <a:rPr lang="en-GB"/>
            <a:t>Module 3</a:t>
          </a:r>
        </a:p>
      </dgm:t>
    </dgm:pt>
    <dgm:pt modelId="{F49B3FCF-D199-4585-B18A-CFC939ABBE08}" type="parTrans" cxnId="{A547148D-C8B4-4D21-80CC-5B0C58778D06}">
      <dgm:prSet/>
      <dgm:spPr/>
      <dgm:t>
        <a:bodyPr/>
        <a:lstStyle/>
        <a:p>
          <a:endParaRPr lang="en-GB"/>
        </a:p>
      </dgm:t>
    </dgm:pt>
    <dgm:pt modelId="{3D04F65F-CE57-4047-AC6B-29EEAD33019A}" type="sibTrans" cxnId="{A547148D-C8B4-4D21-80CC-5B0C58778D06}">
      <dgm:prSet/>
      <dgm:spPr/>
      <dgm:t>
        <a:bodyPr/>
        <a:lstStyle/>
        <a:p>
          <a:endParaRPr lang="en-GB"/>
        </a:p>
      </dgm:t>
    </dgm:pt>
    <dgm:pt modelId="{8C8778AE-4363-4622-81CA-6B014B2DFC1F}">
      <dgm:prSet phldrT="[Text]"/>
      <dgm:spPr/>
      <dgm:t>
        <a:bodyPr/>
        <a:lstStyle/>
        <a:p>
          <a:r>
            <a:rPr lang="en-GB"/>
            <a:t>Inclusive curriculums and the four pillars of an inclusive curriculum</a:t>
          </a:r>
        </a:p>
      </dgm:t>
    </dgm:pt>
    <dgm:pt modelId="{60D7D395-9CBA-459F-B67B-6B052BF49D04}" type="parTrans" cxnId="{53F166B5-CA62-4E42-ADD6-BB4A2D7041EF}">
      <dgm:prSet/>
      <dgm:spPr/>
      <dgm:t>
        <a:bodyPr/>
        <a:lstStyle/>
        <a:p>
          <a:endParaRPr lang="en-GB"/>
        </a:p>
      </dgm:t>
    </dgm:pt>
    <dgm:pt modelId="{3B4D1F85-9F01-4327-8E68-61B93D3F635B}" type="sibTrans" cxnId="{53F166B5-CA62-4E42-ADD6-BB4A2D7041EF}">
      <dgm:prSet/>
      <dgm:spPr/>
      <dgm:t>
        <a:bodyPr/>
        <a:lstStyle/>
        <a:p>
          <a:endParaRPr lang="en-GB"/>
        </a:p>
      </dgm:t>
    </dgm:pt>
    <dgm:pt modelId="{B09DA620-D064-444A-B0A6-577745C097DF}">
      <dgm:prSet phldrT="[Text]"/>
      <dgm:spPr/>
      <dgm:t>
        <a:bodyPr/>
        <a:lstStyle/>
        <a:p>
          <a:r>
            <a:rPr lang="en-GB"/>
            <a:t>Module 5</a:t>
          </a:r>
        </a:p>
      </dgm:t>
    </dgm:pt>
    <dgm:pt modelId="{39299056-8CFF-4332-AC65-281DCAA1B736}" type="parTrans" cxnId="{844F2114-D023-4D08-B3CB-7E4552678005}">
      <dgm:prSet/>
      <dgm:spPr/>
      <dgm:t>
        <a:bodyPr/>
        <a:lstStyle/>
        <a:p>
          <a:endParaRPr lang="en-GB"/>
        </a:p>
      </dgm:t>
    </dgm:pt>
    <dgm:pt modelId="{78A21113-8B64-4EB5-8A8C-935BEFF351D8}" type="sibTrans" cxnId="{844F2114-D023-4D08-B3CB-7E4552678005}">
      <dgm:prSet/>
      <dgm:spPr/>
      <dgm:t>
        <a:bodyPr/>
        <a:lstStyle/>
        <a:p>
          <a:endParaRPr lang="en-GB"/>
        </a:p>
      </dgm:t>
    </dgm:pt>
    <dgm:pt modelId="{042A4965-C8CE-40FE-A7ED-1433C502D241}">
      <dgm:prSet phldrT="[Text]"/>
      <dgm:spPr/>
      <dgm:t>
        <a:bodyPr/>
        <a:lstStyle/>
        <a:p>
          <a:r>
            <a:rPr lang="en-GB"/>
            <a:t>Relationships, behaviour and attendance, taking a neurodiversity affirming approach </a:t>
          </a:r>
        </a:p>
      </dgm:t>
    </dgm:pt>
    <dgm:pt modelId="{F61DD72C-3443-4A41-BBB0-0FE499B3EE1D}" type="parTrans" cxnId="{B1D83E36-58E6-42D1-9D7B-C38A7F95DBBF}">
      <dgm:prSet/>
      <dgm:spPr/>
      <dgm:t>
        <a:bodyPr/>
        <a:lstStyle/>
        <a:p>
          <a:endParaRPr lang="en-GB"/>
        </a:p>
      </dgm:t>
    </dgm:pt>
    <dgm:pt modelId="{F070FECB-8C8A-4D51-B18A-8BF5F31D4A0C}" type="sibTrans" cxnId="{B1D83E36-58E6-42D1-9D7B-C38A7F95DBBF}">
      <dgm:prSet/>
      <dgm:spPr/>
      <dgm:t>
        <a:bodyPr/>
        <a:lstStyle/>
        <a:p>
          <a:endParaRPr lang="en-GB"/>
        </a:p>
      </dgm:t>
    </dgm:pt>
    <dgm:pt modelId="{3D8B5669-9987-40C6-AE9E-F27CF07B845A}">
      <dgm:prSet/>
      <dgm:spPr/>
      <dgm:t>
        <a:bodyPr/>
        <a:lstStyle/>
        <a:p>
          <a:r>
            <a:rPr lang="en-GB"/>
            <a:t>Module 2</a:t>
          </a:r>
        </a:p>
      </dgm:t>
    </dgm:pt>
    <dgm:pt modelId="{C3BB4488-0C2C-405E-A767-7D9694F91B07}" type="parTrans" cxnId="{45B5140E-781B-481A-9F2D-84F0A4355B1A}">
      <dgm:prSet/>
      <dgm:spPr/>
      <dgm:t>
        <a:bodyPr/>
        <a:lstStyle/>
        <a:p>
          <a:endParaRPr lang="en-GB"/>
        </a:p>
      </dgm:t>
    </dgm:pt>
    <dgm:pt modelId="{E1513D00-4BE4-4027-8D87-62479AB66AAF}" type="sibTrans" cxnId="{45B5140E-781B-481A-9F2D-84F0A4355B1A}">
      <dgm:prSet/>
      <dgm:spPr/>
      <dgm:t>
        <a:bodyPr/>
        <a:lstStyle/>
        <a:p>
          <a:endParaRPr lang="en-GB"/>
        </a:p>
      </dgm:t>
    </dgm:pt>
    <dgm:pt modelId="{2ACAFBA3-5CE6-49E5-90DD-CA961A973C58}">
      <dgm:prSet/>
      <dgm:spPr/>
      <dgm:t>
        <a:bodyPr/>
        <a:lstStyle/>
        <a:p>
          <a:r>
            <a:rPr lang="en-GB"/>
            <a:t>Module 4</a:t>
          </a:r>
        </a:p>
      </dgm:t>
    </dgm:pt>
    <dgm:pt modelId="{37FB5BCA-4E98-4703-A66B-BBF95998003C}" type="parTrans" cxnId="{A24F90A7-F2DC-4790-A5BF-3FA5A32956AD}">
      <dgm:prSet/>
      <dgm:spPr/>
      <dgm:t>
        <a:bodyPr/>
        <a:lstStyle/>
        <a:p>
          <a:endParaRPr lang="en-GB"/>
        </a:p>
      </dgm:t>
    </dgm:pt>
    <dgm:pt modelId="{3C937AE7-BF3E-43B9-865E-BF08D02C4A7E}" type="sibTrans" cxnId="{A24F90A7-F2DC-4790-A5BF-3FA5A32956AD}">
      <dgm:prSet/>
      <dgm:spPr/>
      <dgm:t>
        <a:bodyPr/>
        <a:lstStyle/>
        <a:p>
          <a:endParaRPr lang="en-GB"/>
        </a:p>
      </dgm:t>
    </dgm:pt>
    <dgm:pt modelId="{162F1132-99FE-467B-89BB-49B2107B39E5}">
      <dgm:prSet/>
      <dgm:spPr/>
      <dgm:t>
        <a:bodyPr/>
        <a:lstStyle/>
        <a:p>
          <a:r>
            <a:rPr lang="en-GB" dirty="0"/>
            <a:t>Inclusive teaching and strategies that will extend and support</a:t>
          </a:r>
        </a:p>
      </dgm:t>
    </dgm:pt>
    <dgm:pt modelId="{23D6371B-D1D0-4113-A60E-6B83ADB0C122}" type="parTrans" cxnId="{85155966-5941-4800-AA00-C301E18924DC}">
      <dgm:prSet/>
      <dgm:spPr/>
      <dgm:t>
        <a:bodyPr/>
        <a:lstStyle/>
        <a:p>
          <a:endParaRPr lang="en-GB"/>
        </a:p>
      </dgm:t>
    </dgm:pt>
    <dgm:pt modelId="{1EA9F599-4788-4AFC-BFE3-D352656641F6}" type="sibTrans" cxnId="{85155966-5941-4800-AA00-C301E18924DC}">
      <dgm:prSet/>
      <dgm:spPr/>
      <dgm:t>
        <a:bodyPr/>
        <a:lstStyle/>
        <a:p>
          <a:endParaRPr lang="en-GB"/>
        </a:p>
      </dgm:t>
    </dgm:pt>
    <dgm:pt modelId="{C4978711-B9B7-4D8B-8D89-34E06066AF32}">
      <dgm:prSet/>
      <dgm:spPr/>
      <dgm:t>
        <a:bodyPr/>
        <a:lstStyle/>
        <a:p>
          <a:r>
            <a:rPr lang="en-GB"/>
            <a:t>Inclusive learning environments </a:t>
          </a:r>
        </a:p>
      </dgm:t>
    </dgm:pt>
    <dgm:pt modelId="{B57F9085-EF08-49D5-BCFF-646281700E21}" type="parTrans" cxnId="{5AB7943D-B4A8-4971-A805-02FDB92BF0FC}">
      <dgm:prSet/>
      <dgm:spPr/>
      <dgm:t>
        <a:bodyPr/>
        <a:lstStyle/>
        <a:p>
          <a:endParaRPr lang="en-GB"/>
        </a:p>
      </dgm:t>
    </dgm:pt>
    <dgm:pt modelId="{FB10FFAC-D85F-4059-9486-0F4B39476234}" type="sibTrans" cxnId="{5AB7943D-B4A8-4971-A805-02FDB92BF0FC}">
      <dgm:prSet/>
      <dgm:spPr/>
      <dgm:t>
        <a:bodyPr/>
        <a:lstStyle/>
        <a:p>
          <a:endParaRPr lang="en-GB"/>
        </a:p>
      </dgm:t>
    </dgm:pt>
    <dgm:pt modelId="{7BEA3687-C7E7-4496-8489-61DA8FFA73D3}" type="pres">
      <dgm:prSet presAssocID="{39EA0275-9292-4A4A-8CB2-5F096C686523}" presName="linearFlow" presStyleCnt="0">
        <dgm:presLayoutVars>
          <dgm:dir/>
          <dgm:animLvl val="lvl"/>
          <dgm:resizeHandles val="exact"/>
        </dgm:presLayoutVars>
      </dgm:prSet>
      <dgm:spPr/>
    </dgm:pt>
    <dgm:pt modelId="{B04D72BC-AB22-459C-B0F1-69F41FBE9C2D}" type="pres">
      <dgm:prSet presAssocID="{28ACCBD6-0F47-4ED4-ADC8-EC108DE6DAA5}" presName="composite" presStyleCnt="0"/>
      <dgm:spPr/>
    </dgm:pt>
    <dgm:pt modelId="{6032042E-0D64-4329-BF6D-846913A4EB91}" type="pres">
      <dgm:prSet presAssocID="{28ACCBD6-0F47-4ED4-ADC8-EC108DE6DAA5}" presName="parentText" presStyleLbl="alignNode1" presStyleIdx="0" presStyleCnt="5">
        <dgm:presLayoutVars>
          <dgm:chMax val="1"/>
          <dgm:bulletEnabled val="1"/>
        </dgm:presLayoutVars>
      </dgm:prSet>
      <dgm:spPr/>
    </dgm:pt>
    <dgm:pt modelId="{86F31993-553C-4193-ADDD-101D2B559039}" type="pres">
      <dgm:prSet presAssocID="{28ACCBD6-0F47-4ED4-ADC8-EC108DE6DAA5}" presName="descendantText" presStyleLbl="alignAcc1" presStyleIdx="0" presStyleCnt="5" custLinFactNeighborX="-284" custLinFactNeighborY="9053">
        <dgm:presLayoutVars>
          <dgm:bulletEnabled val="1"/>
        </dgm:presLayoutVars>
      </dgm:prSet>
      <dgm:spPr/>
    </dgm:pt>
    <dgm:pt modelId="{1676BE29-6D3E-4E60-BB32-C03A289EAE39}" type="pres">
      <dgm:prSet presAssocID="{F653FC98-81C1-4D7B-8FC5-BCBED18D9278}" presName="sp" presStyleCnt="0"/>
      <dgm:spPr/>
    </dgm:pt>
    <dgm:pt modelId="{88C84214-948F-4485-A197-03063B4E219B}" type="pres">
      <dgm:prSet presAssocID="{3D8B5669-9987-40C6-AE9E-F27CF07B845A}" presName="composite" presStyleCnt="0"/>
      <dgm:spPr/>
    </dgm:pt>
    <dgm:pt modelId="{8A5DE015-F255-4BDA-AA5D-6C141294DAC8}" type="pres">
      <dgm:prSet presAssocID="{3D8B5669-9987-40C6-AE9E-F27CF07B845A}" presName="parentText" presStyleLbl="alignNode1" presStyleIdx="1" presStyleCnt="5">
        <dgm:presLayoutVars>
          <dgm:chMax val="1"/>
          <dgm:bulletEnabled val="1"/>
        </dgm:presLayoutVars>
      </dgm:prSet>
      <dgm:spPr/>
    </dgm:pt>
    <dgm:pt modelId="{91DDAE8A-2380-42A2-8206-AEC03848EC72}" type="pres">
      <dgm:prSet presAssocID="{3D8B5669-9987-40C6-AE9E-F27CF07B845A}" presName="descendantText" presStyleLbl="alignAcc1" presStyleIdx="1" presStyleCnt="5">
        <dgm:presLayoutVars>
          <dgm:bulletEnabled val="1"/>
        </dgm:presLayoutVars>
      </dgm:prSet>
      <dgm:spPr/>
    </dgm:pt>
    <dgm:pt modelId="{FA0AA637-27CB-4D07-B090-813D5F578D7B}" type="pres">
      <dgm:prSet presAssocID="{E1513D00-4BE4-4027-8D87-62479AB66AAF}" presName="sp" presStyleCnt="0"/>
      <dgm:spPr/>
    </dgm:pt>
    <dgm:pt modelId="{6B42FF22-BA3D-478D-A7AC-3B5E75DAAC21}" type="pres">
      <dgm:prSet presAssocID="{9B2F9EDD-8A52-4A85-984A-0BD8BC88774B}" presName="composite" presStyleCnt="0"/>
      <dgm:spPr/>
    </dgm:pt>
    <dgm:pt modelId="{E0B0DEFA-C519-4D18-AABB-F82E429DA8DF}" type="pres">
      <dgm:prSet presAssocID="{9B2F9EDD-8A52-4A85-984A-0BD8BC88774B}" presName="parentText" presStyleLbl="alignNode1" presStyleIdx="2" presStyleCnt="5">
        <dgm:presLayoutVars>
          <dgm:chMax val="1"/>
          <dgm:bulletEnabled val="1"/>
        </dgm:presLayoutVars>
      </dgm:prSet>
      <dgm:spPr/>
    </dgm:pt>
    <dgm:pt modelId="{B31E5BA1-A55A-4732-A22A-212C3D97560B}" type="pres">
      <dgm:prSet presAssocID="{9B2F9EDD-8A52-4A85-984A-0BD8BC88774B}" presName="descendantText" presStyleLbl="alignAcc1" presStyleIdx="2" presStyleCnt="5">
        <dgm:presLayoutVars>
          <dgm:bulletEnabled val="1"/>
        </dgm:presLayoutVars>
      </dgm:prSet>
      <dgm:spPr/>
    </dgm:pt>
    <dgm:pt modelId="{96DB8CC8-603A-4F6F-94CF-3455D85DA354}" type="pres">
      <dgm:prSet presAssocID="{3D04F65F-CE57-4047-AC6B-29EEAD33019A}" presName="sp" presStyleCnt="0"/>
      <dgm:spPr/>
    </dgm:pt>
    <dgm:pt modelId="{8924EC4E-B4F2-4711-8EC7-BAF687F18224}" type="pres">
      <dgm:prSet presAssocID="{2ACAFBA3-5CE6-49E5-90DD-CA961A973C58}" presName="composite" presStyleCnt="0"/>
      <dgm:spPr/>
    </dgm:pt>
    <dgm:pt modelId="{21DF59AF-8932-41D9-BC2F-BD149A5F29F1}" type="pres">
      <dgm:prSet presAssocID="{2ACAFBA3-5CE6-49E5-90DD-CA961A973C58}" presName="parentText" presStyleLbl="alignNode1" presStyleIdx="3" presStyleCnt="5">
        <dgm:presLayoutVars>
          <dgm:chMax val="1"/>
          <dgm:bulletEnabled val="1"/>
        </dgm:presLayoutVars>
      </dgm:prSet>
      <dgm:spPr/>
    </dgm:pt>
    <dgm:pt modelId="{B2268D3F-33E2-4C56-BE15-D49A38E77BAA}" type="pres">
      <dgm:prSet presAssocID="{2ACAFBA3-5CE6-49E5-90DD-CA961A973C58}" presName="descendantText" presStyleLbl="alignAcc1" presStyleIdx="3" presStyleCnt="5">
        <dgm:presLayoutVars>
          <dgm:bulletEnabled val="1"/>
        </dgm:presLayoutVars>
      </dgm:prSet>
      <dgm:spPr/>
    </dgm:pt>
    <dgm:pt modelId="{17157CF1-CFFC-4B1E-8292-04648361C5F6}" type="pres">
      <dgm:prSet presAssocID="{3C937AE7-BF3E-43B9-865E-BF08D02C4A7E}" presName="sp" presStyleCnt="0"/>
      <dgm:spPr/>
    </dgm:pt>
    <dgm:pt modelId="{D97CDB53-990D-46C8-B4C0-60B6CA710DE0}" type="pres">
      <dgm:prSet presAssocID="{B09DA620-D064-444A-B0A6-577745C097DF}" presName="composite" presStyleCnt="0"/>
      <dgm:spPr/>
    </dgm:pt>
    <dgm:pt modelId="{C2BECB2F-A4DA-4A17-BFC6-D15ECBDAB924}" type="pres">
      <dgm:prSet presAssocID="{B09DA620-D064-444A-B0A6-577745C097DF}" presName="parentText" presStyleLbl="alignNode1" presStyleIdx="4" presStyleCnt="5">
        <dgm:presLayoutVars>
          <dgm:chMax val="1"/>
          <dgm:bulletEnabled val="1"/>
        </dgm:presLayoutVars>
      </dgm:prSet>
      <dgm:spPr/>
    </dgm:pt>
    <dgm:pt modelId="{4CE376DA-7898-4F7B-9F44-033849C80720}" type="pres">
      <dgm:prSet presAssocID="{B09DA620-D064-444A-B0A6-577745C097DF}" presName="descendantText" presStyleLbl="alignAcc1" presStyleIdx="4" presStyleCnt="5">
        <dgm:presLayoutVars>
          <dgm:bulletEnabled val="1"/>
        </dgm:presLayoutVars>
      </dgm:prSet>
      <dgm:spPr/>
    </dgm:pt>
  </dgm:ptLst>
  <dgm:cxnLst>
    <dgm:cxn modelId="{A592FF01-EBF3-4BAA-B505-10E1EFB8100F}" type="presOf" srcId="{042A4965-C8CE-40FE-A7ED-1433C502D241}" destId="{4CE376DA-7898-4F7B-9F44-033849C80720}" srcOrd="0" destOrd="0" presId="urn:microsoft.com/office/officeart/2005/8/layout/chevron2"/>
    <dgm:cxn modelId="{45B5140E-781B-481A-9F2D-84F0A4355B1A}" srcId="{39EA0275-9292-4A4A-8CB2-5F096C686523}" destId="{3D8B5669-9987-40C6-AE9E-F27CF07B845A}" srcOrd="1" destOrd="0" parTransId="{C3BB4488-0C2C-405E-A767-7D9694F91B07}" sibTransId="{E1513D00-4BE4-4027-8D87-62479AB66AAF}"/>
    <dgm:cxn modelId="{844F2114-D023-4D08-B3CB-7E4552678005}" srcId="{39EA0275-9292-4A4A-8CB2-5F096C686523}" destId="{B09DA620-D064-444A-B0A6-577745C097DF}" srcOrd="4" destOrd="0" parTransId="{39299056-8CFF-4332-AC65-281DCAA1B736}" sibTransId="{78A21113-8B64-4EB5-8A8C-935BEFF351D8}"/>
    <dgm:cxn modelId="{3EF9791A-10C8-49B9-8C98-799394DB1A47}" type="presOf" srcId="{B988FAF2-F890-49B9-BC0B-E97470AE69BE}" destId="{86F31993-553C-4193-ADDD-101D2B559039}" srcOrd="0" destOrd="0" presId="urn:microsoft.com/office/officeart/2005/8/layout/chevron2"/>
    <dgm:cxn modelId="{CF27A624-5934-4B5C-AD83-BB1D972C8678}" type="presOf" srcId="{28ACCBD6-0F47-4ED4-ADC8-EC108DE6DAA5}" destId="{6032042E-0D64-4329-BF6D-846913A4EB91}" srcOrd="0" destOrd="0" presId="urn:microsoft.com/office/officeart/2005/8/layout/chevron2"/>
    <dgm:cxn modelId="{B1D83E36-58E6-42D1-9D7B-C38A7F95DBBF}" srcId="{B09DA620-D064-444A-B0A6-577745C097DF}" destId="{042A4965-C8CE-40FE-A7ED-1433C502D241}" srcOrd="0" destOrd="0" parTransId="{F61DD72C-3443-4A41-BBB0-0FE499B3EE1D}" sibTransId="{F070FECB-8C8A-4D51-B18A-8BF5F31D4A0C}"/>
    <dgm:cxn modelId="{5AB7943D-B4A8-4971-A805-02FDB92BF0FC}" srcId="{2ACAFBA3-5CE6-49E5-90DD-CA961A973C58}" destId="{C4978711-B9B7-4D8B-8D89-34E06066AF32}" srcOrd="0" destOrd="0" parTransId="{B57F9085-EF08-49D5-BCFF-646281700E21}" sibTransId="{FB10FFAC-D85F-4059-9486-0F4B39476234}"/>
    <dgm:cxn modelId="{FC476B40-4350-42B1-A699-AC722479C7BA}" type="presOf" srcId="{39EA0275-9292-4A4A-8CB2-5F096C686523}" destId="{7BEA3687-C7E7-4496-8489-61DA8FFA73D3}" srcOrd="0" destOrd="0" presId="urn:microsoft.com/office/officeart/2005/8/layout/chevron2"/>
    <dgm:cxn modelId="{5E4EEF5D-1986-46B9-93AC-F99B089545F8}" type="presOf" srcId="{B09DA620-D064-444A-B0A6-577745C097DF}" destId="{C2BECB2F-A4DA-4A17-BFC6-D15ECBDAB924}" srcOrd="0" destOrd="0" presId="urn:microsoft.com/office/officeart/2005/8/layout/chevron2"/>
    <dgm:cxn modelId="{85155966-5941-4800-AA00-C301E18924DC}" srcId="{3D8B5669-9987-40C6-AE9E-F27CF07B845A}" destId="{162F1132-99FE-467B-89BB-49B2107B39E5}" srcOrd="0" destOrd="0" parTransId="{23D6371B-D1D0-4113-A60E-6B83ADB0C122}" sibTransId="{1EA9F599-4788-4AFC-BFE3-D352656641F6}"/>
    <dgm:cxn modelId="{6227AC6E-4FB1-4513-8F22-080C3C97D56D}" type="presOf" srcId="{162F1132-99FE-467B-89BB-49B2107B39E5}" destId="{91DDAE8A-2380-42A2-8206-AEC03848EC72}" srcOrd="0" destOrd="0" presId="urn:microsoft.com/office/officeart/2005/8/layout/chevron2"/>
    <dgm:cxn modelId="{18164688-C344-4654-934A-A759FB04A622}" type="presOf" srcId="{9B2F9EDD-8A52-4A85-984A-0BD8BC88774B}" destId="{E0B0DEFA-C519-4D18-AABB-F82E429DA8DF}" srcOrd="0" destOrd="0" presId="urn:microsoft.com/office/officeart/2005/8/layout/chevron2"/>
    <dgm:cxn modelId="{A547148D-C8B4-4D21-80CC-5B0C58778D06}" srcId="{39EA0275-9292-4A4A-8CB2-5F096C686523}" destId="{9B2F9EDD-8A52-4A85-984A-0BD8BC88774B}" srcOrd="2" destOrd="0" parTransId="{F49B3FCF-D199-4585-B18A-CFC939ABBE08}" sibTransId="{3D04F65F-CE57-4047-AC6B-29EEAD33019A}"/>
    <dgm:cxn modelId="{8712D299-E09C-44B2-9B7C-7FCB1E56DA1E}" type="presOf" srcId="{8C8778AE-4363-4622-81CA-6B014B2DFC1F}" destId="{B31E5BA1-A55A-4732-A22A-212C3D97560B}" srcOrd="0" destOrd="0" presId="urn:microsoft.com/office/officeart/2005/8/layout/chevron2"/>
    <dgm:cxn modelId="{A24F90A7-F2DC-4790-A5BF-3FA5A32956AD}" srcId="{39EA0275-9292-4A4A-8CB2-5F096C686523}" destId="{2ACAFBA3-5CE6-49E5-90DD-CA961A973C58}" srcOrd="3" destOrd="0" parTransId="{37FB5BCA-4E98-4703-A66B-BBF95998003C}" sibTransId="{3C937AE7-BF3E-43B9-865E-BF08D02C4A7E}"/>
    <dgm:cxn modelId="{53F166B5-CA62-4E42-ADD6-BB4A2D7041EF}" srcId="{9B2F9EDD-8A52-4A85-984A-0BD8BC88774B}" destId="{8C8778AE-4363-4622-81CA-6B014B2DFC1F}" srcOrd="0" destOrd="0" parTransId="{60D7D395-9CBA-459F-B67B-6B052BF49D04}" sibTransId="{3B4D1F85-9F01-4327-8E68-61B93D3F635B}"/>
    <dgm:cxn modelId="{B63A5DC7-5031-436B-B938-381555E6FC1D}" type="presOf" srcId="{2ACAFBA3-5CE6-49E5-90DD-CA961A973C58}" destId="{21DF59AF-8932-41D9-BC2F-BD149A5F29F1}" srcOrd="0" destOrd="0" presId="urn:microsoft.com/office/officeart/2005/8/layout/chevron2"/>
    <dgm:cxn modelId="{1699A2C7-F84A-46A6-BBE9-B84BB60C5DF9}" type="presOf" srcId="{C4978711-B9B7-4D8B-8D89-34E06066AF32}" destId="{B2268D3F-33E2-4C56-BE15-D49A38E77BAA}" srcOrd="0" destOrd="0" presId="urn:microsoft.com/office/officeart/2005/8/layout/chevron2"/>
    <dgm:cxn modelId="{D2C97CC9-99D8-40AC-8EBA-014DCBEAB069}" srcId="{39EA0275-9292-4A4A-8CB2-5F096C686523}" destId="{28ACCBD6-0F47-4ED4-ADC8-EC108DE6DAA5}" srcOrd="0" destOrd="0" parTransId="{0A6221BF-2B95-4C63-A931-B3CD56B6F294}" sibTransId="{F653FC98-81C1-4D7B-8FC5-BCBED18D9278}"/>
    <dgm:cxn modelId="{3317FED1-1322-492B-A268-8E6A772098BA}" type="presOf" srcId="{3D8B5669-9987-40C6-AE9E-F27CF07B845A}" destId="{8A5DE015-F255-4BDA-AA5D-6C141294DAC8}" srcOrd="0" destOrd="0" presId="urn:microsoft.com/office/officeart/2005/8/layout/chevron2"/>
    <dgm:cxn modelId="{CA4A86D9-B19F-412A-930A-9C001D8210F5}" srcId="{28ACCBD6-0F47-4ED4-ADC8-EC108DE6DAA5}" destId="{B988FAF2-F890-49B9-BC0B-E97470AE69BE}" srcOrd="0" destOrd="0" parTransId="{1383B20B-26F5-4601-923D-A0548A16318A}" sibTransId="{3A7F61C7-A1FA-438C-A20E-58DC0FB151F8}"/>
    <dgm:cxn modelId="{B5961F58-5CCC-4E9D-8FCB-AB5700C18DC6}" type="presParOf" srcId="{7BEA3687-C7E7-4496-8489-61DA8FFA73D3}" destId="{B04D72BC-AB22-459C-B0F1-69F41FBE9C2D}" srcOrd="0" destOrd="0" presId="urn:microsoft.com/office/officeart/2005/8/layout/chevron2"/>
    <dgm:cxn modelId="{FC2841E1-A009-4EB6-AE93-A8B67A19403E}" type="presParOf" srcId="{B04D72BC-AB22-459C-B0F1-69F41FBE9C2D}" destId="{6032042E-0D64-4329-BF6D-846913A4EB91}" srcOrd="0" destOrd="0" presId="urn:microsoft.com/office/officeart/2005/8/layout/chevron2"/>
    <dgm:cxn modelId="{382E6DFB-81C0-407A-95DD-21E5A18241A3}" type="presParOf" srcId="{B04D72BC-AB22-459C-B0F1-69F41FBE9C2D}" destId="{86F31993-553C-4193-ADDD-101D2B559039}" srcOrd="1" destOrd="0" presId="urn:microsoft.com/office/officeart/2005/8/layout/chevron2"/>
    <dgm:cxn modelId="{18FE07E1-6F76-4765-91CD-6E42C04AB4A1}" type="presParOf" srcId="{7BEA3687-C7E7-4496-8489-61DA8FFA73D3}" destId="{1676BE29-6D3E-4E60-BB32-C03A289EAE39}" srcOrd="1" destOrd="0" presId="urn:microsoft.com/office/officeart/2005/8/layout/chevron2"/>
    <dgm:cxn modelId="{E537E6CA-D5B7-45CF-A8D9-C30A214D0230}" type="presParOf" srcId="{7BEA3687-C7E7-4496-8489-61DA8FFA73D3}" destId="{88C84214-948F-4485-A197-03063B4E219B}" srcOrd="2" destOrd="0" presId="urn:microsoft.com/office/officeart/2005/8/layout/chevron2"/>
    <dgm:cxn modelId="{657ABDDC-284E-4B4F-9C61-F85A41A6A25E}" type="presParOf" srcId="{88C84214-948F-4485-A197-03063B4E219B}" destId="{8A5DE015-F255-4BDA-AA5D-6C141294DAC8}" srcOrd="0" destOrd="0" presId="urn:microsoft.com/office/officeart/2005/8/layout/chevron2"/>
    <dgm:cxn modelId="{7F2C44CD-BB89-4677-9F76-D6373A04B115}" type="presParOf" srcId="{88C84214-948F-4485-A197-03063B4E219B}" destId="{91DDAE8A-2380-42A2-8206-AEC03848EC72}" srcOrd="1" destOrd="0" presId="urn:microsoft.com/office/officeart/2005/8/layout/chevron2"/>
    <dgm:cxn modelId="{8074E616-52C3-49E8-90BD-27F7576153B4}" type="presParOf" srcId="{7BEA3687-C7E7-4496-8489-61DA8FFA73D3}" destId="{FA0AA637-27CB-4D07-B090-813D5F578D7B}" srcOrd="3" destOrd="0" presId="urn:microsoft.com/office/officeart/2005/8/layout/chevron2"/>
    <dgm:cxn modelId="{59BCDD20-E572-4725-8134-1DD0F69152E2}" type="presParOf" srcId="{7BEA3687-C7E7-4496-8489-61DA8FFA73D3}" destId="{6B42FF22-BA3D-478D-A7AC-3B5E75DAAC21}" srcOrd="4" destOrd="0" presId="urn:microsoft.com/office/officeart/2005/8/layout/chevron2"/>
    <dgm:cxn modelId="{46D488A4-5893-4E45-8325-6AC5D2F8EF64}" type="presParOf" srcId="{6B42FF22-BA3D-478D-A7AC-3B5E75DAAC21}" destId="{E0B0DEFA-C519-4D18-AABB-F82E429DA8DF}" srcOrd="0" destOrd="0" presId="urn:microsoft.com/office/officeart/2005/8/layout/chevron2"/>
    <dgm:cxn modelId="{ECAB006E-DD26-4567-BCA3-047403626B1E}" type="presParOf" srcId="{6B42FF22-BA3D-478D-A7AC-3B5E75DAAC21}" destId="{B31E5BA1-A55A-4732-A22A-212C3D97560B}" srcOrd="1" destOrd="0" presId="urn:microsoft.com/office/officeart/2005/8/layout/chevron2"/>
    <dgm:cxn modelId="{1BCEB0F7-4575-4D09-A140-8C02590DF105}" type="presParOf" srcId="{7BEA3687-C7E7-4496-8489-61DA8FFA73D3}" destId="{96DB8CC8-603A-4F6F-94CF-3455D85DA354}" srcOrd="5" destOrd="0" presId="urn:microsoft.com/office/officeart/2005/8/layout/chevron2"/>
    <dgm:cxn modelId="{6D31FF05-842C-4CBB-B0FD-D6F42F4EA9E3}" type="presParOf" srcId="{7BEA3687-C7E7-4496-8489-61DA8FFA73D3}" destId="{8924EC4E-B4F2-4711-8EC7-BAF687F18224}" srcOrd="6" destOrd="0" presId="urn:microsoft.com/office/officeart/2005/8/layout/chevron2"/>
    <dgm:cxn modelId="{9C1933A1-C4D4-4555-A79B-6452A28D0625}" type="presParOf" srcId="{8924EC4E-B4F2-4711-8EC7-BAF687F18224}" destId="{21DF59AF-8932-41D9-BC2F-BD149A5F29F1}" srcOrd="0" destOrd="0" presId="urn:microsoft.com/office/officeart/2005/8/layout/chevron2"/>
    <dgm:cxn modelId="{E03E2E58-BD36-4E4B-923A-2EB9384D68EE}" type="presParOf" srcId="{8924EC4E-B4F2-4711-8EC7-BAF687F18224}" destId="{B2268D3F-33E2-4C56-BE15-D49A38E77BAA}" srcOrd="1" destOrd="0" presId="urn:microsoft.com/office/officeart/2005/8/layout/chevron2"/>
    <dgm:cxn modelId="{73F4B78B-6C33-43F7-BAA5-C070954FFCF2}" type="presParOf" srcId="{7BEA3687-C7E7-4496-8489-61DA8FFA73D3}" destId="{17157CF1-CFFC-4B1E-8292-04648361C5F6}" srcOrd="7" destOrd="0" presId="urn:microsoft.com/office/officeart/2005/8/layout/chevron2"/>
    <dgm:cxn modelId="{F8F96803-0B18-4613-AE8A-240F98265C52}" type="presParOf" srcId="{7BEA3687-C7E7-4496-8489-61DA8FFA73D3}" destId="{D97CDB53-990D-46C8-B4C0-60B6CA710DE0}" srcOrd="8" destOrd="0" presId="urn:microsoft.com/office/officeart/2005/8/layout/chevron2"/>
    <dgm:cxn modelId="{A9591D96-1FD6-4BB9-BF2B-C5AB9E0345EE}" type="presParOf" srcId="{D97CDB53-990D-46C8-B4C0-60B6CA710DE0}" destId="{C2BECB2F-A4DA-4A17-BFC6-D15ECBDAB924}" srcOrd="0" destOrd="0" presId="urn:microsoft.com/office/officeart/2005/8/layout/chevron2"/>
    <dgm:cxn modelId="{B1048CF9-92C7-4820-8C9D-25F9A923EF4B}" type="presParOf" srcId="{D97CDB53-990D-46C8-B4C0-60B6CA710DE0}" destId="{4CE376DA-7898-4F7B-9F44-033849C80720}" srcOrd="1" destOrd="0" presId="urn:microsoft.com/office/officeart/2005/8/layout/chevron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DB2A1F6-4ECB-45A5-ACA3-DDB8BCDAB0F5}">
      <dsp:nvSpPr>
        <dsp:cNvPr id="0" name=""/>
        <dsp:cNvSpPr/>
      </dsp:nvSpPr>
      <dsp:spPr>
        <a:xfrm>
          <a:off x="2757" y="1232123"/>
          <a:ext cx="9678449" cy="6145815"/>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354EBFD0-9CA4-463E-9B84-101E67B12CF9}">
      <dsp:nvSpPr>
        <dsp:cNvPr id="0" name=""/>
        <dsp:cNvSpPr/>
      </dsp:nvSpPr>
      <dsp:spPr>
        <a:xfrm>
          <a:off x="1078140" y="2253737"/>
          <a:ext cx="9678449" cy="6145815"/>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4310" tIns="194310" rIns="194310" bIns="194310" numCol="1" spcCol="1270" anchor="ctr" anchorCtr="0">
          <a:noAutofit/>
        </a:bodyPr>
        <a:lstStyle/>
        <a:p>
          <a:pPr marL="0" lvl="0" indent="0" algn="ctr" defTabSz="2266950">
            <a:lnSpc>
              <a:spcPct val="90000"/>
            </a:lnSpc>
            <a:spcBef>
              <a:spcPct val="0"/>
            </a:spcBef>
            <a:spcAft>
              <a:spcPct val="35000"/>
            </a:spcAft>
            <a:buNone/>
          </a:pPr>
          <a:r>
            <a:rPr lang="en-GB" sz="5100" kern="1200"/>
            <a:t>We can celebrate the good practice.</a:t>
          </a:r>
          <a:endParaRPr lang="en-US" sz="5100" kern="1200"/>
        </a:p>
      </dsp:txBody>
      <dsp:txXfrm>
        <a:off x="1258145" y="2433742"/>
        <a:ext cx="9318439" cy="5785805"/>
      </dsp:txXfrm>
    </dsp:sp>
    <dsp:sp modelId="{36C440AF-51FC-4757-B82B-1A16A435B18F}">
      <dsp:nvSpPr>
        <dsp:cNvPr id="0" name=""/>
        <dsp:cNvSpPr/>
      </dsp:nvSpPr>
      <dsp:spPr>
        <a:xfrm>
          <a:off x="11831973" y="1232123"/>
          <a:ext cx="9678449" cy="6145815"/>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B2C79DF0-951E-4071-8586-5AE20F9679E5}">
      <dsp:nvSpPr>
        <dsp:cNvPr id="0" name=""/>
        <dsp:cNvSpPr/>
      </dsp:nvSpPr>
      <dsp:spPr>
        <a:xfrm>
          <a:off x="12907356" y="2253737"/>
          <a:ext cx="9678449" cy="6145815"/>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4310" tIns="194310" rIns="194310" bIns="194310" numCol="1" spcCol="1270" anchor="ctr" anchorCtr="0">
          <a:noAutofit/>
        </a:bodyPr>
        <a:lstStyle/>
        <a:p>
          <a:pPr marL="0" lvl="0" indent="0" algn="ctr" defTabSz="2266950">
            <a:lnSpc>
              <a:spcPct val="90000"/>
            </a:lnSpc>
            <a:spcBef>
              <a:spcPct val="0"/>
            </a:spcBef>
            <a:spcAft>
              <a:spcPct val="35000"/>
            </a:spcAft>
            <a:buNone/>
          </a:pPr>
          <a:r>
            <a:rPr lang="en-GB" sz="5100" kern="1200"/>
            <a:t>Data is collected on a school level and therefore doesn't tell the whole story of the RP, so the annual report is an opportunity to share successes and equally any challenges you would like us to know about </a:t>
          </a:r>
          <a:endParaRPr lang="en-US" sz="5100" kern="1200"/>
        </a:p>
      </dsp:txBody>
      <dsp:txXfrm>
        <a:off x="13087361" y="2433742"/>
        <a:ext cx="9318439" cy="578580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032042E-0D64-4329-BF6D-846913A4EB91}">
      <dsp:nvSpPr>
        <dsp:cNvPr id="0" name=""/>
        <dsp:cNvSpPr/>
      </dsp:nvSpPr>
      <dsp:spPr>
        <a:xfrm rot="5400000">
          <a:off x="-298781" y="299442"/>
          <a:ext cx="1991875" cy="1394312"/>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1155700">
            <a:lnSpc>
              <a:spcPct val="90000"/>
            </a:lnSpc>
            <a:spcBef>
              <a:spcPct val="0"/>
            </a:spcBef>
            <a:spcAft>
              <a:spcPct val="35000"/>
            </a:spcAft>
            <a:buNone/>
          </a:pPr>
          <a:r>
            <a:rPr lang="en-GB" sz="2600" kern="1200"/>
            <a:t>Module 1</a:t>
          </a:r>
        </a:p>
      </dsp:txBody>
      <dsp:txXfrm rot="-5400000">
        <a:off x="1" y="697816"/>
        <a:ext cx="1394312" cy="597563"/>
      </dsp:txXfrm>
    </dsp:sp>
    <dsp:sp modelId="{86F31993-553C-4193-ADDD-101D2B559039}">
      <dsp:nvSpPr>
        <dsp:cNvPr id="0" name=""/>
        <dsp:cNvSpPr/>
      </dsp:nvSpPr>
      <dsp:spPr>
        <a:xfrm rot="5400000">
          <a:off x="3934534" y="-2440559"/>
          <a:ext cx="1294718" cy="6411581"/>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9136" tIns="17780" rIns="17780" bIns="17780" numCol="1" spcCol="1270" anchor="ctr" anchorCtr="0">
          <a:noAutofit/>
        </a:bodyPr>
        <a:lstStyle/>
        <a:p>
          <a:pPr marL="285750" lvl="1" indent="-285750" algn="l" defTabSz="1244600">
            <a:lnSpc>
              <a:spcPct val="90000"/>
            </a:lnSpc>
            <a:spcBef>
              <a:spcPct val="0"/>
            </a:spcBef>
            <a:spcAft>
              <a:spcPct val="15000"/>
            </a:spcAft>
            <a:buChar char="•"/>
          </a:pPr>
          <a:r>
            <a:rPr lang="en-GB" sz="2800" kern="1200"/>
            <a:t>Neurodevelopmental approaches to learning</a:t>
          </a:r>
        </a:p>
      </dsp:txBody>
      <dsp:txXfrm rot="-5400000">
        <a:off x="1376103" y="181075"/>
        <a:ext cx="6348378" cy="1168312"/>
      </dsp:txXfrm>
    </dsp:sp>
    <dsp:sp modelId="{8A5DE015-F255-4BDA-AA5D-6C141294DAC8}">
      <dsp:nvSpPr>
        <dsp:cNvPr id="0" name=""/>
        <dsp:cNvSpPr/>
      </dsp:nvSpPr>
      <dsp:spPr>
        <a:xfrm rot="5400000">
          <a:off x="-298781" y="2177407"/>
          <a:ext cx="1991875" cy="1394312"/>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1155700">
            <a:lnSpc>
              <a:spcPct val="90000"/>
            </a:lnSpc>
            <a:spcBef>
              <a:spcPct val="0"/>
            </a:spcBef>
            <a:spcAft>
              <a:spcPct val="35000"/>
            </a:spcAft>
            <a:buNone/>
          </a:pPr>
          <a:r>
            <a:rPr lang="en-GB" sz="2600" kern="1200"/>
            <a:t>Module 2</a:t>
          </a:r>
        </a:p>
      </dsp:txBody>
      <dsp:txXfrm rot="-5400000">
        <a:off x="1" y="2575781"/>
        <a:ext cx="1394312" cy="597563"/>
      </dsp:txXfrm>
    </dsp:sp>
    <dsp:sp modelId="{91DDAE8A-2380-42A2-8206-AEC03848EC72}">
      <dsp:nvSpPr>
        <dsp:cNvPr id="0" name=""/>
        <dsp:cNvSpPr/>
      </dsp:nvSpPr>
      <dsp:spPr>
        <a:xfrm rot="5400000">
          <a:off x="3952743" y="-679805"/>
          <a:ext cx="1294718" cy="6411581"/>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9136" tIns="17780" rIns="17780" bIns="17780" numCol="1" spcCol="1270" anchor="ctr" anchorCtr="0">
          <a:noAutofit/>
        </a:bodyPr>
        <a:lstStyle/>
        <a:p>
          <a:pPr marL="285750" lvl="1" indent="-285750" algn="l" defTabSz="1244600">
            <a:lnSpc>
              <a:spcPct val="90000"/>
            </a:lnSpc>
            <a:spcBef>
              <a:spcPct val="0"/>
            </a:spcBef>
            <a:spcAft>
              <a:spcPct val="15000"/>
            </a:spcAft>
            <a:buChar char="•"/>
          </a:pPr>
          <a:r>
            <a:rPr lang="en-GB" sz="2800" kern="1200" dirty="0"/>
            <a:t>Inclusive teaching and strategies that will extend and support</a:t>
          </a:r>
        </a:p>
      </dsp:txBody>
      <dsp:txXfrm rot="-5400000">
        <a:off x="1394312" y="1941829"/>
        <a:ext cx="6348378" cy="1168312"/>
      </dsp:txXfrm>
    </dsp:sp>
    <dsp:sp modelId="{E0B0DEFA-C519-4D18-AABB-F82E429DA8DF}">
      <dsp:nvSpPr>
        <dsp:cNvPr id="0" name=""/>
        <dsp:cNvSpPr/>
      </dsp:nvSpPr>
      <dsp:spPr>
        <a:xfrm rot="5400000">
          <a:off x="-298781" y="4055371"/>
          <a:ext cx="1991875" cy="1394312"/>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1155700">
            <a:lnSpc>
              <a:spcPct val="90000"/>
            </a:lnSpc>
            <a:spcBef>
              <a:spcPct val="0"/>
            </a:spcBef>
            <a:spcAft>
              <a:spcPct val="35000"/>
            </a:spcAft>
            <a:buNone/>
          </a:pPr>
          <a:r>
            <a:rPr lang="en-GB" sz="2600" kern="1200"/>
            <a:t>Module 3</a:t>
          </a:r>
        </a:p>
      </dsp:txBody>
      <dsp:txXfrm rot="-5400000">
        <a:off x="1" y="4453745"/>
        <a:ext cx="1394312" cy="597563"/>
      </dsp:txXfrm>
    </dsp:sp>
    <dsp:sp modelId="{B31E5BA1-A55A-4732-A22A-212C3D97560B}">
      <dsp:nvSpPr>
        <dsp:cNvPr id="0" name=""/>
        <dsp:cNvSpPr/>
      </dsp:nvSpPr>
      <dsp:spPr>
        <a:xfrm rot="5400000">
          <a:off x="3952743" y="1198159"/>
          <a:ext cx="1294718" cy="6411581"/>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9136" tIns="17780" rIns="17780" bIns="17780" numCol="1" spcCol="1270" anchor="ctr" anchorCtr="0">
          <a:noAutofit/>
        </a:bodyPr>
        <a:lstStyle/>
        <a:p>
          <a:pPr marL="285750" lvl="1" indent="-285750" algn="l" defTabSz="1244600">
            <a:lnSpc>
              <a:spcPct val="90000"/>
            </a:lnSpc>
            <a:spcBef>
              <a:spcPct val="0"/>
            </a:spcBef>
            <a:spcAft>
              <a:spcPct val="15000"/>
            </a:spcAft>
            <a:buChar char="•"/>
          </a:pPr>
          <a:r>
            <a:rPr lang="en-GB" sz="2800" kern="1200"/>
            <a:t>Inclusive curriculums and the four pillars of an inclusive curriculum</a:t>
          </a:r>
        </a:p>
      </dsp:txBody>
      <dsp:txXfrm rot="-5400000">
        <a:off x="1394312" y="3819794"/>
        <a:ext cx="6348378" cy="1168312"/>
      </dsp:txXfrm>
    </dsp:sp>
    <dsp:sp modelId="{21DF59AF-8932-41D9-BC2F-BD149A5F29F1}">
      <dsp:nvSpPr>
        <dsp:cNvPr id="0" name=""/>
        <dsp:cNvSpPr/>
      </dsp:nvSpPr>
      <dsp:spPr>
        <a:xfrm rot="5400000">
          <a:off x="-298781" y="5933336"/>
          <a:ext cx="1991875" cy="1394312"/>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1155700">
            <a:lnSpc>
              <a:spcPct val="90000"/>
            </a:lnSpc>
            <a:spcBef>
              <a:spcPct val="0"/>
            </a:spcBef>
            <a:spcAft>
              <a:spcPct val="35000"/>
            </a:spcAft>
            <a:buNone/>
          </a:pPr>
          <a:r>
            <a:rPr lang="en-GB" sz="2600" kern="1200"/>
            <a:t>Module 4</a:t>
          </a:r>
        </a:p>
      </dsp:txBody>
      <dsp:txXfrm rot="-5400000">
        <a:off x="1" y="6331710"/>
        <a:ext cx="1394312" cy="597563"/>
      </dsp:txXfrm>
    </dsp:sp>
    <dsp:sp modelId="{B2268D3F-33E2-4C56-BE15-D49A38E77BAA}">
      <dsp:nvSpPr>
        <dsp:cNvPr id="0" name=""/>
        <dsp:cNvSpPr/>
      </dsp:nvSpPr>
      <dsp:spPr>
        <a:xfrm rot="5400000">
          <a:off x="3952743" y="3076123"/>
          <a:ext cx="1294718" cy="6411581"/>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9136" tIns="17780" rIns="17780" bIns="17780" numCol="1" spcCol="1270" anchor="ctr" anchorCtr="0">
          <a:noAutofit/>
        </a:bodyPr>
        <a:lstStyle/>
        <a:p>
          <a:pPr marL="285750" lvl="1" indent="-285750" algn="l" defTabSz="1244600">
            <a:lnSpc>
              <a:spcPct val="90000"/>
            </a:lnSpc>
            <a:spcBef>
              <a:spcPct val="0"/>
            </a:spcBef>
            <a:spcAft>
              <a:spcPct val="15000"/>
            </a:spcAft>
            <a:buChar char="•"/>
          </a:pPr>
          <a:r>
            <a:rPr lang="en-GB" sz="2800" kern="1200"/>
            <a:t>Inclusive learning environments </a:t>
          </a:r>
        </a:p>
      </dsp:txBody>
      <dsp:txXfrm rot="-5400000">
        <a:off x="1394312" y="5697758"/>
        <a:ext cx="6348378" cy="1168312"/>
      </dsp:txXfrm>
    </dsp:sp>
    <dsp:sp modelId="{C2BECB2F-A4DA-4A17-BFC6-D15ECBDAB924}">
      <dsp:nvSpPr>
        <dsp:cNvPr id="0" name=""/>
        <dsp:cNvSpPr/>
      </dsp:nvSpPr>
      <dsp:spPr>
        <a:xfrm rot="5400000">
          <a:off x="-298781" y="7811300"/>
          <a:ext cx="1991875" cy="1394312"/>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1155700">
            <a:lnSpc>
              <a:spcPct val="90000"/>
            </a:lnSpc>
            <a:spcBef>
              <a:spcPct val="0"/>
            </a:spcBef>
            <a:spcAft>
              <a:spcPct val="35000"/>
            </a:spcAft>
            <a:buNone/>
          </a:pPr>
          <a:r>
            <a:rPr lang="en-GB" sz="2600" kern="1200"/>
            <a:t>Module 5</a:t>
          </a:r>
        </a:p>
      </dsp:txBody>
      <dsp:txXfrm rot="-5400000">
        <a:off x="1" y="8209674"/>
        <a:ext cx="1394312" cy="597563"/>
      </dsp:txXfrm>
    </dsp:sp>
    <dsp:sp modelId="{4CE376DA-7898-4F7B-9F44-033849C80720}">
      <dsp:nvSpPr>
        <dsp:cNvPr id="0" name=""/>
        <dsp:cNvSpPr/>
      </dsp:nvSpPr>
      <dsp:spPr>
        <a:xfrm rot="5400000">
          <a:off x="3952743" y="4954088"/>
          <a:ext cx="1294718" cy="6411581"/>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9136" tIns="17780" rIns="17780" bIns="17780" numCol="1" spcCol="1270" anchor="ctr" anchorCtr="0">
          <a:noAutofit/>
        </a:bodyPr>
        <a:lstStyle/>
        <a:p>
          <a:pPr marL="285750" lvl="1" indent="-285750" algn="l" defTabSz="1244600">
            <a:lnSpc>
              <a:spcPct val="90000"/>
            </a:lnSpc>
            <a:spcBef>
              <a:spcPct val="0"/>
            </a:spcBef>
            <a:spcAft>
              <a:spcPct val="15000"/>
            </a:spcAft>
            <a:buChar char="•"/>
          </a:pPr>
          <a:r>
            <a:rPr lang="en-GB" sz="2800" kern="1200"/>
            <a:t>Relationships, behaviour and attendance, taking a neurodiversity affirming approach </a:t>
          </a:r>
        </a:p>
      </dsp:txBody>
      <dsp:txXfrm rot="-5400000">
        <a:off x="1394312" y="7575723"/>
        <a:ext cx="6348378" cy="1168312"/>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60DC23B-3522-48D9-A72E-89DFD1EABFB8}" type="datetimeFigureOut">
              <a:rPr lang="en-GB" smtClean="0"/>
              <a:t>11/03/2025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F5F1FFC-2EC4-4EBB-88EB-E850907DD471}" type="slidenum">
              <a:rPr lang="en-GB" smtClean="0"/>
              <a:t>‹#›</a:t>
            </a:fld>
            <a:endParaRPr lang="en-GB"/>
          </a:p>
        </p:txBody>
      </p:sp>
    </p:spTree>
    <p:extLst>
      <p:ext uri="{BB962C8B-B14F-4D97-AF65-F5344CB8AC3E}">
        <p14:creationId xmlns:p14="http://schemas.microsoft.com/office/powerpoint/2010/main" val="226150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F5F1FFC-2EC4-4EBB-88EB-E850907DD471}" type="slidenum">
              <a:rPr lang="en-GB" smtClean="0"/>
              <a:t>27</a:t>
            </a:fld>
            <a:endParaRPr lang="en-GB"/>
          </a:p>
        </p:txBody>
      </p:sp>
    </p:spTree>
    <p:extLst>
      <p:ext uri="{BB962C8B-B14F-4D97-AF65-F5344CB8AC3E}">
        <p14:creationId xmlns:p14="http://schemas.microsoft.com/office/powerpoint/2010/main" val="32562658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F5F1FFC-2EC4-4EBB-88EB-E850907DD471}" type="slidenum">
              <a:rPr lang="en-GB" smtClean="0"/>
              <a:t>28</a:t>
            </a:fld>
            <a:endParaRPr lang="en-GB"/>
          </a:p>
        </p:txBody>
      </p:sp>
    </p:spTree>
    <p:extLst>
      <p:ext uri="{BB962C8B-B14F-4D97-AF65-F5344CB8AC3E}">
        <p14:creationId xmlns:p14="http://schemas.microsoft.com/office/powerpoint/2010/main" val="38253155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99BCB53-E8D1-D109-AE03-16B405362C01}"/>
              </a:ext>
            </a:extLst>
          </p:cNvPr>
          <p:cNvSpPr txBox="1"/>
          <p:nvPr userDrawn="1"/>
        </p:nvSpPr>
        <p:spPr>
          <a:xfrm>
            <a:off x="1354137" y="5076579"/>
            <a:ext cx="21674139" cy="2246641"/>
          </a:xfrm>
          <a:prstGeom prst="rect">
            <a:avLst/>
          </a:prstGeom>
          <a:noFill/>
        </p:spPr>
        <p:txBody>
          <a:bodyPr wrap="square" rtlCol="0">
            <a:spAutoFit/>
          </a:bodyPr>
          <a:lstStyle/>
          <a:p>
            <a:r>
              <a:rPr lang="en-US" sz="13999" b="1">
                <a:solidFill>
                  <a:srgbClr val="429AD6"/>
                </a:solidFill>
                <a:latin typeface="Arial" panose="020B0604020202020204" pitchFamily="34" charset="0"/>
                <a:cs typeface="Arial" panose="020B0604020202020204" pitchFamily="34" charset="0"/>
              </a:rPr>
              <a:t>Title of presentation</a:t>
            </a:r>
          </a:p>
        </p:txBody>
      </p:sp>
      <p:sp>
        <p:nvSpPr>
          <p:cNvPr id="4" name="TextBox 3">
            <a:extLst>
              <a:ext uri="{FF2B5EF4-FFF2-40B4-BE49-F238E27FC236}">
                <a16:creationId xmlns:a16="http://schemas.microsoft.com/office/drawing/2014/main" id="{7DCF4D55-5900-C32A-75F6-37192EAD19BE}"/>
              </a:ext>
            </a:extLst>
          </p:cNvPr>
          <p:cNvSpPr txBox="1"/>
          <p:nvPr userDrawn="1"/>
        </p:nvSpPr>
        <p:spPr>
          <a:xfrm>
            <a:off x="1354138" y="8449169"/>
            <a:ext cx="21637625" cy="2308068"/>
          </a:xfrm>
          <a:prstGeom prst="rect">
            <a:avLst/>
          </a:prstGeom>
          <a:noFill/>
        </p:spPr>
        <p:txBody>
          <a:bodyPr wrap="square" rtlCol="0">
            <a:spAutoFit/>
          </a:bodyPr>
          <a:lstStyle/>
          <a:p>
            <a:r>
              <a:rPr lang="en-US" sz="7199">
                <a:solidFill>
                  <a:srgbClr val="429AD6"/>
                </a:solidFill>
                <a:latin typeface="Arial" panose="020B0604020202020204" pitchFamily="34" charset="0"/>
                <a:cs typeface="Arial" panose="020B0604020202020204" pitchFamily="34" charset="0"/>
              </a:rPr>
              <a:t>Day Month 202X</a:t>
            </a:r>
          </a:p>
          <a:p>
            <a:r>
              <a:rPr lang="en-US" sz="7199">
                <a:solidFill>
                  <a:srgbClr val="429AD6"/>
                </a:solidFill>
                <a:latin typeface="Arial" panose="020B0604020202020204" pitchFamily="34" charset="0"/>
                <a:cs typeface="Arial" panose="020B0604020202020204" pitchFamily="34" charset="0"/>
              </a:rPr>
              <a:t>Presenter or main contact</a:t>
            </a:r>
          </a:p>
        </p:txBody>
      </p:sp>
    </p:spTree>
    <p:extLst>
      <p:ext uri="{BB962C8B-B14F-4D97-AF65-F5344CB8AC3E}">
        <p14:creationId xmlns:p14="http://schemas.microsoft.com/office/powerpoint/2010/main" val="27515297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one-column">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F09FFC12-0E90-0E0E-2E69-5FD8AC50C2B5}"/>
              </a:ext>
            </a:extLst>
          </p:cNvPr>
          <p:cNvSpPr>
            <a:spLocks noGrp="1"/>
          </p:cNvSpPr>
          <p:nvPr>
            <p:ph type="title"/>
          </p:nvPr>
        </p:nvSpPr>
        <p:spPr>
          <a:xfrm>
            <a:off x="1371602" y="730251"/>
            <a:ext cx="21334522" cy="2651126"/>
          </a:xfrm>
          <a:prstGeom prst="rect">
            <a:avLst/>
          </a:prstGeom>
        </p:spPr>
        <p:txBody>
          <a:bodyPr vert="horz" lIns="91440" tIns="45720" rIns="91440" bIns="45720" rtlCol="0" anchor="ctr">
            <a:normAutofit/>
          </a:bodyPr>
          <a:lstStyle>
            <a:lvl1pPr>
              <a:defRPr>
                <a:solidFill>
                  <a:srgbClr val="429AD6"/>
                </a:solidFill>
              </a:defRPr>
            </a:lvl1pPr>
          </a:lstStyle>
          <a:p>
            <a:r>
              <a:rPr lang="en-GB"/>
              <a:t>Click to edit Master title style</a:t>
            </a:r>
            <a:endParaRPr lang="en-US"/>
          </a:p>
        </p:txBody>
      </p:sp>
      <p:sp>
        <p:nvSpPr>
          <p:cNvPr id="2" name="Text Placeholder 7">
            <a:extLst>
              <a:ext uri="{FF2B5EF4-FFF2-40B4-BE49-F238E27FC236}">
                <a16:creationId xmlns:a16="http://schemas.microsoft.com/office/drawing/2014/main" id="{76B34C09-1552-D1A3-BA3A-0813A91CCE9F}"/>
              </a:ext>
            </a:extLst>
          </p:cNvPr>
          <p:cNvSpPr>
            <a:spLocks noGrp="1"/>
          </p:cNvSpPr>
          <p:nvPr>
            <p:ph type="body" sz="quarter" idx="10"/>
          </p:nvPr>
        </p:nvSpPr>
        <p:spPr>
          <a:xfrm>
            <a:off x="1368001" y="4428000"/>
            <a:ext cx="21334413" cy="8286750"/>
          </a:xfrm>
          <a:prstGeom prst="rect">
            <a:avLst/>
          </a:prstGeom>
        </p:spPr>
        <p:txBody>
          <a:bodyPr/>
          <a:lstStyle>
            <a:lvl1pPr>
              <a:defRPr b="1" i="0" baseline="0">
                <a:solidFill>
                  <a:srgbClr val="429AD6"/>
                </a:solidFill>
              </a:defRPr>
            </a:lvl1pPr>
            <a:lvl2pPr>
              <a:defRPr baseline="0">
                <a:solidFill>
                  <a:schemeClr val="tx1">
                    <a:lumMod val="75000"/>
                    <a:lumOff val="25000"/>
                  </a:schemeClr>
                </a:solidFill>
              </a:defRPr>
            </a:lvl2pPr>
            <a:lvl3pPr>
              <a:defRPr baseline="0">
                <a:solidFill>
                  <a:schemeClr val="tx1">
                    <a:lumMod val="75000"/>
                    <a:lumOff val="25000"/>
                  </a:schemeClr>
                </a:solidFill>
              </a:defRPr>
            </a:lvl3pPr>
            <a:lvl4pPr>
              <a:defRPr baseline="0">
                <a:solidFill>
                  <a:schemeClr val="tx1">
                    <a:lumMod val="75000"/>
                    <a:lumOff val="25000"/>
                  </a:schemeClr>
                </a:solidFill>
              </a:defRPr>
            </a:lvl4pPr>
            <a:lvl5pPr>
              <a:defRPr baseline="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651274992"/>
      </p:ext>
    </p:extLst>
  </p:cSld>
  <p:clrMapOvr>
    <a:masterClrMapping/>
  </p:clrMapOvr>
  <p:extLst>
    <p:ext uri="{DCECCB84-F9BA-43D5-87BE-67443E8EF086}">
      <p15:sldGuideLst xmlns:p15="http://schemas.microsoft.com/office/powerpoint/2012/main">
        <p15:guide id="1" orient="horz" pos="4320" userDrawn="1">
          <p15:clr>
            <a:srgbClr val="FBAE40"/>
          </p15:clr>
        </p15:guide>
        <p15:guide id="2" pos="768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Title Placeholder 1">
            <a:extLst>
              <a:ext uri="{FF2B5EF4-FFF2-40B4-BE49-F238E27FC236}">
                <a16:creationId xmlns:a16="http://schemas.microsoft.com/office/drawing/2014/main" id="{B034E8B8-9B74-C822-6BE7-2DBBC6474648}"/>
              </a:ext>
            </a:extLst>
          </p:cNvPr>
          <p:cNvSpPr>
            <a:spLocks noGrp="1"/>
          </p:cNvSpPr>
          <p:nvPr>
            <p:ph type="title"/>
          </p:nvPr>
        </p:nvSpPr>
        <p:spPr>
          <a:xfrm>
            <a:off x="1371602" y="730251"/>
            <a:ext cx="21334522" cy="2651126"/>
          </a:xfrm>
          <a:prstGeom prst="rect">
            <a:avLst/>
          </a:prstGeom>
        </p:spPr>
        <p:txBody>
          <a:bodyPr vert="horz" lIns="91440" tIns="45720" rIns="91440" bIns="45720" rtlCol="0" anchor="ctr">
            <a:normAutofit/>
          </a:bodyPr>
          <a:lstStyle>
            <a:lvl1pPr>
              <a:defRPr>
                <a:solidFill>
                  <a:srgbClr val="429AD6"/>
                </a:solidFill>
              </a:defRPr>
            </a:lvl1pPr>
          </a:lstStyle>
          <a:p>
            <a:r>
              <a:rPr lang="en-GB"/>
              <a:t>Click to edit Master title style</a:t>
            </a:r>
            <a:endParaRPr lang="en-US"/>
          </a:p>
        </p:txBody>
      </p:sp>
      <p:sp>
        <p:nvSpPr>
          <p:cNvPr id="8" name="Text Placeholder 7">
            <a:extLst>
              <a:ext uri="{FF2B5EF4-FFF2-40B4-BE49-F238E27FC236}">
                <a16:creationId xmlns:a16="http://schemas.microsoft.com/office/drawing/2014/main" id="{B2C5FEDF-0E42-E34E-FF4A-9723C1432EB2}"/>
              </a:ext>
            </a:extLst>
          </p:cNvPr>
          <p:cNvSpPr>
            <a:spLocks noGrp="1"/>
          </p:cNvSpPr>
          <p:nvPr>
            <p:ph type="body" sz="quarter" idx="10"/>
          </p:nvPr>
        </p:nvSpPr>
        <p:spPr>
          <a:xfrm>
            <a:off x="1368001" y="4428000"/>
            <a:ext cx="21334413" cy="8286750"/>
          </a:xfrm>
          <a:prstGeom prst="rect">
            <a:avLst/>
          </a:prstGeom>
        </p:spPr>
        <p:txBody>
          <a:bodyPr/>
          <a:lstStyle>
            <a:lvl1pPr>
              <a:defRPr b="1" i="0" baseline="0">
                <a:solidFill>
                  <a:srgbClr val="429AD6"/>
                </a:solidFill>
              </a:defRPr>
            </a:lvl1pPr>
            <a:lvl2pPr>
              <a:defRPr baseline="0">
                <a:solidFill>
                  <a:schemeClr val="tx1">
                    <a:lumMod val="75000"/>
                    <a:lumOff val="25000"/>
                  </a:schemeClr>
                </a:solidFill>
              </a:defRPr>
            </a:lvl2pPr>
            <a:lvl3pPr>
              <a:defRPr baseline="0">
                <a:solidFill>
                  <a:schemeClr val="tx1">
                    <a:lumMod val="75000"/>
                    <a:lumOff val="25000"/>
                  </a:schemeClr>
                </a:solidFill>
              </a:defRPr>
            </a:lvl3pPr>
            <a:lvl4pPr>
              <a:defRPr baseline="0">
                <a:solidFill>
                  <a:schemeClr val="tx1">
                    <a:lumMod val="75000"/>
                    <a:lumOff val="25000"/>
                  </a:schemeClr>
                </a:solidFill>
              </a:defRPr>
            </a:lvl4pPr>
            <a:lvl5pPr>
              <a:defRPr baseline="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7408532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column">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94B2C531-0FE1-23AB-282E-8A00F4733ABC}"/>
              </a:ext>
            </a:extLst>
          </p:cNvPr>
          <p:cNvSpPr>
            <a:spLocks noGrp="1"/>
          </p:cNvSpPr>
          <p:nvPr>
            <p:ph type="title"/>
          </p:nvPr>
        </p:nvSpPr>
        <p:spPr>
          <a:xfrm>
            <a:off x="1371602" y="730251"/>
            <a:ext cx="21334522" cy="2651126"/>
          </a:xfrm>
          <a:prstGeom prst="rect">
            <a:avLst/>
          </a:prstGeom>
        </p:spPr>
        <p:txBody>
          <a:bodyPr vert="horz" lIns="91440" tIns="45720" rIns="91440" bIns="45720" rtlCol="0" anchor="ctr">
            <a:normAutofit/>
          </a:bodyPr>
          <a:lstStyle>
            <a:lvl1pPr>
              <a:defRPr>
                <a:solidFill>
                  <a:srgbClr val="429AD6"/>
                </a:solidFill>
              </a:defRPr>
            </a:lvl1pPr>
          </a:lstStyle>
          <a:p>
            <a:r>
              <a:rPr lang="en-GB"/>
              <a:t>Click to edit Master title style</a:t>
            </a:r>
            <a:endParaRPr lang="en-US"/>
          </a:p>
        </p:txBody>
      </p:sp>
      <p:sp>
        <p:nvSpPr>
          <p:cNvPr id="2" name="Text Placeholder 7">
            <a:extLst>
              <a:ext uri="{FF2B5EF4-FFF2-40B4-BE49-F238E27FC236}">
                <a16:creationId xmlns:a16="http://schemas.microsoft.com/office/drawing/2014/main" id="{940EB5C4-AC8B-6727-91E6-F830E2B5BEBE}"/>
              </a:ext>
            </a:extLst>
          </p:cNvPr>
          <p:cNvSpPr>
            <a:spLocks noGrp="1"/>
          </p:cNvSpPr>
          <p:nvPr>
            <p:ph type="body" sz="quarter" idx="10"/>
          </p:nvPr>
        </p:nvSpPr>
        <p:spPr>
          <a:xfrm>
            <a:off x="1368001" y="4428000"/>
            <a:ext cx="21334413" cy="8286750"/>
          </a:xfrm>
          <a:prstGeom prst="rect">
            <a:avLst/>
          </a:prstGeom>
        </p:spPr>
        <p:txBody>
          <a:bodyPr numCol="2" spcCol="180000"/>
          <a:lstStyle>
            <a:lvl1pPr>
              <a:defRPr b="1" i="0" baseline="0">
                <a:solidFill>
                  <a:srgbClr val="429AD6"/>
                </a:solidFill>
              </a:defRPr>
            </a:lvl1pPr>
            <a:lvl2pPr>
              <a:defRPr baseline="0">
                <a:solidFill>
                  <a:schemeClr val="tx1">
                    <a:lumMod val="75000"/>
                    <a:lumOff val="25000"/>
                  </a:schemeClr>
                </a:solidFill>
              </a:defRPr>
            </a:lvl2pPr>
            <a:lvl3pPr>
              <a:defRPr baseline="0">
                <a:solidFill>
                  <a:schemeClr val="tx1">
                    <a:lumMod val="75000"/>
                    <a:lumOff val="25000"/>
                  </a:schemeClr>
                </a:solidFill>
              </a:defRPr>
            </a:lvl3pPr>
            <a:lvl4pPr>
              <a:defRPr baseline="0">
                <a:solidFill>
                  <a:schemeClr val="tx1">
                    <a:lumMod val="75000"/>
                    <a:lumOff val="25000"/>
                  </a:schemeClr>
                </a:solidFill>
              </a:defRPr>
            </a:lvl4pPr>
            <a:lvl5pPr>
              <a:defRPr baseline="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444064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hree-column">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2197031A-F39D-DAB3-81EA-64DB980B0253}"/>
              </a:ext>
            </a:extLst>
          </p:cNvPr>
          <p:cNvSpPr>
            <a:spLocks noGrp="1"/>
          </p:cNvSpPr>
          <p:nvPr>
            <p:ph type="title"/>
          </p:nvPr>
        </p:nvSpPr>
        <p:spPr>
          <a:xfrm>
            <a:off x="1371602" y="730251"/>
            <a:ext cx="21334522" cy="2651126"/>
          </a:xfrm>
          <a:prstGeom prst="rect">
            <a:avLst/>
          </a:prstGeom>
        </p:spPr>
        <p:txBody>
          <a:bodyPr vert="horz" lIns="91440" tIns="45720" rIns="91440" bIns="45720" rtlCol="0" anchor="ctr">
            <a:normAutofit/>
          </a:bodyPr>
          <a:lstStyle>
            <a:lvl1pPr>
              <a:defRPr>
                <a:solidFill>
                  <a:srgbClr val="429AD6"/>
                </a:solidFill>
              </a:defRPr>
            </a:lvl1pPr>
          </a:lstStyle>
          <a:p>
            <a:r>
              <a:rPr lang="en-GB"/>
              <a:t>Click to edit Master title style</a:t>
            </a:r>
            <a:endParaRPr lang="en-US"/>
          </a:p>
        </p:txBody>
      </p:sp>
      <p:sp>
        <p:nvSpPr>
          <p:cNvPr id="2" name="Text Placeholder 7">
            <a:extLst>
              <a:ext uri="{FF2B5EF4-FFF2-40B4-BE49-F238E27FC236}">
                <a16:creationId xmlns:a16="http://schemas.microsoft.com/office/drawing/2014/main" id="{28368E83-628D-127A-1DB8-81CCFF86BC14}"/>
              </a:ext>
            </a:extLst>
          </p:cNvPr>
          <p:cNvSpPr>
            <a:spLocks noGrp="1"/>
          </p:cNvSpPr>
          <p:nvPr>
            <p:ph type="body" sz="quarter" idx="10"/>
          </p:nvPr>
        </p:nvSpPr>
        <p:spPr>
          <a:xfrm>
            <a:off x="1368001" y="4428000"/>
            <a:ext cx="21334413" cy="8286750"/>
          </a:xfrm>
          <a:prstGeom prst="rect">
            <a:avLst/>
          </a:prstGeom>
        </p:spPr>
        <p:txBody>
          <a:bodyPr numCol="3" spcCol="180000"/>
          <a:lstStyle>
            <a:lvl1pPr>
              <a:defRPr b="1" i="0" baseline="0">
                <a:solidFill>
                  <a:srgbClr val="429AD6"/>
                </a:solidFill>
              </a:defRPr>
            </a:lvl1pPr>
            <a:lvl2pPr>
              <a:defRPr baseline="0">
                <a:solidFill>
                  <a:schemeClr val="tx1">
                    <a:lumMod val="75000"/>
                    <a:lumOff val="25000"/>
                  </a:schemeClr>
                </a:solidFill>
              </a:defRPr>
            </a:lvl2pPr>
            <a:lvl3pPr>
              <a:defRPr baseline="0">
                <a:solidFill>
                  <a:schemeClr val="tx1">
                    <a:lumMod val="75000"/>
                    <a:lumOff val="25000"/>
                  </a:schemeClr>
                </a:solidFill>
              </a:defRPr>
            </a:lvl3pPr>
            <a:lvl4pPr>
              <a:defRPr baseline="0">
                <a:solidFill>
                  <a:schemeClr val="tx1">
                    <a:lumMod val="75000"/>
                    <a:lumOff val="25000"/>
                  </a:schemeClr>
                </a:solidFill>
              </a:defRPr>
            </a:lvl4pPr>
            <a:lvl5pPr>
              <a:defRPr baseline="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014784929"/>
      </p:ext>
    </p:extLst>
  </p:cSld>
  <p:clrMapOvr>
    <a:masterClrMapping/>
  </p:clrMapOvr>
  <p:extLst>
    <p:ext uri="{DCECCB84-F9BA-43D5-87BE-67443E8EF086}">
      <p15:sldGuideLst xmlns:p15="http://schemas.microsoft.com/office/powerpoint/2012/main">
        <p15:guide id="1" orient="horz" pos="4320" userDrawn="1">
          <p15:clr>
            <a:srgbClr val="FBAE40"/>
          </p15:clr>
        </p15:guide>
        <p15:guide id="2" pos="7680" userDrawn="1">
          <p15:clr>
            <a:srgbClr val="FBAE40"/>
          </p15:clr>
        </p15:guide>
      </p15:sldGuideLst>
    </p:ext>
  </p:extLs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07707857"/>
      </p:ext>
    </p:extLst>
  </p:cSld>
  <p:clrMap bg1="lt1" tx1="dk1" bg2="lt2" tx2="dk2" accent1="accent1" accent2="accent2" accent3="accent3" accent4="accent4" accent5="accent5" accent6="accent6" hlink="hlink" folHlink="folHlink"/>
  <p:sldLayoutIdLst>
    <p:sldLayoutId id="2147483668" r:id="rId1"/>
    <p:sldLayoutId id="2147483665" r:id="rId2"/>
    <p:sldLayoutId id="2147483669" r:id="rId3"/>
    <p:sldLayoutId id="2147483666" r:id="rId4"/>
    <p:sldLayoutId id="2147483667" r:id="rId5"/>
  </p:sldLayoutIdLst>
  <p:txStyles>
    <p:titleStyle>
      <a:lvl1pPr algn="l" defTabSz="1828526" rtl="0" eaLnBrk="1" latinLnBrk="0" hangingPunct="1">
        <a:lnSpc>
          <a:spcPct val="90000"/>
        </a:lnSpc>
        <a:spcBef>
          <a:spcPct val="0"/>
        </a:spcBef>
        <a:buNone/>
        <a:defRPr sz="8799" b="1" kern="1200">
          <a:solidFill>
            <a:srgbClr val="08314C"/>
          </a:solidFill>
          <a:latin typeface="Arial" panose="020B0604020202020204" pitchFamily="34" charset="0"/>
          <a:ea typeface="+mj-ea"/>
          <a:cs typeface="Arial" panose="020B0604020202020204" pitchFamily="34" charset="0"/>
        </a:defRPr>
      </a:lvl1pPr>
    </p:titleStyle>
    <p:bodyStyle>
      <a:lvl1pPr marL="457132" indent="-457132" algn="l" defTabSz="1828526" rtl="0" eaLnBrk="1" latinLnBrk="0" hangingPunct="1">
        <a:lnSpc>
          <a:spcPct val="90000"/>
        </a:lnSpc>
        <a:spcBef>
          <a:spcPts val="2000"/>
        </a:spcBef>
        <a:buFont typeface="Arial" panose="020B0604020202020204" pitchFamily="34" charset="0"/>
        <a:buChar char="•"/>
        <a:defRPr sz="5599" kern="1200">
          <a:solidFill>
            <a:srgbClr val="08314C"/>
          </a:solidFill>
          <a:latin typeface="Arial" panose="020B0604020202020204" pitchFamily="34" charset="0"/>
          <a:ea typeface="+mn-ea"/>
          <a:cs typeface="Arial" panose="020B0604020202020204" pitchFamily="34" charset="0"/>
        </a:defRPr>
      </a:lvl1pPr>
      <a:lvl2pPr marL="1371394" indent="-457132" algn="l" defTabSz="1828526" rtl="0" eaLnBrk="1" latinLnBrk="0" hangingPunct="1">
        <a:lnSpc>
          <a:spcPct val="90000"/>
        </a:lnSpc>
        <a:spcBef>
          <a:spcPts val="1000"/>
        </a:spcBef>
        <a:buFont typeface="Arial" panose="020B0604020202020204" pitchFamily="34" charset="0"/>
        <a:buChar char="•"/>
        <a:defRPr sz="4800" kern="1200">
          <a:solidFill>
            <a:srgbClr val="08314C"/>
          </a:solidFill>
          <a:latin typeface="Arial" panose="020B0604020202020204" pitchFamily="34" charset="0"/>
          <a:ea typeface="+mn-ea"/>
          <a:cs typeface="Arial" panose="020B0604020202020204" pitchFamily="34" charset="0"/>
        </a:defRPr>
      </a:lvl2pPr>
      <a:lvl3pPr marL="2285658" indent="-457132" algn="l" defTabSz="1828526" rtl="0" eaLnBrk="1" latinLnBrk="0" hangingPunct="1">
        <a:lnSpc>
          <a:spcPct val="90000"/>
        </a:lnSpc>
        <a:spcBef>
          <a:spcPts val="1000"/>
        </a:spcBef>
        <a:buFont typeface="Arial" panose="020B0604020202020204" pitchFamily="34" charset="0"/>
        <a:buChar char="•"/>
        <a:defRPr sz="4000" kern="1200">
          <a:solidFill>
            <a:srgbClr val="08314C"/>
          </a:solidFill>
          <a:latin typeface="Arial" panose="020B0604020202020204" pitchFamily="34" charset="0"/>
          <a:ea typeface="+mn-ea"/>
          <a:cs typeface="Arial" panose="020B0604020202020204" pitchFamily="34" charset="0"/>
        </a:defRPr>
      </a:lvl3pPr>
      <a:lvl4pPr marL="3199920" indent="-457132" algn="l" defTabSz="1828526" rtl="0" eaLnBrk="1" latinLnBrk="0" hangingPunct="1">
        <a:lnSpc>
          <a:spcPct val="90000"/>
        </a:lnSpc>
        <a:spcBef>
          <a:spcPts val="1000"/>
        </a:spcBef>
        <a:buFont typeface="Arial" panose="020B0604020202020204" pitchFamily="34" charset="0"/>
        <a:buChar char="•"/>
        <a:defRPr sz="3600" kern="1200">
          <a:solidFill>
            <a:srgbClr val="08314C"/>
          </a:solidFill>
          <a:latin typeface="Arial" panose="020B0604020202020204" pitchFamily="34" charset="0"/>
          <a:ea typeface="+mn-ea"/>
          <a:cs typeface="Arial" panose="020B0604020202020204" pitchFamily="34" charset="0"/>
        </a:defRPr>
      </a:lvl4pPr>
      <a:lvl5pPr marL="4114183" indent="-457132" algn="l" defTabSz="1828526" rtl="0" eaLnBrk="1" latinLnBrk="0" hangingPunct="1">
        <a:lnSpc>
          <a:spcPct val="90000"/>
        </a:lnSpc>
        <a:spcBef>
          <a:spcPts val="1000"/>
        </a:spcBef>
        <a:buFont typeface="Arial" panose="020B0604020202020204" pitchFamily="34" charset="0"/>
        <a:buChar char="•"/>
        <a:defRPr sz="3600" kern="1200">
          <a:solidFill>
            <a:srgbClr val="08314C"/>
          </a:solidFill>
          <a:latin typeface="Arial" panose="020B0604020202020204" pitchFamily="34" charset="0"/>
          <a:ea typeface="+mn-ea"/>
          <a:cs typeface="Arial" panose="020B0604020202020204" pitchFamily="34" charset="0"/>
        </a:defRPr>
      </a:lvl5pPr>
      <a:lvl6pPr marL="5028446" indent="-457132" algn="l" defTabSz="1828526"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2708" indent="-457132" algn="l" defTabSz="1828526"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6972" indent="-457132" algn="l" defTabSz="1828526"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1233" indent="-457132" algn="l" defTabSz="1828526"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828526" rtl="0" eaLnBrk="1" latinLnBrk="0" hangingPunct="1">
        <a:defRPr sz="3600" kern="1200">
          <a:solidFill>
            <a:schemeClr val="tx1"/>
          </a:solidFill>
          <a:latin typeface="+mn-lt"/>
          <a:ea typeface="+mn-ea"/>
          <a:cs typeface="+mn-cs"/>
        </a:defRPr>
      </a:lvl1pPr>
      <a:lvl2pPr marL="914263" algn="l" defTabSz="1828526" rtl="0" eaLnBrk="1" latinLnBrk="0" hangingPunct="1">
        <a:defRPr sz="3600" kern="1200">
          <a:solidFill>
            <a:schemeClr val="tx1"/>
          </a:solidFill>
          <a:latin typeface="+mn-lt"/>
          <a:ea typeface="+mn-ea"/>
          <a:cs typeface="+mn-cs"/>
        </a:defRPr>
      </a:lvl2pPr>
      <a:lvl3pPr marL="1828526" algn="l" defTabSz="1828526" rtl="0" eaLnBrk="1" latinLnBrk="0" hangingPunct="1">
        <a:defRPr sz="3600" kern="1200">
          <a:solidFill>
            <a:schemeClr val="tx1"/>
          </a:solidFill>
          <a:latin typeface="+mn-lt"/>
          <a:ea typeface="+mn-ea"/>
          <a:cs typeface="+mn-cs"/>
        </a:defRPr>
      </a:lvl3pPr>
      <a:lvl4pPr marL="2742788" algn="l" defTabSz="1828526" rtl="0" eaLnBrk="1" latinLnBrk="0" hangingPunct="1">
        <a:defRPr sz="3600" kern="1200">
          <a:solidFill>
            <a:schemeClr val="tx1"/>
          </a:solidFill>
          <a:latin typeface="+mn-lt"/>
          <a:ea typeface="+mn-ea"/>
          <a:cs typeface="+mn-cs"/>
        </a:defRPr>
      </a:lvl4pPr>
      <a:lvl5pPr marL="3657052" algn="l" defTabSz="1828526" rtl="0" eaLnBrk="1" latinLnBrk="0" hangingPunct="1">
        <a:defRPr sz="3600" kern="1200">
          <a:solidFill>
            <a:schemeClr val="tx1"/>
          </a:solidFill>
          <a:latin typeface="+mn-lt"/>
          <a:ea typeface="+mn-ea"/>
          <a:cs typeface="+mn-cs"/>
        </a:defRPr>
      </a:lvl5pPr>
      <a:lvl6pPr marL="4571313" algn="l" defTabSz="1828526" rtl="0" eaLnBrk="1" latinLnBrk="0" hangingPunct="1">
        <a:defRPr sz="3600" kern="1200">
          <a:solidFill>
            <a:schemeClr val="tx1"/>
          </a:solidFill>
          <a:latin typeface="+mn-lt"/>
          <a:ea typeface="+mn-ea"/>
          <a:cs typeface="+mn-cs"/>
        </a:defRPr>
      </a:lvl6pPr>
      <a:lvl7pPr marL="5485578" algn="l" defTabSz="1828526" rtl="0" eaLnBrk="1" latinLnBrk="0" hangingPunct="1">
        <a:defRPr sz="3600" kern="1200">
          <a:solidFill>
            <a:schemeClr val="tx1"/>
          </a:solidFill>
          <a:latin typeface="+mn-lt"/>
          <a:ea typeface="+mn-ea"/>
          <a:cs typeface="+mn-cs"/>
        </a:defRPr>
      </a:lvl7pPr>
      <a:lvl8pPr marL="6399840" algn="l" defTabSz="1828526" rtl="0" eaLnBrk="1" latinLnBrk="0" hangingPunct="1">
        <a:defRPr sz="3600" kern="1200">
          <a:solidFill>
            <a:schemeClr val="tx1"/>
          </a:solidFill>
          <a:latin typeface="+mn-lt"/>
          <a:ea typeface="+mn-ea"/>
          <a:cs typeface="+mn-cs"/>
        </a:defRPr>
      </a:lvl8pPr>
      <a:lvl9pPr marL="7314103" algn="l" defTabSz="1828526" rtl="0" eaLnBrk="1" latinLnBrk="0" hangingPunct="1">
        <a:defRPr sz="36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320" userDrawn="1">
          <p15:clr>
            <a:srgbClr val="F26B43"/>
          </p15:clr>
        </p15:guide>
        <p15:guide id="2" pos="768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hyperlink" Target="https://freecoursesinengland.co.uk/special-education-needs-and-disability/" TargetMode="External"/><Relationship Id="rId4" Type="http://schemas.openxmlformats.org/officeDocument/2006/relationships/hyperlink" Target="https://www.griffinot.com/sensory-processing-disorder-training/free-sensory-course-sensory-integration/" TargetMode="External"/></Relationships>
</file>

<file path=ppt/slides/_rels/slide26.xml.rels><?xml version="1.0" encoding="UTF-8" standalone="yes"?>
<Relationships xmlns="http://schemas.openxmlformats.org/package/2006/relationships"><Relationship Id="rId3" Type="http://schemas.openxmlformats.org/officeDocument/2006/relationships/hyperlink" Target="https://www.youtube.com/@Ofstednews/videos" TargetMode="External"/><Relationship Id="rId2" Type="http://schemas.openxmlformats.org/officeDocument/2006/relationships/hyperlink" Target="https://www.gov.uk/search/all?order=updated-newest&amp;organisations%5B%5D=ofsted" TargetMode="External"/><Relationship Id="rId1" Type="http://schemas.openxmlformats.org/officeDocument/2006/relationships/slideLayout" Target="../slideLayouts/slideLayout3.xml"/><Relationship Id="rId4" Type="http://schemas.openxmlformats.org/officeDocument/2006/relationships/image" Target="../media/image28.png"/></Relationships>
</file>

<file path=ppt/slides/_rels/slide27.xml.rels><?xml version="1.0" encoding="UTF-8" standalone="yes"?>
<Relationships xmlns="http://schemas.openxmlformats.org/package/2006/relationships"><Relationship Id="rId3" Type="http://schemas.openxmlformats.org/officeDocument/2006/relationships/hyperlink" Target="https://nasen.org.uk/resources/nasen-connect-magazine-spring-term-edition-2025" TargetMode="External"/><Relationship Id="rId2" Type="http://schemas.openxmlformats.org/officeDocument/2006/relationships/notesSlide" Target="../notesSlides/notesSlide1.xml"/><Relationship Id="rId1" Type="http://schemas.openxmlformats.org/officeDocument/2006/relationships/slideLayout" Target="../slideLayouts/slideLayout3.xml"/><Relationship Id="rId5" Type="http://schemas.openxmlformats.org/officeDocument/2006/relationships/image" Target="../media/image30.png"/><Relationship Id="rId4" Type="http://schemas.openxmlformats.org/officeDocument/2006/relationships/image" Target="../media/image29.png"/></Relationships>
</file>

<file path=ppt/slides/_rels/slide2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hyperlink" Target="https://www.wholeschoolsend.org.uk/page/online-cpd-units" TargetMode="Externa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hyperlink" Target="https://forms.office.com/e/mrX19kBP82" TargetMode="External"/><Relationship Id="rId2" Type="http://schemas.openxmlformats.org/officeDocument/2006/relationships/hyperlink" Target="https://sen.hias.hants.gov.uk/course/view.php?id=50" TargetMode="External"/><Relationship Id="rId1" Type="http://schemas.openxmlformats.org/officeDocument/2006/relationships/slideLayout" Target="../slideLayouts/slideLayout5.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3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38.png"/><Relationship Id="rId7" Type="http://schemas.openxmlformats.org/officeDocument/2006/relationships/diagramColors" Target="../diagrams/colors2.xml"/><Relationship Id="rId2" Type="http://schemas.openxmlformats.org/officeDocument/2006/relationships/hyperlink" Target="https://sen.hias.hants.gov.uk/course/index.php?categoryid=33" TargetMode="External"/><Relationship Id="rId1" Type="http://schemas.openxmlformats.org/officeDocument/2006/relationships/slideLayout" Target="../slideLayouts/slideLayout4.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746A520-3D5F-D02B-500D-4BDB91B089B7}"/>
              </a:ext>
            </a:extLst>
          </p:cNvPr>
          <p:cNvSpPr txBox="1"/>
          <p:nvPr/>
        </p:nvSpPr>
        <p:spPr>
          <a:xfrm>
            <a:off x="1354138" y="4044191"/>
            <a:ext cx="21674138" cy="6247864"/>
          </a:xfrm>
          <a:prstGeom prst="rect">
            <a:avLst/>
          </a:prstGeom>
          <a:noFill/>
        </p:spPr>
        <p:txBody>
          <a:bodyPr wrap="square" rtlCol="0">
            <a:spAutoFit/>
          </a:bodyPr>
          <a:lstStyle/>
          <a:p>
            <a:r>
              <a:rPr lang="en-US" sz="10000" b="1" dirty="0">
                <a:solidFill>
                  <a:srgbClr val="0088CE"/>
                </a:solidFill>
                <a:latin typeface="Arial" panose="020B0604020202020204" pitchFamily="34" charset="0"/>
                <a:cs typeface="Arial" panose="020B0604020202020204" pitchFamily="34" charset="0"/>
              </a:rPr>
              <a:t>Resourced provision (RP) network for moderate learning difficulties (MLD)/ severe learning difficulties (SLD)</a:t>
            </a:r>
          </a:p>
        </p:txBody>
      </p:sp>
      <p:sp>
        <p:nvSpPr>
          <p:cNvPr id="3" name="TextBox 2">
            <a:extLst>
              <a:ext uri="{FF2B5EF4-FFF2-40B4-BE49-F238E27FC236}">
                <a16:creationId xmlns:a16="http://schemas.microsoft.com/office/drawing/2014/main" id="{6C14C7F7-D8CD-0AA7-D52B-DAC1FBA97DDE}"/>
              </a:ext>
            </a:extLst>
          </p:cNvPr>
          <p:cNvSpPr txBox="1"/>
          <p:nvPr/>
        </p:nvSpPr>
        <p:spPr>
          <a:xfrm>
            <a:off x="1354138" y="10661377"/>
            <a:ext cx="21637625" cy="2308324"/>
          </a:xfrm>
          <a:prstGeom prst="rect">
            <a:avLst/>
          </a:prstGeom>
          <a:noFill/>
        </p:spPr>
        <p:txBody>
          <a:bodyPr wrap="square" rtlCol="0">
            <a:spAutoFit/>
          </a:bodyPr>
          <a:lstStyle/>
          <a:p>
            <a:r>
              <a:rPr lang="en-US" sz="7200" dirty="0">
                <a:solidFill>
                  <a:srgbClr val="0088CE"/>
                </a:solidFill>
                <a:latin typeface="Arial" panose="020B0604020202020204" pitchFamily="34" charset="0"/>
                <a:cs typeface="Arial" panose="020B0604020202020204" pitchFamily="34" charset="0"/>
              </a:rPr>
              <a:t>10 March 2025</a:t>
            </a:r>
          </a:p>
          <a:p>
            <a:r>
              <a:rPr lang="en-US" sz="7200" dirty="0">
                <a:solidFill>
                  <a:srgbClr val="0088CE"/>
                </a:solidFill>
                <a:latin typeface="Arial" panose="020B0604020202020204" pitchFamily="34" charset="0"/>
                <a:cs typeface="Arial" panose="020B0604020202020204" pitchFamily="34" charset="0"/>
              </a:rPr>
              <a:t>Marie Mullins</a:t>
            </a:r>
          </a:p>
        </p:txBody>
      </p:sp>
    </p:spTree>
    <p:extLst>
      <p:ext uri="{BB962C8B-B14F-4D97-AF65-F5344CB8AC3E}">
        <p14:creationId xmlns:p14="http://schemas.microsoft.com/office/powerpoint/2010/main" val="7897149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1EAEC2-CCBF-DA16-4DF7-315B41246EA0}"/>
              </a:ext>
            </a:extLst>
          </p:cNvPr>
          <p:cNvSpPr>
            <a:spLocks noGrp="1"/>
          </p:cNvSpPr>
          <p:nvPr>
            <p:ph type="title"/>
          </p:nvPr>
        </p:nvSpPr>
        <p:spPr/>
        <p:txBody>
          <a:bodyPr>
            <a:normAutofit fontScale="90000"/>
          </a:bodyPr>
          <a:lstStyle/>
          <a:p>
            <a:r>
              <a:rPr lang="en-GB" sz="8800" dirty="0">
                <a:solidFill>
                  <a:srgbClr val="0088CE"/>
                </a:solidFill>
              </a:rPr>
              <a:t>Create a common online space to share planning, so that resources can be prepared in advance</a:t>
            </a:r>
            <a:endParaRPr lang="en-GB" dirty="0">
              <a:solidFill>
                <a:srgbClr val="0088CE"/>
              </a:solidFill>
            </a:endParaRPr>
          </a:p>
        </p:txBody>
      </p:sp>
      <p:sp>
        <p:nvSpPr>
          <p:cNvPr id="3" name="Content Placeholder 2">
            <a:extLst>
              <a:ext uri="{FF2B5EF4-FFF2-40B4-BE49-F238E27FC236}">
                <a16:creationId xmlns:a16="http://schemas.microsoft.com/office/drawing/2014/main" id="{E3D3BFD7-427D-BDE5-A0F6-811FE1B055D4}"/>
              </a:ext>
            </a:extLst>
          </p:cNvPr>
          <p:cNvSpPr>
            <a:spLocks noGrp="1"/>
          </p:cNvSpPr>
          <p:nvPr>
            <p:ph idx="4294967295"/>
          </p:nvPr>
        </p:nvSpPr>
        <p:spPr>
          <a:xfrm>
            <a:off x="1676288" y="3966593"/>
            <a:ext cx="9308590" cy="7413169"/>
          </a:xfrm>
          <a:prstGeom prst="rect">
            <a:avLst/>
          </a:prstGeom>
        </p:spPr>
        <p:txBody>
          <a:bodyPr/>
          <a:lstStyle/>
          <a:p>
            <a:pPr marL="514350" indent="-514350" fontAlgn="base">
              <a:spcBef>
                <a:spcPct val="20000"/>
              </a:spcBef>
              <a:spcAft>
                <a:spcPct val="0"/>
              </a:spcAft>
              <a:buChar char="•"/>
            </a:pPr>
            <a:r>
              <a:rPr lang="en-US" sz="4400" dirty="0">
                <a:latin typeface="+mn-lt"/>
                <a:cs typeface="Calibri" panose="020F0502020204030204" pitchFamily="34" charset="0"/>
              </a:rPr>
              <a:t>Staff have access to lessons online in a shared document.</a:t>
            </a:r>
          </a:p>
          <a:p>
            <a:pPr marL="0" indent="0" fontAlgn="base">
              <a:spcBef>
                <a:spcPct val="20000"/>
              </a:spcBef>
              <a:spcAft>
                <a:spcPct val="0"/>
              </a:spcAft>
              <a:buNone/>
            </a:pPr>
            <a:endParaRPr lang="en-US" sz="4400" dirty="0">
              <a:latin typeface="+mn-lt"/>
              <a:cs typeface="Calibri" panose="020F0502020204030204" pitchFamily="34" charset="0"/>
            </a:endParaRPr>
          </a:p>
          <a:p>
            <a:pPr marL="514350" indent="-514350" fontAlgn="base">
              <a:spcBef>
                <a:spcPct val="20000"/>
              </a:spcBef>
              <a:spcAft>
                <a:spcPct val="0"/>
              </a:spcAft>
              <a:buChar char="•"/>
            </a:pPr>
            <a:r>
              <a:rPr lang="en-US" sz="4400" dirty="0">
                <a:latin typeface="+mn-lt"/>
                <a:cs typeface="Calibri" panose="020F0502020204030204" pitchFamily="34" charset="0"/>
              </a:rPr>
              <a:t>Changes are clearly communicated.</a:t>
            </a:r>
          </a:p>
          <a:p>
            <a:pPr marL="0" indent="0" fontAlgn="base">
              <a:spcBef>
                <a:spcPct val="20000"/>
              </a:spcBef>
              <a:spcAft>
                <a:spcPct val="0"/>
              </a:spcAft>
              <a:buNone/>
            </a:pPr>
            <a:endParaRPr lang="en-US" sz="4400" dirty="0">
              <a:latin typeface="+mn-lt"/>
              <a:cs typeface="Calibri" panose="020F0502020204030204" pitchFamily="34" charset="0"/>
            </a:endParaRPr>
          </a:p>
          <a:p>
            <a:pPr marL="514350" indent="-514350" fontAlgn="base">
              <a:spcBef>
                <a:spcPct val="20000"/>
              </a:spcBef>
              <a:spcAft>
                <a:spcPct val="0"/>
              </a:spcAft>
              <a:buChar char="•"/>
            </a:pPr>
            <a:r>
              <a:rPr lang="en-US" sz="4400" dirty="0">
                <a:latin typeface="+mn-lt"/>
                <a:cs typeface="Calibri" panose="020F0502020204030204" pitchFamily="34" charset="0"/>
              </a:rPr>
              <a:t>Resources in the RP are made available to all so that they can be used to support RP students and students with special educational needs and disabilities (SEND). </a:t>
            </a:r>
          </a:p>
          <a:p>
            <a:pPr marL="0" indent="0">
              <a:buNone/>
            </a:pPr>
            <a:endParaRPr lang="en-GB" sz="4400" dirty="0">
              <a:solidFill>
                <a:schemeClr val="tx1"/>
              </a:solidFill>
              <a:latin typeface="+mn-lt"/>
            </a:endParaRPr>
          </a:p>
        </p:txBody>
      </p:sp>
      <p:pic>
        <p:nvPicPr>
          <p:cNvPr id="4" name="Picture 3">
            <a:extLst>
              <a:ext uri="{FF2B5EF4-FFF2-40B4-BE49-F238E27FC236}">
                <a16:creationId xmlns:a16="http://schemas.microsoft.com/office/drawing/2014/main" id="{89546E50-1ACD-7F10-A0AB-1822BE90B050}"/>
              </a:ext>
            </a:extLst>
          </p:cNvPr>
          <p:cNvPicPr>
            <a:picLocks noChangeAspect="1"/>
          </p:cNvPicPr>
          <p:nvPr/>
        </p:nvPicPr>
        <p:blipFill>
          <a:blip r:embed="rId2"/>
          <a:stretch>
            <a:fillRect/>
          </a:stretch>
        </p:blipFill>
        <p:spPr>
          <a:xfrm>
            <a:off x="12191206" y="3632917"/>
            <a:ext cx="9754445" cy="7746845"/>
          </a:xfrm>
          <a:prstGeom prst="rect">
            <a:avLst/>
          </a:prstGeom>
        </p:spPr>
      </p:pic>
    </p:spTree>
    <p:extLst>
      <p:ext uri="{BB962C8B-B14F-4D97-AF65-F5344CB8AC3E}">
        <p14:creationId xmlns:p14="http://schemas.microsoft.com/office/powerpoint/2010/main" val="32765099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35DB24-011A-522E-1337-1269BD6E52C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E1CFB6A-9272-B50E-F410-1B642A53276D}"/>
              </a:ext>
            </a:extLst>
          </p:cNvPr>
          <p:cNvSpPr>
            <a:spLocks noGrp="1"/>
          </p:cNvSpPr>
          <p:nvPr>
            <p:ph type="title"/>
          </p:nvPr>
        </p:nvSpPr>
        <p:spPr/>
        <p:txBody>
          <a:bodyPr>
            <a:normAutofit fontScale="90000"/>
          </a:bodyPr>
          <a:lstStyle/>
          <a:p>
            <a:r>
              <a:rPr lang="en-GB" sz="8800" dirty="0">
                <a:solidFill>
                  <a:srgbClr val="0088CE"/>
                </a:solidFill>
              </a:rPr>
              <a:t>Develop effective strategies to help child transition from RP to mainstream class</a:t>
            </a:r>
            <a:endParaRPr lang="en-GB" dirty="0">
              <a:solidFill>
                <a:srgbClr val="0088CE"/>
              </a:solidFill>
            </a:endParaRPr>
          </a:p>
        </p:txBody>
      </p:sp>
      <p:sp>
        <p:nvSpPr>
          <p:cNvPr id="3" name="Content Placeholder 2">
            <a:extLst>
              <a:ext uri="{FF2B5EF4-FFF2-40B4-BE49-F238E27FC236}">
                <a16:creationId xmlns:a16="http://schemas.microsoft.com/office/drawing/2014/main" id="{F4F75367-E082-DE9C-1225-CE76898FF67D}"/>
              </a:ext>
            </a:extLst>
          </p:cNvPr>
          <p:cNvSpPr>
            <a:spLocks noGrp="1"/>
          </p:cNvSpPr>
          <p:nvPr>
            <p:ph idx="4294967295"/>
          </p:nvPr>
        </p:nvSpPr>
        <p:spPr>
          <a:xfrm>
            <a:off x="1767728" y="3631074"/>
            <a:ext cx="9308590" cy="7413169"/>
          </a:xfrm>
          <a:prstGeom prst="rect">
            <a:avLst/>
          </a:prstGeom>
        </p:spPr>
        <p:txBody>
          <a:bodyPr/>
          <a:lstStyle/>
          <a:p>
            <a:r>
              <a:rPr lang="en-GB" sz="3600" dirty="0"/>
              <a:t>Visual or written support can be used, and a timetable is key. </a:t>
            </a:r>
          </a:p>
          <a:p>
            <a:r>
              <a:rPr lang="en-GB" sz="3600" dirty="0"/>
              <a:t>Visuals lessen the memory overload, and a social story can help prepare them for the transition.</a:t>
            </a:r>
          </a:p>
          <a:p>
            <a:r>
              <a:rPr lang="en-GB" sz="3600" dirty="0"/>
              <a:t> A script with common language in or key phrases that support and calm a pupil can help in the same way a social story does. </a:t>
            </a:r>
          </a:p>
          <a:p>
            <a:pPr marL="0" indent="0">
              <a:buNone/>
            </a:pPr>
            <a:endParaRPr lang="en-GB" sz="4400" dirty="0">
              <a:solidFill>
                <a:schemeClr val="tx1"/>
              </a:solidFill>
              <a:latin typeface="+mn-lt"/>
            </a:endParaRPr>
          </a:p>
        </p:txBody>
      </p:sp>
      <p:pic>
        <p:nvPicPr>
          <p:cNvPr id="5" name="Picture 4">
            <a:extLst>
              <a:ext uri="{FF2B5EF4-FFF2-40B4-BE49-F238E27FC236}">
                <a16:creationId xmlns:a16="http://schemas.microsoft.com/office/drawing/2014/main" id="{64034F11-6F41-CFFC-CEAB-C0FB64DB4AF7}"/>
              </a:ext>
            </a:extLst>
          </p:cNvPr>
          <p:cNvPicPr>
            <a:picLocks noChangeAspect="1"/>
          </p:cNvPicPr>
          <p:nvPr/>
        </p:nvPicPr>
        <p:blipFill>
          <a:blip r:embed="rId2"/>
          <a:stretch>
            <a:fillRect/>
          </a:stretch>
        </p:blipFill>
        <p:spPr>
          <a:xfrm>
            <a:off x="12191206" y="3631074"/>
            <a:ext cx="10162913" cy="7748688"/>
          </a:xfrm>
          <a:prstGeom prst="rect">
            <a:avLst/>
          </a:prstGeom>
        </p:spPr>
      </p:pic>
    </p:spTree>
    <p:extLst>
      <p:ext uri="{BB962C8B-B14F-4D97-AF65-F5344CB8AC3E}">
        <p14:creationId xmlns:p14="http://schemas.microsoft.com/office/powerpoint/2010/main" val="28596795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E215E0-D4E9-1D11-2B58-20FE6070E670}"/>
              </a:ext>
            </a:extLst>
          </p:cNvPr>
          <p:cNvSpPr>
            <a:spLocks noGrp="1"/>
          </p:cNvSpPr>
          <p:nvPr>
            <p:ph type="title"/>
          </p:nvPr>
        </p:nvSpPr>
        <p:spPr/>
        <p:txBody>
          <a:bodyPr/>
          <a:lstStyle/>
          <a:p>
            <a:r>
              <a:rPr lang="en-GB" dirty="0"/>
              <a:t>Solihull training free for parents and staff</a:t>
            </a:r>
          </a:p>
        </p:txBody>
      </p:sp>
      <p:pic>
        <p:nvPicPr>
          <p:cNvPr id="4" name="Picture 3">
            <a:extLst>
              <a:ext uri="{FF2B5EF4-FFF2-40B4-BE49-F238E27FC236}">
                <a16:creationId xmlns:a16="http://schemas.microsoft.com/office/drawing/2014/main" id="{81A393DE-A116-F4D0-DFC2-2B5C93F3D089}"/>
              </a:ext>
            </a:extLst>
          </p:cNvPr>
          <p:cNvPicPr>
            <a:picLocks noChangeAspect="1"/>
          </p:cNvPicPr>
          <p:nvPr/>
        </p:nvPicPr>
        <p:blipFill>
          <a:blip r:embed="rId2"/>
          <a:stretch>
            <a:fillRect/>
          </a:stretch>
        </p:blipFill>
        <p:spPr>
          <a:xfrm>
            <a:off x="12571059" y="4428000"/>
            <a:ext cx="10443353" cy="9888569"/>
          </a:xfrm>
          <a:prstGeom prst="rect">
            <a:avLst/>
          </a:prstGeom>
        </p:spPr>
      </p:pic>
      <p:pic>
        <p:nvPicPr>
          <p:cNvPr id="6" name="Picture 5">
            <a:extLst>
              <a:ext uri="{FF2B5EF4-FFF2-40B4-BE49-F238E27FC236}">
                <a16:creationId xmlns:a16="http://schemas.microsoft.com/office/drawing/2014/main" id="{45460AFD-8F8E-E66B-470B-103798D41263}"/>
              </a:ext>
            </a:extLst>
          </p:cNvPr>
          <p:cNvPicPr>
            <a:picLocks noChangeAspect="1"/>
          </p:cNvPicPr>
          <p:nvPr/>
        </p:nvPicPr>
        <p:blipFill>
          <a:blip r:embed="rId3"/>
          <a:stretch>
            <a:fillRect/>
          </a:stretch>
        </p:blipFill>
        <p:spPr>
          <a:xfrm>
            <a:off x="1384174" y="3381377"/>
            <a:ext cx="11186885" cy="3272165"/>
          </a:xfrm>
          <a:prstGeom prst="rect">
            <a:avLst/>
          </a:prstGeom>
          <a:noFill/>
        </p:spPr>
      </p:pic>
      <p:pic>
        <p:nvPicPr>
          <p:cNvPr id="8" name="Picture 7">
            <a:extLst>
              <a:ext uri="{FF2B5EF4-FFF2-40B4-BE49-F238E27FC236}">
                <a16:creationId xmlns:a16="http://schemas.microsoft.com/office/drawing/2014/main" id="{942A3962-8E0A-776D-8071-321A3BA942F6}"/>
              </a:ext>
            </a:extLst>
          </p:cNvPr>
          <p:cNvPicPr>
            <a:picLocks noChangeAspect="1"/>
          </p:cNvPicPr>
          <p:nvPr/>
        </p:nvPicPr>
        <p:blipFill>
          <a:blip r:embed="rId4"/>
          <a:stretch>
            <a:fillRect/>
          </a:stretch>
        </p:blipFill>
        <p:spPr>
          <a:xfrm>
            <a:off x="1286298" y="6858000"/>
            <a:ext cx="10488489" cy="6096851"/>
          </a:xfrm>
          <a:prstGeom prst="rect">
            <a:avLst/>
          </a:prstGeom>
        </p:spPr>
      </p:pic>
      <p:pic>
        <p:nvPicPr>
          <p:cNvPr id="9" name="Picture 8">
            <a:extLst>
              <a:ext uri="{FF2B5EF4-FFF2-40B4-BE49-F238E27FC236}">
                <a16:creationId xmlns:a16="http://schemas.microsoft.com/office/drawing/2014/main" id="{BEDE051E-F8ED-C84D-72C2-CE2CDCA07076}"/>
              </a:ext>
            </a:extLst>
          </p:cNvPr>
          <p:cNvPicPr>
            <a:picLocks noChangeAspect="1"/>
          </p:cNvPicPr>
          <p:nvPr/>
        </p:nvPicPr>
        <p:blipFill>
          <a:blip r:embed="rId5"/>
          <a:stretch>
            <a:fillRect/>
          </a:stretch>
        </p:blipFill>
        <p:spPr>
          <a:xfrm>
            <a:off x="12191206" y="6797016"/>
            <a:ext cx="5458587" cy="5534797"/>
          </a:xfrm>
          <a:prstGeom prst="rect">
            <a:avLst/>
          </a:prstGeom>
        </p:spPr>
      </p:pic>
      <p:pic>
        <p:nvPicPr>
          <p:cNvPr id="10" name="Picture 9">
            <a:extLst>
              <a:ext uri="{FF2B5EF4-FFF2-40B4-BE49-F238E27FC236}">
                <a16:creationId xmlns:a16="http://schemas.microsoft.com/office/drawing/2014/main" id="{54D62788-C917-2800-61BD-488774C06B0D}"/>
              </a:ext>
            </a:extLst>
          </p:cNvPr>
          <p:cNvPicPr>
            <a:picLocks noChangeAspect="1"/>
          </p:cNvPicPr>
          <p:nvPr/>
        </p:nvPicPr>
        <p:blipFill>
          <a:blip r:embed="rId6"/>
          <a:stretch>
            <a:fillRect/>
          </a:stretch>
        </p:blipFill>
        <p:spPr>
          <a:xfrm>
            <a:off x="17649793" y="6737056"/>
            <a:ext cx="4805258" cy="5654716"/>
          </a:xfrm>
          <a:prstGeom prst="rect">
            <a:avLst/>
          </a:prstGeom>
        </p:spPr>
      </p:pic>
    </p:spTree>
    <p:extLst>
      <p:ext uri="{BB962C8B-B14F-4D97-AF65-F5344CB8AC3E}">
        <p14:creationId xmlns:p14="http://schemas.microsoft.com/office/powerpoint/2010/main" val="35061925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1EAEC2-CCBF-DA16-4DF7-315B41246EA0}"/>
              </a:ext>
            </a:extLst>
          </p:cNvPr>
          <p:cNvSpPr>
            <a:spLocks noGrp="1"/>
          </p:cNvSpPr>
          <p:nvPr>
            <p:ph type="title"/>
          </p:nvPr>
        </p:nvSpPr>
        <p:spPr/>
        <p:txBody>
          <a:bodyPr>
            <a:normAutofit/>
          </a:bodyPr>
          <a:lstStyle/>
          <a:p>
            <a:r>
              <a:rPr lang="en-GB" sz="8800" dirty="0">
                <a:solidFill>
                  <a:srgbClr val="0088CE"/>
                </a:solidFill>
              </a:rPr>
              <a:t>Parent advice line</a:t>
            </a:r>
            <a:endParaRPr lang="en-GB" dirty="0">
              <a:solidFill>
                <a:srgbClr val="0088CE"/>
              </a:solidFill>
            </a:endParaRPr>
          </a:p>
        </p:txBody>
      </p:sp>
      <p:pic>
        <p:nvPicPr>
          <p:cNvPr id="8" name="Picture 7">
            <a:extLst>
              <a:ext uri="{FF2B5EF4-FFF2-40B4-BE49-F238E27FC236}">
                <a16:creationId xmlns:a16="http://schemas.microsoft.com/office/drawing/2014/main" id="{6A6E6F5C-D7E3-42DE-380A-3330FDBCA87D}"/>
              </a:ext>
            </a:extLst>
          </p:cNvPr>
          <p:cNvPicPr>
            <a:picLocks noChangeAspect="1"/>
          </p:cNvPicPr>
          <p:nvPr/>
        </p:nvPicPr>
        <p:blipFill>
          <a:blip r:embed="rId2"/>
          <a:srcRect l="1805"/>
          <a:stretch/>
        </p:blipFill>
        <p:spPr>
          <a:xfrm>
            <a:off x="1371602" y="2942465"/>
            <a:ext cx="16575135" cy="9382125"/>
          </a:xfrm>
          <a:prstGeom prst="rect">
            <a:avLst/>
          </a:prstGeom>
        </p:spPr>
      </p:pic>
    </p:spTree>
    <p:extLst>
      <p:ext uri="{BB962C8B-B14F-4D97-AF65-F5344CB8AC3E}">
        <p14:creationId xmlns:p14="http://schemas.microsoft.com/office/powerpoint/2010/main" val="18010008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1EAEC2-CCBF-DA16-4DF7-315B41246EA0}"/>
              </a:ext>
            </a:extLst>
          </p:cNvPr>
          <p:cNvSpPr>
            <a:spLocks noGrp="1"/>
          </p:cNvSpPr>
          <p:nvPr>
            <p:ph type="title"/>
          </p:nvPr>
        </p:nvSpPr>
        <p:spPr>
          <a:xfrm>
            <a:off x="1371602" y="730250"/>
            <a:ext cx="21334522" cy="2872485"/>
          </a:xfrm>
        </p:spPr>
        <p:txBody>
          <a:bodyPr>
            <a:normAutofit fontScale="90000"/>
          </a:bodyPr>
          <a:lstStyle/>
          <a:p>
            <a:r>
              <a:rPr lang="en-GB" sz="8800" dirty="0">
                <a:solidFill>
                  <a:srgbClr val="0088CE"/>
                </a:solidFill>
              </a:rPr>
              <a:t>Sharing professional expertise </a:t>
            </a:r>
            <a:br>
              <a:rPr lang="en-GB" sz="8800" dirty="0">
                <a:solidFill>
                  <a:srgbClr val="0088CE"/>
                </a:solidFill>
              </a:rPr>
            </a:br>
            <a:r>
              <a:rPr lang="en-GB" sz="8800" dirty="0">
                <a:solidFill>
                  <a:srgbClr val="0088CE"/>
                </a:solidFill>
              </a:rPr>
              <a:t>Floor books by Jodie Boscombe and Vicky Randall</a:t>
            </a:r>
            <a:endParaRPr lang="en-GB" dirty="0">
              <a:solidFill>
                <a:srgbClr val="0088CE"/>
              </a:solidFill>
            </a:endParaRPr>
          </a:p>
        </p:txBody>
      </p:sp>
      <p:pic>
        <p:nvPicPr>
          <p:cNvPr id="3" name="Content Placeholder 4">
            <a:extLst>
              <a:ext uri="{FF2B5EF4-FFF2-40B4-BE49-F238E27FC236}">
                <a16:creationId xmlns:a16="http://schemas.microsoft.com/office/drawing/2014/main" id="{1F6597C7-5287-DCE9-2D96-3576E06B58A8}"/>
              </a:ext>
            </a:extLst>
          </p:cNvPr>
          <p:cNvPicPr>
            <a:picLocks noChangeAspect="1"/>
          </p:cNvPicPr>
          <p:nvPr/>
        </p:nvPicPr>
        <p:blipFill>
          <a:blip r:embed="rId2"/>
          <a:stretch>
            <a:fillRect/>
          </a:stretch>
        </p:blipFill>
        <p:spPr>
          <a:xfrm>
            <a:off x="4290568" y="3831458"/>
            <a:ext cx="14720713" cy="8781264"/>
          </a:xfrm>
          <a:prstGeom prst="rect">
            <a:avLst/>
          </a:prstGeom>
        </p:spPr>
      </p:pic>
    </p:spTree>
    <p:extLst>
      <p:ext uri="{BB962C8B-B14F-4D97-AF65-F5344CB8AC3E}">
        <p14:creationId xmlns:p14="http://schemas.microsoft.com/office/powerpoint/2010/main" val="12150687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416319C-D867-EFCA-DEB2-22BAEF51D161}"/>
              </a:ext>
            </a:extLst>
          </p:cNvPr>
          <p:cNvPicPr>
            <a:picLocks noChangeAspect="1"/>
          </p:cNvPicPr>
          <p:nvPr/>
        </p:nvPicPr>
        <p:blipFill>
          <a:blip r:embed="rId2"/>
          <a:stretch>
            <a:fillRect/>
          </a:stretch>
        </p:blipFill>
        <p:spPr>
          <a:xfrm>
            <a:off x="3339346" y="2177148"/>
            <a:ext cx="17512143" cy="9631676"/>
          </a:xfrm>
          <a:prstGeom prst="rect">
            <a:avLst/>
          </a:prstGeom>
          <a:noFill/>
        </p:spPr>
      </p:pic>
    </p:spTree>
    <p:extLst>
      <p:ext uri="{BB962C8B-B14F-4D97-AF65-F5344CB8AC3E}">
        <p14:creationId xmlns:p14="http://schemas.microsoft.com/office/powerpoint/2010/main" val="292853588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1EAEC2-CCBF-DA16-4DF7-315B41246EA0}"/>
              </a:ext>
            </a:extLst>
          </p:cNvPr>
          <p:cNvSpPr>
            <a:spLocks noGrp="1"/>
          </p:cNvSpPr>
          <p:nvPr>
            <p:ph type="title"/>
          </p:nvPr>
        </p:nvSpPr>
        <p:spPr/>
        <p:txBody>
          <a:bodyPr>
            <a:normAutofit/>
          </a:bodyPr>
          <a:lstStyle/>
          <a:p>
            <a:r>
              <a:rPr lang="en-GB" sz="8800" dirty="0">
                <a:solidFill>
                  <a:srgbClr val="0088CE"/>
                </a:solidFill>
              </a:rPr>
              <a:t>Why does it matter? </a:t>
            </a:r>
            <a:endParaRPr lang="en-GB" dirty="0">
              <a:solidFill>
                <a:srgbClr val="0088CE"/>
              </a:solidFill>
            </a:endParaRPr>
          </a:p>
        </p:txBody>
      </p:sp>
      <p:grpSp>
        <p:nvGrpSpPr>
          <p:cNvPr id="4" name="Google Shape;38;g33ae2433b4d_0_56">
            <a:extLst>
              <a:ext uri="{FF2B5EF4-FFF2-40B4-BE49-F238E27FC236}">
                <a16:creationId xmlns:a16="http://schemas.microsoft.com/office/drawing/2014/main" id="{DBA55960-3001-5B3F-D713-D5C8F983830D}"/>
              </a:ext>
            </a:extLst>
          </p:cNvPr>
          <p:cNvGrpSpPr/>
          <p:nvPr/>
        </p:nvGrpSpPr>
        <p:grpSpPr>
          <a:xfrm>
            <a:off x="1872057" y="3075737"/>
            <a:ext cx="6631056" cy="9895869"/>
            <a:chOff x="1118224" y="283725"/>
            <a:chExt cx="2090826" cy="4076400"/>
          </a:xfrm>
        </p:grpSpPr>
        <p:sp>
          <p:nvSpPr>
            <p:cNvPr id="6" name="Google Shape;39;g33ae2433b4d_0_56">
              <a:extLst>
                <a:ext uri="{FF2B5EF4-FFF2-40B4-BE49-F238E27FC236}">
                  <a16:creationId xmlns:a16="http://schemas.microsoft.com/office/drawing/2014/main" id="{2D725EF4-C41B-57BF-844D-554D6E24FF61}"/>
                </a:ext>
              </a:extLst>
            </p:cNvPr>
            <p:cNvSpPr/>
            <p:nvPr/>
          </p:nvSpPr>
          <p:spPr>
            <a:xfrm>
              <a:off x="1178650" y="283725"/>
              <a:ext cx="2030400" cy="4076400"/>
            </a:xfrm>
            <a:prstGeom prst="rect">
              <a:avLst/>
            </a:prstGeom>
            <a:solidFill>
              <a:srgbClr val="1B786F"/>
            </a:solidFill>
            <a:ln>
              <a:noFill/>
            </a:ln>
          </p:spPr>
          <p:txBody>
            <a:bodyPr spcFirstLastPara="1" wrap="square" lIns="243775" tIns="243775" rIns="243775" bIns="2437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 name="Google Shape;40;g33ae2433b4d_0_56">
              <a:extLst>
                <a:ext uri="{FF2B5EF4-FFF2-40B4-BE49-F238E27FC236}">
                  <a16:creationId xmlns:a16="http://schemas.microsoft.com/office/drawing/2014/main" id="{D31A8EA4-82DB-5A91-6E18-6BC4941533BF}"/>
                </a:ext>
              </a:extLst>
            </p:cNvPr>
            <p:cNvSpPr/>
            <p:nvPr/>
          </p:nvSpPr>
          <p:spPr>
            <a:xfrm>
              <a:off x="1118224" y="341749"/>
              <a:ext cx="2048100" cy="2490600"/>
            </a:xfrm>
            <a:prstGeom prst="rect">
              <a:avLst/>
            </a:prstGeom>
            <a:solidFill>
              <a:srgbClr val="FFFFFF"/>
            </a:solidFill>
            <a:ln w="19050" cap="flat" cmpd="sng">
              <a:solidFill>
                <a:srgbClr val="1D7E75"/>
              </a:solidFill>
              <a:prstDash val="solid"/>
              <a:round/>
              <a:headEnd type="none" w="sm" len="sm"/>
              <a:tailEnd type="none" w="sm" len="sm"/>
            </a:ln>
          </p:spPr>
          <p:txBody>
            <a:bodyPr spcFirstLastPara="1" wrap="square" lIns="243775" tIns="243775" rIns="243775" bIns="2437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 name="Google Shape;41;g33ae2433b4d_0_56">
              <a:extLst>
                <a:ext uri="{FF2B5EF4-FFF2-40B4-BE49-F238E27FC236}">
                  <a16:creationId xmlns:a16="http://schemas.microsoft.com/office/drawing/2014/main" id="{53AC1641-35FF-46C4-5FA2-2FF4CAB74893}"/>
                </a:ext>
              </a:extLst>
            </p:cNvPr>
            <p:cNvSpPr/>
            <p:nvPr/>
          </p:nvSpPr>
          <p:spPr>
            <a:xfrm>
              <a:off x="1233923" y="1225057"/>
              <a:ext cx="1815000" cy="1419900"/>
            </a:xfrm>
            <a:prstGeom prst="rect">
              <a:avLst/>
            </a:prstGeom>
            <a:noFill/>
            <a:ln>
              <a:noFill/>
            </a:ln>
          </p:spPr>
          <p:txBody>
            <a:bodyPr spcFirstLastPara="1" wrap="square" lIns="243775" tIns="243775" rIns="243775" bIns="243775" anchor="t" anchorCtr="0">
              <a:noAutofit/>
            </a:bodyPr>
            <a:lstStyle/>
            <a:p>
              <a:pPr marL="0" marR="0" lvl="0" indent="0" algn="l" rtl="0">
                <a:lnSpc>
                  <a:spcPct val="100000"/>
                </a:lnSpc>
                <a:spcBef>
                  <a:spcPts val="0"/>
                </a:spcBef>
                <a:spcAft>
                  <a:spcPts val="0"/>
                </a:spcAft>
                <a:buClr>
                  <a:srgbClr val="000000"/>
                </a:buClr>
                <a:buSzPts val="4000"/>
                <a:buFont typeface="Arial"/>
                <a:buNone/>
              </a:pPr>
              <a:r>
                <a:rPr lang="en-US" sz="4000" b="0" i="0" u="none" strike="noStrike" cap="none">
                  <a:solidFill>
                    <a:srgbClr val="1D7E75"/>
                  </a:solidFill>
                  <a:latin typeface="Roboto Medium"/>
                  <a:ea typeface="Roboto Medium"/>
                  <a:cs typeface="Roboto Medium"/>
                  <a:sym typeface="Roboto Medium"/>
                </a:rPr>
                <a:t>Of disabled children are not taking part in physical activity/sport in school (Activity Alliance, 2020)</a:t>
              </a:r>
              <a:endParaRPr sz="4000" b="0" i="0" u="none" strike="noStrike" cap="none">
                <a:solidFill>
                  <a:srgbClr val="1D7E75"/>
                </a:solidFill>
                <a:latin typeface="Roboto Medium"/>
                <a:ea typeface="Roboto Medium"/>
                <a:cs typeface="Roboto Medium"/>
                <a:sym typeface="Roboto Medium"/>
              </a:endParaRPr>
            </a:p>
          </p:txBody>
        </p:sp>
        <p:sp>
          <p:nvSpPr>
            <p:cNvPr id="9" name="Google Shape;42;g33ae2433b4d_0_56">
              <a:extLst>
                <a:ext uri="{FF2B5EF4-FFF2-40B4-BE49-F238E27FC236}">
                  <a16:creationId xmlns:a16="http://schemas.microsoft.com/office/drawing/2014/main" id="{8CF431CB-3662-6769-3729-36E7E1995788}"/>
                </a:ext>
              </a:extLst>
            </p:cNvPr>
            <p:cNvSpPr/>
            <p:nvPr/>
          </p:nvSpPr>
          <p:spPr>
            <a:xfrm>
              <a:off x="1233850" y="470600"/>
              <a:ext cx="1815000" cy="675000"/>
            </a:xfrm>
            <a:prstGeom prst="rect">
              <a:avLst/>
            </a:prstGeom>
            <a:noFill/>
            <a:ln>
              <a:noFill/>
            </a:ln>
          </p:spPr>
          <p:txBody>
            <a:bodyPr spcFirstLastPara="1" wrap="square" lIns="243775" tIns="243775" rIns="243775" bIns="243775" anchor="t" anchorCtr="0">
              <a:noAutofit/>
            </a:bodyPr>
            <a:lstStyle/>
            <a:p>
              <a:pPr marL="0" marR="0" lvl="0" indent="0" algn="l" rtl="0">
                <a:lnSpc>
                  <a:spcPct val="100000"/>
                </a:lnSpc>
                <a:spcBef>
                  <a:spcPts val="0"/>
                </a:spcBef>
                <a:spcAft>
                  <a:spcPts val="0"/>
                </a:spcAft>
                <a:buClr>
                  <a:srgbClr val="000000"/>
                </a:buClr>
                <a:buSzPts val="10700"/>
                <a:buFont typeface="Arial"/>
                <a:buNone/>
              </a:pPr>
              <a:r>
                <a:rPr lang="en-US" sz="10700" b="1" i="0" u="none" strike="noStrike" cap="none" dirty="0">
                  <a:solidFill>
                    <a:srgbClr val="1D7E75"/>
                  </a:solidFill>
                  <a:latin typeface="Roboto"/>
                  <a:ea typeface="Roboto"/>
                  <a:cs typeface="Roboto"/>
                  <a:sym typeface="Roboto"/>
                </a:rPr>
                <a:t>75</a:t>
              </a:r>
              <a:r>
                <a:rPr lang="en-US" sz="10700" b="0" i="0" u="none" strike="noStrike" cap="none" dirty="0">
                  <a:solidFill>
                    <a:srgbClr val="1D7E75"/>
                  </a:solidFill>
                  <a:latin typeface="Roboto Thin"/>
                  <a:ea typeface="Roboto Thin"/>
                  <a:cs typeface="Roboto Thin"/>
                  <a:sym typeface="Roboto Thin"/>
                </a:rPr>
                <a:t>%</a:t>
              </a:r>
              <a:endParaRPr sz="10700" b="0" i="0" u="none" strike="noStrike" cap="none" dirty="0">
                <a:solidFill>
                  <a:srgbClr val="1D7E75"/>
                </a:solidFill>
                <a:latin typeface="Roboto Thin"/>
                <a:ea typeface="Roboto Thin"/>
                <a:cs typeface="Roboto Thin"/>
                <a:sym typeface="Roboto Thin"/>
              </a:endParaRPr>
            </a:p>
          </p:txBody>
        </p:sp>
        <p:sp>
          <p:nvSpPr>
            <p:cNvPr id="10" name="Google Shape;43;g33ae2433b4d_0_56">
              <a:extLst>
                <a:ext uri="{FF2B5EF4-FFF2-40B4-BE49-F238E27FC236}">
                  <a16:creationId xmlns:a16="http://schemas.microsoft.com/office/drawing/2014/main" id="{9E8A0C9E-7716-5A45-8CE1-EA97D0A6B3D3}"/>
                </a:ext>
              </a:extLst>
            </p:cNvPr>
            <p:cNvSpPr/>
            <p:nvPr/>
          </p:nvSpPr>
          <p:spPr>
            <a:xfrm rot="5400000">
              <a:off x="1938871" y="2785391"/>
              <a:ext cx="389100" cy="278100"/>
            </a:xfrm>
            <a:prstGeom prst="rightArrow">
              <a:avLst>
                <a:gd name="adj1" fmla="val 34239"/>
                <a:gd name="adj2" fmla="val 57035"/>
              </a:avLst>
            </a:prstGeom>
            <a:solidFill>
              <a:srgbClr val="FFFFFF"/>
            </a:solidFill>
            <a:ln>
              <a:noFill/>
            </a:ln>
          </p:spPr>
          <p:txBody>
            <a:bodyPr spcFirstLastPara="1" wrap="square" lIns="243775" tIns="243775" rIns="243775" bIns="2437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 name="Google Shape;44;g33ae2433b4d_0_56">
              <a:extLst>
                <a:ext uri="{FF2B5EF4-FFF2-40B4-BE49-F238E27FC236}">
                  <a16:creationId xmlns:a16="http://schemas.microsoft.com/office/drawing/2014/main" id="{61582EB8-180B-2222-0F37-E1D04B79AC37}"/>
                </a:ext>
              </a:extLst>
            </p:cNvPr>
            <p:cNvSpPr/>
            <p:nvPr/>
          </p:nvSpPr>
          <p:spPr>
            <a:xfrm>
              <a:off x="1118308" y="3172455"/>
              <a:ext cx="2030400" cy="1085400"/>
            </a:xfrm>
            <a:prstGeom prst="rect">
              <a:avLst/>
            </a:prstGeom>
            <a:noFill/>
            <a:ln w="9525" cap="flat" cmpd="sng">
              <a:solidFill>
                <a:schemeClr val="dk1"/>
              </a:solidFill>
              <a:prstDash val="solid"/>
              <a:round/>
              <a:headEnd type="none" w="sm" len="sm"/>
              <a:tailEnd type="none" w="sm" len="sm"/>
            </a:ln>
          </p:spPr>
          <p:txBody>
            <a:bodyPr spcFirstLastPara="1" wrap="square" lIns="243775" tIns="243775" rIns="243775" bIns="243775" anchor="t" anchorCtr="0">
              <a:noAutofit/>
            </a:bodyPr>
            <a:lstStyle/>
            <a:p>
              <a:pPr marL="1219200" marR="0" lvl="0" indent="-774700" algn="l" rtl="0">
                <a:lnSpc>
                  <a:spcPct val="115833"/>
                </a:lnSpc>
                <a:spcBef>
                  <a:spcPts val="0"/>
                </a:spcBef>
                <a:spcAft>
                  <a:spcPts val="800"/>
                </a:spcAft>
                <a:buClr>
                  <a:schemeClr val="lt1"/>
                </a:buClr>
                <a:buSzPts val="2600"/>
                <a:buFont typeface="Roboto"/>
                <a:buChar char="●"/>
              </a:pPr>
              <a:r>
                <a:rPr lang="en-US" sz="2600" b="0" i="0" u="none" strike="noStrike" cap="none">
                  <a:solidFill>
                    <a:schemeClr val="lt1"/>
                  </a:solidFill>
                  <a:latin typeface="Roboto"/>
                  <a:ea typeface="Roboto"/>
                  <a:cs typeface="Roboto"/>
                  <a:sym typeface="Roboto"/>
                </a:rPr>
                <a:t>We know that a positive experience in PE and school sport is essential to shape every child’s life-long participation in physical activity.</a:t>
              </a:r>
              <a:endParaRPr sz="2600" b="0" i="0" u="none" strike="noStrike" cap="none">
                <a:solidFill>
                  <a:schemeClr val="lt1"/>
                </a:solidFill>
                <a:latin typeface="Roboto"/>
                <a:ea typeface="Roboto"/>
                <a:cs typeface="Roboto"/>
                <a:sym typeface="Roboto"/>
              </a:endParaRPr>
            </a:p>
          </p:txBody>
        </p:sp>
      </p:grpSp>
      <p:grpSp>
        <p:nvGrpSpPr>
          <p:cNvPr id="12" name="Google Shape;45;g33ae2433b4d_0_56">
            <a:extLst>
              <a:ext uri="{FF2B5EF4-FFF2-40B4-BE49-F238E27FC236}">
                <a16:creationId xmlns:a16="http://schemas.microsoft.com/office/drawing/2014/main" id="{1B679D60-4C7F-BAC1-2AB8-094052A44EFD}"/>
              </a:ext>
            </a:extLst>
          </p:cNvPr>
          <p:cNvGrpSpPr/>
          <p:nvPr/>
        </p:nvGrpSpPr>
        <p:grpSpPr>
          <a:xfrm>
            <a:off x="9003834" y="3089880"/>
            <a:ext cx="6631056" cy="9895869"/>
            <a:chOff x="1118224" y="283725"/>
            <a:chExt cx="2090826" cy="4076400"/>
          </a:xfrm>
        </p:grpSpPr>
        <p:sp>
          <p:nvSpPr>
            <p:cNvPr id="13" name="Google Shape;46;g33ae2433b4d_0_56">
              <a:extLst>
                <a:ext uri="{FF2B5EF4-FFF2-40B4-BE49-F238E27FC236}">
                  <a16:creationId xmlns:a16="http://schemas.microsoft.com/office/drawing/2014/main" id="{962C2172-10A7-5FAA-0583-AB43AB855C85}"/>
                </a:ext>
              </a:extLst>
            </p:cNvPr>
            <p:cNvSpPr/>
            <p:nvPr/>
          </p:nvSpPr>
          <p:spPr>
            <a:xfrm>
              <a:off x="1178650" y="283725"/>
              <a:ext cx="2030400" cy="4076400"/>
            </a:xfrm>
            <a:prstGeom prst="rect">
              <a:avLst/>
            </a:prstGeom>
            <a:solidFill>
              <a:srgbClr val="1B786F"/>
            </a:solidFill>
            <a:ln>
              <a:noFill/>
            </a:ln>
          </p:spPr>
          <p:txBody>
            <a:bodyPr spcFirstLastPara="1" wrap="square" lIns="243775" tIns="243775" rIns="243775" bIns="2437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 name="Google Shape;47;g33ae2433b4d_0_56">
              <a:extLst>
                <a:ext uri="{FF2B5EF4-FFF2-40B4-BE49-F238E27FC236}">
                  <a16:creationId xmlns:a16="http://schemas.microsoft.com/office/drawing/2014/main" id="{B7D77525-F754-7747-D350-69B44819AE94}"/>
                </a:ext>
              </a:extLst>
            </p:cNvPr>
            <p:cNvSpPr/>
            <p:nvPr/>
          </p:nvSpPr>
          <p:spPr>
            <a:xfrm>
              <a:off x="1118224" y="341749"/>
              <a:ext cx="2048100" cy="2490600"/>
            </a:xfrm>
            <a:prstGeom prst="rect">
              <a:avLst/>
            </a:prstGeom>
            <a:solidFill>
              <a:srgbClr val="FFFFFF"/>
            </a:solidFill>
            <a:ln w="19050" cap="flat" cmpd="sng">
              <a:solidFill>
                <a:srgbClr val="1D7E75"/>
              </a:solidFill>
              <a:prstDash val="solid"/>
              <a:round/>
              <a:headEnd type="none" w="sm" len="sm"/>
              <a:tailEnd type="none" w="sm" len="sm"/>
            </a:ln>
          </p:spPr>
          <p:txBody>
            <a:bodyPr spcFirstLastPara="1" wrap="square" lIns="243775" tIns="243775" rIns="243775" bIns="2437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 name="Google Shape;48;g33ae2433b4d_0_56">
              <a:extLst>
                <a:ext uri="{FF2B5EF4-FFF2-40B4-BE49-F238E27FC236}">
                  <a16:creationId xmlns:a16="http://schemas.microsoft.com/office/drawing/2014/main" id="{66C28520-CB3F-7F25-08C8-5E309DEE9391}"/>
                </a:ext>
              </a:extLst>
            </p:cNvPr>
            <p:cNvSpPr/>
            <p:nvPr/>
          </p:nvSpPr>
          <p:spPr>
            <a:xfrm>
              <a:off x="1233924" y="1225051"/>
              <a:ext cx="1815000" cy="1255500"/>
            </a:xfrm>
            <a:prstGeom prst="rect">
              <a:avLst/>
            </a:prstGeom>
            <a:noFill/>
            <a:ln>
              <a:noFill/>
            </a:ln>
          </p:spPr>
          <p:txBody>
            <a:bodyPr spcFirstLastPara="1" wrap="square" lIns="243775" tIns="243775" rIns="243775" bIns="243775" anchor="t" anchorCtr="0">
              <a:noAutofit/>
            </a:bodyPr>
            <a:lstStyle/>
            <a:p>
              <a:pPr marL="0" marR="0" lvl="0" indent="0" algn="l" rtl="0">
                <a:lnSpc>
                  <a:spcPct val="100000"/>
                </a:lnSpc>
                <a:spcBef>
                  <a:spcPts val="0"/>
                </a:spcBef>
                <a:spcAft>
                  <a:spcPts val="0"/>
                </a:spcAft>
                <a:buClr>
                  <a:srgbClr val="000000"/>
                </a:buClr>
                <a:buSzPts val="4000"/>
                <a:buFont typeface="Arial"/>
                <a:buNone/>
              </a:pPr>
              <a:r>
                <a:rPr lang="en-US" sz="4000" b="0" i="0" u="none" strike="noStrike" cap="none">
                  <a:solidFill>
                    <a:srgbClr val="1D7E75"/>
                  </a:solidFill>
                  <a:latin typeface="Roboto Medium"/>
                  <a:ea typeface="Roboto Medium"/>
                  <a:cs typeface="Roboto Medium"/>
                  <a:sym typeface="Roboto Medium"/>
                </a:rPr>
                <a:t>Disabled children take part in less than 30 minutes of sport and physical activity per day during term time.</a:t>
              </a:r>
              <a:endParaRPr sz="4000" b="0" i="0" u="none" strike="noStrike" cap="none">
                <a:solidFill>
                  <a:srgbClr val="1D7E75"/>
                </a:solidFill>
                <a:latin typeface="Roboto Medium"/>
                <a:ea typeface="Roboto Medium"/>
                <a:cs typeface="Roboto Medium"/>
                <a:sym typeface="Roboto Medium"/>
              </a:endParaRPr>
            </a:p>
          </p:txBody>
        </p:sp>
        <p:sp>
          <p:nvSpPr>
            <p:cNvPr id="16" name="Google Shape;49;g33ae2433b4d_0_56">
              <a:extLst>
                <a:ext uri="{FF2B5EF4-FFF2-40B4-BE49-F238E27FC236}">
                  <a16:creationId xmlns:a16="http://schemas.microsoft.com/office/drawing/2014/main" id="{816C3DC2-9A43-F76E-4427-5E537B791695}"/>
                </a:ext>
              </a:extLst>
            </p:cNvPr>
            <p:cNvSpPr/>
            <p:nvPr/>
          </p:nvSpPr>
          <p:spPr>
            <a:xfrm>
              <a:off x="1233850" y="470600"/>
              <a:ext cx="1815000" cy="675000"/>
            </a:xfrm>
            <a:prstGeom prst="rect">
              <a:avLst/>
            </a:prstGeom>
            <a:noFill/>
            <a:ln>
              <a:noFill/>
            </a:ln>
          </p:spPr>
          <p:txBody>
            <a:bodyPr spcFirstLastPara="1" wrap="square" lIns="243775" tIns="243775" rIns="243775" bIns="243775" anchor="t" anchorCtr="0">
              <a:noAutofit/>
            </a:bodyPr>
            <a:lstStyle/>
            <a:p>
              <a:pPr marL="0" marR="0" lvl="0" indent="0" algn="l" rtl="0">
                <a:lnSpc>
                  <a:spcPct val="100000"/>
                </a:lnSpc>
                <a:spcBef>
                  <a:spcPts val="0"/>
                </a:spcBef>
                <a:spcAft>
                  <a:spcPts val="0"/>
                </a:spcAft>
                <a:buClr>
                  <a:srgbClr val="000000"/>
                </a:buClr>
                <a:buSzPts val="10700"/>
                <a:buFont typeface="Arial"/>
                <a:buNone/>
              </a:pPr>
              <a:r>
                <a:rPr lang="en-US" sz="10700" b="1" i="0" u="none" strike="noStrike" cap="none">
                  <a:solidFill>
                    <a:srgbClr val="1D7E75"/>
                  </a:solidFill>
                  <a:latin typeface="Roboto"/>
                  <a:ea typeface="Roboto"/>
                  <a:cs typeface="Roboto"/>
                  <a:sym typeface="Roboto"/>
                </a:rPr>
                <a:t>1 in 3</a:t>
              </a:r>
              <a:endParaRPr sz="10700" b="0" i="0" u="none" strike="noStrike" cap="none">
                <a:solidFill>
                  <a:srgbClr val="1D7E75"/>
                </a:solidFill>
                <a:latin typeface="Roboto Thin"/>
                <a:ea typeface="Roboto Thin"/>
                <a:cs typeface="Roboto Thin"/>
                <a:sym typeface="Roboto Thin"/>
              </a:endParaRPr>
            </a:p>
          </p:txBody>
        </p:sp>
        <p:sp>
          <p:nvSpPr>
            <p:cNvPr id="17" name="Google Shape;50;g33ae2433b4d_0_56">
              <a:extLst>
                <a:ext uri="{FF2B5EF4-FFF2-40B4-BE49-F238E27FC236}">
                  <a16:creationId xmlns:a16="http://schemas.microsoft.com/office/drawing/2014/main" id="{B74EAFC5-48FF-9059-2C84-110BA0DB464A}"/>
                </a:ext>
              </a:extLst>
            </p:cNvPr>
            <p:cNvSpPr/>
            <p:nvPr/>
          </p:nvSpPr>
          <p:spPr>
            <a:xfrm rot="5400000">
              <a:off x="1938871" y="2785391"/>
              <a:ext cx="389100" cy="278100"/>
            </a:xfrm>
            <a:prstGeom prst="rightArrow">
              <a:avLst>
                <a:gd name="adj1" fmla="val 34239"/>
                <a:gd name="adj2" fmla="val 57035"/>
              </a:avLst>
            </a:prstGeom>
            <a:solidFill>
              <a:srgbClr val="FFFFFF"/>
            </a:solidFill>
            <a:ln>
              <a:noFill/>
            </a:ln>
          </p:spPr>
          <p:txBody>
            <a:bodyPr spcFirstLastPara="1" wrap="square" lIns="243775" tIns="243775" rIns="243775" bIns="2437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 name="Google Shape;51;g33ae2433b4d_0_56">
              <a:extLst>
                <a:ext uri="{FF2B5EF4-FFF2-40B4-BE49-F238E27FC236}">
                  <a16:creationId xmlns:a16="http://schemas.microsoft.com/office/drawing/2014/main" id="{EC9BD980-4F09-3619-2AE5-B000ED1BD6CE}"/>
                </a:ext>
              </a:extLst>
            </p:cNvPr>
            <p:cNvSpPr/>
            <p:nvPr/>
          </p:nvSpPr>
          <p:spPr>
            <a:xfrm>
              <a:off x="1118308" y="3172455"/>
              <a:ext cx="2030400" cy="1085400"/>
            </a:xfrm>
            <a:prstGeom prst="rect">
              <a:avLst/>
            </a:prstGeom>
            <a:noFill/>
            <a:ln>
              <a:noFill/>
            </a:ln>
          </p:spPr>
          <p:txBody>
            <a:bodyPr spcFirstLastPara="1" wrap="square" lIns="243775" tIns="243775" rIns="243775" bIns="243775" anchor="t" anchorCtr="0">
              <a:noAutofit/>
            </a:bodyPr>
            <a:lstStyle/>
            <a:p>
              <a:pPr marL="1219200" marR="0" lvl="0" indent="-787400" algn="l" rtl="0">
                <a:lnSpc>
                  <a:spcPct val="115000"/>
                </a:lnSpc>
                <a:spcBef>
                  <a:spcPts val="0"/>
                </a:spcBef>
                <a:spcAft>
                  <a:spcPts val="0"/>
                </a:spcAft>
                <a:buClr>
                  <a:srgbClr val="FFFFFF"/>
                </a:buClr>
                <a:buSzPts val="2800"/>
                <a:buFont typeface="Roboto"/>
                <a:buChar char="●"/>
              </a:pPr>
              <a:r>
                <a:rPr lang="en-US" sz="2800" b="0" i="0" u="none" strike="noStrike" cap="none" dirty="0">
                  <a:solidFill>
                    <a:srgbClr val="FFFFFF"/>
                  </a:solidFill>
                  <a:latin typeface="Roboto"/>
                  <a:ea typeface="Roboto"/>
                  <a:cs typeface="Roboto"/>
                  <a:sym typeface="Roboto"/>
                </a:rPr>
                <a:t>This is in comparison to 21% of non-disabled children </a:t>
              </a:r>
              <a:endParaRPr sz="2600" b="0" i="0" u="none" strike="noStrike" cap="none" dirty="0">
                <a:solidFill>
                  <a:srgbClr val="FFFFFF"/>
                </a:solidFill>
                <a:latin typeface="Roboto"/>
                <a:ea typeface="Roboto"/>
                <a:cs typeface="Roboto"/>
                <a:sym typeface="Roboto"/>
              </a:endParaRPr>
            </a:p>
          </p:txBody>
        </p:sp>
      </p:grpSp>
      <p:grpSp>
        <p:nvGrpSpPr>
          <p:cNvPr id="19" name="Google Shape;52;g33ae2433b4d_0_56">
            <a:extLst>
              <a:ext uri="{FF2B5EF4-FFF2-40B4-BE49-F238E27FC236}">
                <a16:creationId xmlns:a16="http://schemas.microsoft.com/office/drawing/2014/main" id="{2C3CC63E-CCE1-5812-1C3B-1FA1D59D7330}"/>
              </a:ext>
            </a:extLst>
          </p:cNvPr>
          <p:cNvGrpSpPr/>
          <p:nvPr/>
        </p:nvGrpSpPr>
        <p:grpSpPr>
          <a:xfrm>
            <a:off x="16135877" y="3089880"/>
            <a:ext cx="6631056" cy="9895869"/>
            <a:chOff x="1118224" y="283725"/>
            <a:chExt cx="2090826" cy="4076400"/>
          </a:xfrm>
        </p:grpSpPr>
        <p:sp>
          <p:nvSpPr>
            <p:cNvPr id="20" name="Google Shape;53;g33ae2433b4d_0_56">
              <a:extLst>
                <a:ext uri="{FF2B5EF4-FFF2-40B4-BE49-F238E27FC236}">
                  <a16:creationId xmlns:a16="http://schemas.microsoft.com/office/drawing/2014/main" id="{6E7C629D-5B39-CC14-8B67-5BD6DBA8BC16}"/>
                </a:ext>
              </a:extLst>
            </p:cNvPr>
            <p:cNvSpPr/>
            <p:nvPr/>
          </p:nvSpPr>
          <p:spPr>
            <a:xfrm>
              <a:off x="1178650" y="283725"/>
              <a:ext cx="2030400" cy="4076400"/>
            </a:xfrm>
            <a:prstGeom prst="rect">
              <a:avLst/>
            </a:prstGeom>
            <a:solidFill>
              <a:srgbClr val="1B786F"/>
            </a:solidFill>
            <a:ln>
              <a:noFill/>
            </a:ln>
          </p:spPr>
          <p:txBody>
            <a:bodyPr spcFirstLastPara="1" wrap="square" lIns="243775" tIns="243775" rIns="243775" bIns="2437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 name="Google Shape;54;g33ae2433b4d_0_56">
              <a:extLst>
                <a:ext uri="{FF2B5EF4-FFF2-40B4-BE49-F238E27FC236}">
                  <a16:creationId xmlns:a16="http://schemas.microsoft.com/office/drawing/2014/main" id="{E4ECC587-27C5-6C48-A0A7-6D4B49A48240}"/>
                </a:ext>
              </a:extLst>
            </p:cNvPr>
            <p:cNvSpPr/>
            <p:nvPr/>
          </p:nvSpPr>
          <p:spPr>
            <a:xfrm>
              <a:off x="1118224" y="341749"/>
              <a:ext cx="2048100" cy="2490600"/>
            </a:xfrm>
            <a:prstGeom prst="rect">
              <a:avLst/>
            </a:prstGeom>
            <a:solidFill>
              <a:srgbClr val="FFFFFF"/>
            </a:solidFill>
            <a:ln w="19050" cap="flat" cmpd="sng">
              <a:solidFill>
                <a:srgbClr val="1D7E75"/>
              </a:solidFill>
              <a:prstDash val="solid"/>
              <a:round/>
              <a:headEnd type="none" w="sm" len="sm"/>
              <a:tailEnd type="none" w="sm" len="sm"/>
            </a:ln>
          </p:spPr>
          <p:txBody>
            <a:bodyPr spcFirstLastPara="1" wrap="square" lIns="243775" tIns="243775" rIns="243775" bIns="2437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 name="Google Shape;55;g33ae2433b4d_0_56">
              <a:extLst>
                <a:ext uri="{FF2B5EF4-FFF2-40B4-BE49-F238E27FC236}">
                  <a16:creationId xmlns:a16="http://schemas.microsoft.com/office/drawing/2014/main" id="{3C62B158-7DE0-5A78-EA1B-0963FAC3F0D0}"/>
                </a:ext>
              </a:extLst>
            </p:cNvPr>
            <p:cNvSpPr/>
            <p:nvPr/>
          </p:nvSpPr>
          <p:spPr>
            <a:xfrm>
              <a:off x="1233925" y="1225049"/>
              <a:ext cx="1815000" cy="1408800"/>
            </a:xfrm>
            <a:prstGeom prst="rect">
              <a:avLst/>
            </a:prstGeom>
            <a:noFill/>
            <a:ln>
              <a:noFill/>
            </a:ln>
          </p:spPr>
          <p:txBody>
            <a:bodyPr spcFirstLastPara="1" wrap="square" lIns="243775" tIns="243775" rIns="243775" bIns="243775" anchor="t" anchorCtr="0">
              <a:noAutofit/>
            </a:bodyPr>
            <a:lstStyle/>
            <a:p>
              <a:pPr marL="0" marR="0" lvl="0" indent="0" algn="l" rtl="0">
                <a:lnSpc>
                  <a:spcPct val="100000"/>
                </a:lnSpc>
                <a:spcBef>
                  <a:spcPts val="0"/>
                </a:spcBef>
                <a:spcAft>
                  <a:spcPts val="0"/>
                </a:spcAft>
                <a:buClr>
                  <a:srgbClr val="000000"/>
                </a:buClr>
                <a:buSzPts val="4000"/>
                <a:buFont typeface="Arial"/>
                <a:buNone/>
              </a:pPr>
              <a:r>
                <a:rPr lang="en-US" sz="4000" b="0" i="0" u="none" strike="noStrike" cap="none">
                  <a:solidFill>
                    <a:srgbClr val="1D7E75"/>
                  </a:solidFill>
                  <a:latin typeface="Roboto Medium"/>
                  <a:ea typeface="Roboto Medium"/>
                  <a:cs typeface="Roboto Medium"/>
                  <a:sym typeface="Roboto Medium"/>
                </a:rPr>
                <a:t>Of the school populations is disabled. </a:t>
              </a:r>
              <a:endParaRPr sz="4000" b="0" i="0" u="none" strike="noStrike" cap="none">
                <a:solidFill>
                  <a:srgbClr val="1D7E75"/>
                </a:solidFill>
                <a:latin typeface="Roboto Medium"/>
                <a:ea typeface="Roboto Medium"/>
                <a:cs typeface="Roboto Medium"/>
                <a:sym typeface="Roboto Medium"/>
              </a:endParaRPr>
            </a:p>
          </p:txBody>
        </p:sp>
        <p:sp>
          <p:nvSpPr>
            <p:cNvPr id="23" name="Google Shape;56;g33ae2433b4d_0_56">
              <a:extLst>
                <a:ext uri="{FF2B5EF4-FFF2-40B4-BE49-F238E27FC236}">
                  <a16:creationId xmlns:a16="http://schemas.microsoft.com/office/drawing/2014/main" id="{0ECF326C-0F98-F332-9048-457165F8FF26}"/>
                </a:ext>
              </a:extLst>
            </p:cNvPr>
            <p:cNvSpPr/>
            <p:nvPr/>
          </p:nvSpPr>
          <p:spPr>
            <a:xfrm>
              <a:off x="1233850" y="470600"/>
              <a:ext cx="1815000" cy="675000"/>
            </a:xfrm>
            <a:prstGeom prst="rect">
              <a:avLst/>
            </a:prstGeom>
            <a:noFill/>
            <a:ln>
              <a:noFill/>
            </a:ln>
          </p:spPr>
          <p:txBody>
            <a:bodyPr spcFirstLastPara="1" wrap="square" lIns="243775" tIns="243775" rIns="243775" bIns="243775" anchor="t" anchorCtr="0">
              <a:noAutofit/>
            </a:bodyPr>
            <a:lstStyle/>
            <a:p>
              <a:pPr marL="0" marR="0" lvl="0" indent="0" algn="l" rtl="0">
                <a:lnSpc>
                  <a:spcPct val="100000"/>
                </a:lnSpc>
                <a:spcBef>
                  <a:spcPts val="0"/>
                </a:spcBef>
                <a:spcAft>
                  <a:spcPts val="0"/>
                </a:spcAft>
                <a:buClr>
                  <a:srgbClr val="000000"/>
                </a:buClr>
                <a:buSzPts val="10700"/>
                <a:buFont typeface="Arial"/>
                <a:buNone/>
              </a:pPr>
              <a:r>
                <a:rPr lang="en-US" sz="10700" b="1" i="0" u="none" strike="noStrike" cap="none">
                  <a:solidFill>
                    <a:srgbClr val="1D7E75"/>
                  </a:solidFill>
                  <a:latin typeface="Roboto"/>
                  <a:ea typeface="Roboto"/>
                  <a:cs typeface="Roboto"/>
                  <a:sym typeface="Roboto"/>
                </a:rPr>
                <a:t>15</a:t>
              </a:r>
              <a:r>
                <a:rPr lang="en-US" sz="10700" b="0" i="0" u="none" strike="noStrike" cap="none">
                  <a:solidFill>
                    <a:srgbClr val="1D7E75"/>
                  </a:solidFill>
                  <a:latin typeface="Roboto Thin"/>
                  <a:ea typeface="Roboto Thin"/>
                  <a:cs typeface="Roboto Thin"/>
                  <a:sym typeface="Roboto Thin"/>
                </a:rPr>
                <a:t>%</a:t>
              </a:r>
              <a:endParaRPr sz="10700" b="0" i="0" u="none" strike="noStrike" cap="none">
                <a:solidFill>
                  <a:srgbClr val="1D7E75"/>
                </a:solidFill>
                <a:latin typeface="Roboto Thin"/>
                <a:ea typeface="Roboto Thin"/>
                <a:cs typeface="Roboto Thin"/>
                <a:sym typeface="Roboto Thin"/>
              </a:endParaRPr>
            </a:p>
          </p:txBody>
        </p:sp>
        <p:sp>
          <p:nvSpPr>
            <p:cNvPr id="24" name="Google Shape;57;g33ae2433b4d_0_56">
              <a:extLst>
                <a:ext uri="{FF2B5EF4-FFF2-40B4-BE49-F238E27FC236}">
                  <a16:creationId xmlns:a16="http://schemas.microsoft.com/office/drawing/2014/main" id="{09E76FB2-B3B5-BBD2-97E6-920CEF8AE16E}"/>
                </a:ext>
              </a:extLst>
            </p:cNvPr>
            <p:cNvSpPr/>
            <p:nvPr/>
          </p:nvSpPr>
          <p:spPr>
            <a:xfrm rot="5400000">
              <a:off x="1938871" y="2785391"/>
              <a:ext cx="389100" cy="278100"/>
            </a:xfrm>
            <a:prstGeom prst="rightArrow">
              <a:avLst>
                <a:gd name="adj1" fmla="val 34239"/>
                <a:gd name="adj2" fmla="val 57035"/>
              </a:avLst>
            </a:prstGeom>
            <a:solidFill>
              <a:srgbClr val="FFFFFF"/>
            </a:solidFill>
            <a:ln>
              <a:noFill/>
            </a:ln>
          </p:spPr>
          <p:txBody>
            <a:bodyPr spcFirstLastPara="1" wrap="square" lIns="243775" tIns="243775" rIns="243775" bIns="2437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 name="Google Shape;58;g33ae2433b4d_0_56">
              <a:extLst>
                <a:ext uri="{FF2B5EF4-FFF2-40B4-BE49-F238E27FC236}">
                  <a16:creationId xmlns:a16="http://schemas.microsoft.com/office/drawing/2014/main" id="{CF4A1F1C-A173-9220-F173-036C8B16CAD0}"/>
                </a:ext>
              </a:extLst>
            </p:cNvPr>
            <p:cNvSpPr/>
            <p:nvPr/>
          </p:nvSpPr>
          <p:spPr>
            <a:xfrm>
              <a:off x="1118308" y="3172455"/>
              <a:ext cx="2030400" cy="1085400"/>
            </a:xfrm>
            <a:prstGeom prst="rect">
              <a:avLst/>
            </a:prstGeom>
            <a:noFill/>
            <a:ln>
              <a:noFill/>
            </a:ln>
          </p:spPr>
          <p:txBody>
            <a:bodyPr spcFirstLastPara="1" wrap="square" lIns="243775" tIns="243775" rIns="243775" bIns="243775" anchor="t" anchorCtr="0">
              <a:noAutofit/>
            </a:bodyPr>
            <a:lstStyle/>
            <a:p>
              <a:pPr marL="1219200" marR="0" lvl="0" indent="-787400" algn="l" rtl="0">
                <a:lnSpc>
                  <a:spcPct val="115833"/>
                </a:lnSpc>
                <a:spcBef>
                  <a:spcPts val="0"/>
                </a:spcBef>
                <a:spcAft>
                  <a:spcPts val="800"/>
                </a:spcAft>
                <a:buClr>
                  <a:srgbClr val="FFFFFF"/>
                </a:buClr>
                <a:buSzPts val="2800"/>
                <a:buFont typeface="Roboto"/>
                <a:buChar char="●"/>
              </a:pPr>
              <a:r>
                <a:rPr lang="en-US" sz="2800" b="0" i="0" u="none" strike="noStrike" cap="none">
                  <a:solidFill>
                    <a:srgbClr val="FFFFFF"/>
                  </a:solidFill>
                  <a:latin typeface="Roboto"/>
                  <a:ea typeface="Roboto"/>
                  <a:cs typeface="Roboto"/>
                  <a:sym typeface="Roboto"/>
                </a:rPr>
                <a:t>Teachers explain ‘they struggle to deliver inclusive PE without the training, funding and the confidence to do so.</a:t>
              </a:r>
              <a:endParaRPr sz="2800" b="0" i="0" u="none" strike="noStrike" cap="none">
                <a:solidFill>
                  <a:srgbClr val="FFFFFF"/>
                </a:solidFill>
                <a:latin typeface="Roboto"/>
                <a:ea typeface="Roboto"/>
                <a:cs typeface="Roboto"/>
                <a:sym typeface="Roboto"/>
              </a:endParaRPr>
            </a:p>
          </p:txBody>
        </p:sp>
      </p:grpSp>
    </p:spTree>
    <p:extLst>
      <p:ext uri="{BB962C8B-B14F-4D97-AF65-F5344CB8AC3E}">
        <p14:creationId xmlns:p14="http://schemas.microsoft.com/office/powerpoint/2010/main" val="34977933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1EAEC2-CCBF-DA16-4DF7-315B41246EA0}"/>
              </a:ext>
            </a:extLst>
          </p:cNvPr>
          <p:cNvSpPr>
            <a:spLocks noGrp="1"/>
          </p:cNvSpPr>
          <p:nvPr>
            <p:ph type="title"/>
          </p:nvPr>
        </p:nvSpPr>
        <p:spPr/>
        <p:txBody>
          <a:bodyPr>
            <a:normAutofit/>
          </a:bodyPr>
          <a:lstStyle/>
          <a:p>
            <a:r>
              <a:rPr lang="en-GB" sz="8800" dirty="0">
                <a:solidFill>
                  <a:srgbClr val="0088CE"/>
                </a:solidFill>
              </a:rPr>
              <a:t>Aims of the physical education (PE) SEND inclusion project</a:t>
            </a:r>
            <a:endParaRPr lang="en-GB" dirty="0">
              <a:solidFill>
                <a:srgbClr val="0088CE"/>
              </a:solidFill>
            </a:endParaRPr>
          </a:p>
        </p:txBody>
      </p:sp>
      <p:sp>
        <p:nvSpPr>
          <p:cNvPr id="3" name="Content Placeholder 2">
            <a:extLst>
              <a:ext uri="{FF2B5EF4-FFF2-40B4-BE49-F238E27FC236}">
                <a16:creationId xmlns:a16="http://schemas.microsoft.com/office/drawing/2014/main" id="{E3D3BFD7-427D-BDE5-A0F6-811FE1B055D4}"/>
              </a:ext>
            </a:extLst>
          </p:cNvPr>
          <p:cNvSpPr>
            <a:spLocks noGrp="1"/>
          </p:cNvSpPr>
          <p:nvPr>
            <p:ph type="body" sz="quarter" idx="10"/>
          </p:nvPr>
        </p:nvSpPr>
        <p:spPr>
          <a:xfrm>
            <a:off x="1371711" y="3545969"/>
            <a:ext cx="21334413" cy="8286750"/>
          </a:xfrm>
          <a:prstGeom prst="rect">
            <a:avLst/>
          </a:prstGeom>
        </p:spPr>
        <p:txBody>
          <a:bodyPr/>
          <a:lstStyle/>
          <a:p>
            <a:pPr marL="457200" lvl="0" indent="-508000" algn="l" rtl="0">
              <a:lnSpc>
                <a:spcPct val="90000"/>
              </a:lnSpc>
              <a:spcBef>
                <a:spcPts val="2000"/>
              </a:spcBef>
              <a:spcAft>
                <a:spcPts val="0"/>
              </a:spcAft>
              <a:buSzPts val="4400"/>
              <a:buAutoNum type="arabicPeriod"/>
            </a:pPr>
            <a:r>
              <a:rPr lang="en-GB" sz="4400" b="0" dirty="0">
                <a:solidFill>
                  <a:schemeClr val="tx1"/>
                </a:solidFill>
              </a:rPr>
              <a:t>Empower teachers with the right tools, understanding and resources to deliver a truly inclusive physical education curriculum.</a:t>
            </a:r>
          </a:p>
          <a:p>
            <a:pPr marL="457200" lvl="0" indent="-508000" algn="l" rtl="0">
              <a:lnSpc>
                <a:spcPct val="90000"/>
              </a:lnSpc>
              <a:spcBef>
                <a:spcPts val="2000"/>
              </a:spcBef>
              <a:spcAft>
                <a:spcPts val="0"/>
              </a:spcAft>
              <a:buSzPts val="4400"/>
              <a:buAutoNum type="arabicPeriod"/>
            </a:pPr>
            <a:r>
              <a:rPr lang="en-GB" sz="4400" b="0" dirty="0">
                <a:solidFill>
                  <a:schemeClr val="tx1"/>
                </a:solidFill>
              </a:rPr>
              <a:t>Provide access to introductory resources and training that develop teachers’ skills and confidence to deliver truly inclusive physical education.</a:t>
            </a:r>
          </a:p>
          <a:p>
            <a:pPr marL="457200" lvl="0" indent="-508000" algn="l" rtl="0">
              <a:lnSpc>
                <a:spcPct val="90000"/>
              </a:lnSpc>
              <a:spcBef>
                <a:spcPts val="2000"/>
              </a:spcBef>
              <a:spcAft>
                <a:spcPts val="0"/>
              </a:spcAft>
              <a:buSzPts val="4400"/>
              <a:buAutoNum type="arabicPeriod"/>
            </a:pPr>
            <a:r>
              <a:rPr lang="en-GB" sz="4400" b="0" dirty="0">
                <a:solidFill>
                  <a:schemeClr val="tx1"/>
                </a:solidFill>
              </a:rPr>
              <a:t>Redefine how physical education is seen within the school curriculum, ensuring it becomes a priority for all children.</a:t>
            </a:r>
          </a:p>
          <a:p>
            <a:pPr marL="0" lvl="0" indent="0" algn="l" rtl="0">
              <a:lnSpc>
                <a:spcPct val="90000"/>
              </a:lnSpc>
              <a:spcBef>
                <a:spcPts val="2000"/>
              </a:spcBef>
              <a:spcAft>
                <a:spcPts val="0"/>
              </a:spcAft>
              <a:buSzPts val="4700"/>
              <a:buNone/>
            </a:pPr>
            <a:r>
              <a:rPr lang="en-GB" sz="4400" b="0" dirty="0">
                <a:solidFill>
                  <a:schemeClr val="tx1"/>
                </a:solidFill>
              </a:rPr>
              <a:t>Online workshop (Spring/Summer 2025)</a:t>
            </a:r>
          </a:p>
          <a:p>
            <a:pPr marL="1028700" indent="-571500">
              <a:buSzPts val="3600"/>
            </a:pPr>
            <a:r>
              <a:rPr lang="en-GB" sz="4400" b="0" i="1" dirty="0">
                <a:solidFill>
                  <a:schemeClr val="tx1"/>
                </a:solidFill>
              </a:rPr>
              <a:t>Curriculum Principles</a:t>
            </a:r>
          </a:p>
          <a:p>
            <a:pPr marL="1028700" indent="-571500">
              <a:buSzPts val="3600"/>
            </a:pPr>
            <a:r>
              <a:rPr lang="en-GB" sz="4400" b="0" i="1" dirty="0">
                <a:solidFill>
                  <a:schemeClr val="tx1"/>
                </a:solidFill>
              </a:rPr>
              <a:t>Curriculum Principles Framework</a:t>
            </a:r>
          </a:p>
          <a:p>
            <a:pPr marL="1028700" indent="-571500">
              <a:buSzPts val="3600"/>
            </a:pPr>
            <a:r>
              <a:rPr lang="en-GB" sz="4400" b="0" i="1" dirty="0">
                <a:solidFill>
                  <a:schemeClr val="tx1"/>
                </a:solidFill>
              </a:rPr>
              <a:t>Glossary</a:t>
            </a:r>
          </a:p>
          <a:p>
            <a:pPr marL="457200" lvl="0" indent="457200" algn="l" rtl="0">
              <a:lnSpc>
                <a:spcPct val="90000"/>
              </a:lnSpc>
              <a:spcBef>
                <a:spcPts val="2000"/>
              </a:spcBef>
              <a:spcAft>
                <a:spcPts val="0"/>
              </a:spcAft>
              <a:buSzPts val="3600"/>
              <a:buNone/>
            </a:pPr>
            <a:endParaRPr lang="en-GB" sz="4400" b="0" i="1" dirty="0">
              <a:solidFill>
                <a:schemeClr val="tx1"/>
              </a:solidFill>
            </a:endParaRPr>
          </a:p>
          <a:p>
            <a:pPr marL="0" lvl="0" indent="0" algn="l" rtl="0">
              <a:lnSpc>
                <a:spcPct val="90000"/>
              </a:lnSpc>
              <a:spcBef>
                <a:spcPts val="2000"/>
              </a:spcBef>
              <a:spcAft>
                <a:spcPts val="0"/>
              </a:spcAft>
              <a:buSzPts val="4700"/>
              <a:buNone/>
            </a:pPr>
            <a:r>
              <a:rPr lang="en-GB" sz="4400" b="0" dirty="0">
                <a:solidFill>
                  <a:schemeClr val="tx1"/>
                </a:solidFill>
              </a:rPr>
              <a:t>Example learning activities/units to exemplify principles into practice (to follow summer term 2025)</a:t>
            </a:r>
          </a:p>
          <a:p>
            <a:pPr marL="628650" indent="0">
              <a:lnSpc>
                <a:spcPct val="90000"/>
              </a:lnSpc>
              <a:buNone/>
            </a:pPr>
            <a:endParaRPr lang="en-US" sz="4400" dirty="0">
              <a:solidFill>
                <a:schemeClr val="tx1"/>
              </a:solidFill>
              <a:latin typeface="+mn-lt"/>
              <a:cs typeface="+mn-cs"/>
            </a:endParaRPr>
          </a:p>
        </p:txBody>
      </p:sp>
    </p:spTree>
    <p:extLst>
      <p:ext uri="{BB962C8B-B14F-4D97-AF65-F5344CB8AC3E}">
        <p14:creationId xmlns:p14="http://schemas.microsoft.com/office/powerpoint/2010/main" val="141662924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2A784D9F-8A38-653C-78B8-3364679CB156}"/>
              </a:ext>
            </a:extLst>
          </p:cNvPr>
          <p:cNvSpPr>
            <a:spLocks noGrp="1"/>
          </p:cNvSpPr>
          <p:nvPr>
            <p:ph type="title"/>
          </p:nvPr>
        </p:nvSpPr>
        <p:spPr/>
        <p:txBody>
          <a:bodyPr/>
          <a:lstStyle/>
          <a:p>
            <a:r>
              <a:rPr lang="en-GB" sz="8800" dirty="0">
                <a:solidFill>
                  <a:srgbClr val="0088CE"/>
                </a:solidFill>
              </a:rPr>
              <a:t>Workshop/ webinar dates </a:t>
            </a:r>
            <a:endParaRPr lang="en-US" dirty="0"/>
          </a:p>
        </p:txBody>
      </p:sp>
      <p:sp>
        <p:nvSpPr>
          <p:cNvPr id="8" name="Text Placeholder 2">
            <a:extLst>
              <a:ext uri="{FF2B5EF4-FFF2-40B4-BE49-F238E27FC236}">
                <a16:creationId xmlns:a16="http://schemas.microsoft.com/office/drawing/2014/main" id="{1BC772DF-218B-E340-6BCC-F081E9D48BD5}"/>
              </a:ext>
            </a:extLst>
          </p:cNvPr>
          <p:cNvSpPr>
            <a:spLocks noGrp="1"/>
          </p:cNvSpPr>
          <p:nvPr>
            <p:ph type="body" sz="quarter" idx="10"/>
          </p:nvPr>
        </p:nvSpPr>
        <p:spPr>
          <a:xfrm>
            <a:off x="1371602" y="3147840"/>
            <a:ext cx="21334413" cy="8286750"/>
          </a:xfrm>
        </p:spPr>
        <p:txBody>
          <a:bodyPr/>
          <a:lstStyle/>
          <a:p>
            <a:pPr marL="0" lvl="0" indent="0" algn="l" rtl="0">
              <a:lnSpc>
                <a:spcPct val="100000"/>
              </a:lnSpc>
              <a:spcBef>
                <a:spcPts val="2000"/>
              </a:spcBef>
              <a:spcAft>
                <a:spcPts val="0"/>
              </a:spcAft>
              <a:buNone/>
            </a:pPr>
            <a:r>
              <a:rPr lang="en-GB" sz="4400" b="0" dirty="0">
                <a:solidFill>
                  <a:schemeClr val="tx1"/>
                </a:solidFill>
              </a:rPr>
              <a:t>Join us, in person, on either </a:t>
            </a:r>
          </a:p>
          <a:p>
            <a:pPr marL="0" lvl="0" indent="0" algn="l" rtl="0">
              <a:lnSpc>
                <a:spcPct val="100000"/>
              </a:lnSpc>
              <a:spcBef>
                <a:spcPts val="2000"/>
              </a:spcBef>
              <a:spcAft>
                <a:spcPts val="0"/>
              </a:spcAft>
              <a:buNone/>
            </a:pPr>
            <a:r>
              <a:rPr lang="en-GB" sz="4400" b="0" dirty="0">
                <a:solidFill>
                  <a:schemeClr val="tx1"/>
                </a:solidFill>
              </a:rPr>
              <a:t>24 March 2025, from 1.30pm to 3pm </a:t>
            </a:r>
          </a:p>
          <a:p>
            <a:pPr marL="0" lvl="0" indent="0" algn="l" rtl="0">
              <a:lnSpc>
                <a:spcPct val="100000"/>
              </a:lnSpc>
              <a:spcBef>
                <a:spcPts val="2000"/>
              </a:spcBef>
              <a:spcAft>
                <a:spcPts val="0"/>
              </a:spcAft>
              <a:buNone/>
            </a:pPr>
            <a:r>
              <a:rPr lang="en-GB" sz="4400" b="0" dirty="0">
                <a:solidFill>
                  <a:schemeClr val="tx1"/>
                </a:solidFill>
              </a:rPr>
              <a:t>or</a:t>
            </a:r>
          </a:p>
          <a:p>
            <a:pPr marL="0" lvl="0" indent="0" algn="l" rtl="0">
              <a:lnSpc>
                <a:spcPct val="100000"/>
              </a:lnSpc>
              <a:spcBef>
                <a:spcPts val="2000"/>
              </a:spcBef>
              <a:spcAft>
                <a:spcPts val="0"/>
              </a:spcAft>
              <a:buNone/>
            </a:pPr>
            <a:r>
              <a:rPr lang="en-GB" sz="4400" b="0" dirty="0">
                <a:solidFill>
                  <a:schemeClr val="tx1"/>
                </a:solidFill>
              </a:rPr>
              <a:t>2 April 2025, from 1.30pm to 3pm </a:t>
            </a:r>
          </a:p>
          <a:p>
            <a:pPr marL="0" lvl="0" indent="0" algn="l" rtl="0">
              <a:lnSpc>
                <a:spcPct val="100000"/>
              </a:lnSpc>
              <a:spcBef>
                <a:spcPts val="2000"/>
              </a:spcBef>
              <a:spcAft>
                <a:spcPts val="0"/>
              </a:spcAft>
              <a:buNone/>
            </a:pPr>
            <a:r>
              <a:rPr lang="en-GB" sz="4400" b="0" dirty="0">
                <a:solidFill>
                  <a:schemeClr val="tx1"/>
                </a:solidFill>
              </a:rPr>
              <a:t>at Elizabeth II Court, Winchester, SO23 8BH</a:t>
            </a:r>
          </a:p>
          <a:p>
            <a:pPr marL="0" lvl="0" indent="0" algn="l" rtl="0">
              <a:lnSpc>
                <a:spcPct val="100000"/>
              </a:lnSpc>
              <a:spcBef>
                <a:spcPts val="2000"/>
              </a:spcBef>
              <a:spcAft>
                <a:spcPts val="0"/>
              </a:spcAft>
              <a:buNone/>
            </a:pPr>
            <a:r>
              <a:rPr lang="en-GB" sz="4400" b="0" dirty="0">
                <a:solidFill>
                  <a:schemeClr val="tx1"/>
                </a:solidFill>
              </a:rPr>
              <a:t>If you cannot attend, please can you  complete the form, and we will be in touch with alternative dates and times. </a:t>
            </a:r>
          </a:p>
          <a:p>
            <a:endParaRPr lang="en-US" dirty="0"/>
          </a:p>
        </p:txBody>
      </p:sp>
      <p:pic>
        <p:nvPicPr>
          <p:cNvPr id="2" name="Google Shape;73;g33ae2433b4d_0_16">
            <a:extLst>
              <a:ext uri="{FF2B5EF4-FFF2-40B4-BE49-F238E27FC236}">
                <a16:creationId xmlns:a16="http://schemas.microsoft.com/office/drawing/2014/main" id="{43922662-F354-69A7-7776-E55BE9A2BBC0}"/>
              </a:ext>
            </a:extLst>
          </p:cNvPr>
          <p:cNvPicPr preferRelativeResize="0"/>
          <p:nvPr/>
        </p:nvPicPr>
        <p:blipFill rotWithShape="1">
          <a:blip r:embed="rId2">
            <a:alphaModFix/>
          </a:blip>
          <a:srcRect l="6706" t="15561" r="14491" b="7592"/>
          <a:stretch/>
        </p:blipFill>
        <p:spPr>
          <a:xfrm>
            <a:off x="13849583" y="2898250"/>
            <a:ext cx="7347050" cy="7440825"/>
          </a:xfrm>
          <a:prstGeom prst="rect">
            <a:avLst/>
          </a:prstGeom>
          <a:noFill/>
          <a:ln>
            <a:noFill/>
          </a:ln>
        </p:spPr>
      </p:pic>
      <p:sp>
        <p:nvSpPr>
          <p:cNvPr id="3" name="Google Shape;74;g33ae2433b4d_0_16">
            <a:extLst>
              <a:ext uri="{FF2B5EF4-FFF2-40B4-BE49-F238E27FC236}">
                <a16:creationId xmlns:a16="http://schemas.microsoft.com/office/drawing/2014/main" id="{540696BD-1FDD-0F12-6E93-1D6C13FBF274}"/>
              </a:ext>
            </a:extLst>
          </p:cNvPr>
          <p:cNvSpPr txBox="1"/>
          <p:nvPr/>
        </p:nvSpPr>
        <p:spPr>
          <a:xfrm>
            <a:off x="13985570" y="10480290"/>
            <a:ext cx="7944900" cy="954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5000" b="1" dirty="0"/>
              <a:t>https://shorturl.at/cWUd</a:t>
            </a:r>
            <a:r>
              <a:rPr lang="en-US" sz="5000" dirty="0"/>
              <a:t>9</a:t>
            </a:r>
            <a:endParaRPr sz="5000" dirty="0"/>
          </a:p>
        </p:txBody>
      </p:sp>
    </p:spTree>
    <p:extLst>
      <p:ext uri="{BB962C8B-B14F-4D97-AF65-F5344CB8AC3E}">
        <p14:creationId xmlns:p14="http://schemas.microsoft.com/office/powerpoint/2010/main" val="269559191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C143EC-1CB7-8675-6B80-B518094089CE}"/>
              </a:ext>
            </a:extLst>
          </p:cNvPr>
          <p:cNvSpPr>
            <a:spLocks noGrp="1"/>
          </p:cNvSpPr>
          <p:nvPr>
            <p:ph type="title"/>
          </p:nvPr>
        </p:nvSpPr>
        <p:spPr>
          <a:xfrm>
            <a:off x="1523890" y="1357088"/>
            <a:ext cx="21334522" cy="1729170"/>
          </a:xfrm>
        </p:spPr>
        <p:txBody>
          <a:bodyPr>
            <a:normAutofit fontScale="90000"/>
          </a:bodyPr>
          <a:lstStyle/>
          <a:p>
            <a:r>
              <a:rPr lang="en-GB" dirty="0"/>
              <a:t>Annual return</a:t>
            </a:r>
            <a:br>
              <a:rPr lang="en-GB" dirty="0"/>
            </a:br>
            <a:endParaRPr lang="en-GB" dirty="0"/>
          </a:p>
        </p:txBody>
      </p:sp>
      <p:graphicFrame>
        <p:nvGraphicFramePr>
          <p:cNvPr id="7" name="Content Placeholder 2">
            <a:extLst>
              <a:ext uri="{FF2B5EF4-FFF2-40B4-BE49-F238E27FC236}">
                <a16:creationId xmlns:a16="http://schemas.microsoft.com/office/drawing/2014/main" id="{89421E6E-3148-65A6-9DD2-6760060C3850}"/>
              </a:ext>
            </a:extLst>
          </p:cNvPr>
          <p:cNvGraphicFramePr>
            <a:graphicFrameLocks/>
          </p:cNvGraphicFramePr>
          <p:nvPr>
            <p:extLst>
              <p:ext uri="{D42A27DB-BD31-4B8C-83A1-F6EECF244321}">
                <p14:modId xmlns:p14="http://schemas.microsoft.com/office/powerpoint/2010/main" val="3136750732"/>
              </p:ext>
            </p:extLst>
          </p:nvPr>
        </p:nvGraphicFramePr>
        <p:xfrm>
          <a:off x="599968" y="1573644"/>
          <a:ext cx="22588564" cy="963167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2800841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1EAEC2-CCBF-DA16-4DF7-315B41246EA0}"/>
              </a:ext>
            </a:extLst>
          </p:cNvPr>
          <p:cNvSpPr>
            <a:spLocks noGrp="1"/>
          </p:cNvSpPr>
          <p:nvPr>
            <p:ph type="title"/>
          </p:nvPr>
        </p:nvSpPr>
        <p:spPr/>
        <p:txBody>
          <a:bodyPr/>
          <a:lstStyle/>
          <a:p>
            <a:r>
              <a:rPr lang="en-GB" dirty="0">
                <a:solidFill>
                  <a:srgbClr val="0088CE"/>
                </a:solidFill>
              </a:rPr>
              <a:t>Welcome and Agenda</a:t>
            </a:r>
          </a:p>
        </p:txBody>
      </p:sp>
      <p:sp>
        <p:nvSpPr>
          <p:cNvPr id="3" name="Content Placeholder 2">
            <a:extLst>
              <a:ext uri="{FF2B5EF4-FFF2-40B4-BE49-F238E27FC236}">
                <a16:creationId xmlns:a16="http://schemas.microsoft.com/office/drawing/2014/main" id="{E3D3BFD7-427D-BDE5-A0F6-811FE1B055D4}"/>
              </a:ext>
            </a:extLst>
          </p:cNvPr>
          <p:cNvSpPr>
            <a:spLocks noGrp="1"/>
          </p:cNvSpPr>
          <p:nvPr>
            <p:ph idx="4294967295"/>
          </p:nvPr>
        </p:nvSpPr>
        <p:spPr>
          <a:xfrm>
            <a:off x="1371602" y="3600000"/>
            <a:ext cx="21659848" cy="7873093"/>
          </a:xfrm>
          <a:prstGeom prst="rect">
            <a:avLst/>
          </a:prstGeom>
        </p:spPr>
        <p:txBody>
          <a:bodyPr/>
          <a:lstStyle/>
          <a:p>
            <a:r>
              <a:rPr lang="en-GB" sz="4400" dirty="0">
                <a:solidFill>
                  <a:schemeClr val="tx1"/>
                </a:solidFill>
              </a:rPr>
              <a:t>Welcome and agenda</a:t>
            </a:r>
          </a:p>
          <a:p>
            <a:r>
              <a:rPr lang="en-GB" sz="4400" dirty="0">
                <a:solidFill>
                  <a:schemeClr val="tx1"/>
                </a:solidFill>
              </a:rPr>
              <a:t>RP Toolkit</a:t>
            </a:r>
          </a:p>
          <a:p>
            <a:r>
              <a:rPr lang="en-GB" sz="4400" dirty="0">
                <a:solidFill>
                  <a:schemeClr val="tx1"/>
                </a:solidFill>
              </a:rPr>
              <a:t>Solihull for parents</a:t>
            </a:r>
          </a:p>
          <a:p>
            <a:r>
              <a:rPr lang="en-GB" sz="4400" dirty="0">
                <a:solidFill>
                  <a:schemeClr val="tx1"/>
                </a:solidFill>
              </a:rPr>
              <a:t>Sharing Professional Expertise – Jodie Boscombe</a:t>
            </a:r>
          </a:p>
          <a:p>
            <a:r>
              <a:rPr lang="en-GB" sz="4400" dirty="0">
                <a:solidFill>
                  <a:schemeClr val="tx1"/>
                </a:solidFill>
              </a:rPr>
              <a:t>E modules, phone line and resources </a:t>
            </a:r>
          </a:p>
          <a:p>
            <a:r>
              <a:rPr lang="en-GB" sz="4400" dirty="0">
                <a:solidFill>
                  <a:schemeClr val="tx1"/>
                </a:solidFill>
              </a:rPr>
              <a:t>Exploring Heathfield School </a:t>
            </a:r>
          </a:p>
          <a:p>
            <a:pPr marL="0" indent="0">
              <a:buNone/>
            </a:pPr>
            <a:endParaRPr lang="en-GB" sz="4400" dirty="0">
              <a:solidFill>
                <a:schemeClr val="tx1"/>
              </a:solidFill>
            </a:endParaRPr>
          </a:p>
          <a:p>
            <a:endParaRPr lang="en-GB" sz="4400" dirty="0"/>
          </a:p>
        </p:txBody>
      </p:sp>
    </p:spTree>
    <p:extLst>
      <p:ext uri="{BB962C8B-B14F-4D97-AF65-F5344CB8AC3E}">
        <p14:creationId xmlns:p14="http://schemas.microsoft.com/office/powerpoint/2010/main" val="62023731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8AE532-E45C-95F4-F28A-30C2269A0A5F}"/>
              </a:ext>
            </a:extLst>
          </p:cNvPr>
          <p:cNvSpPr>
            <a:spLocks noGrp="1"/>
          </p:cNvSpPr>
          <p:nvPr>
            <p:ph type="title"/>
          </p:nvPr>
        </p:nvSpPr>
        <p:spPr/>
        <p:txBody>
          <a:bodyPr/>
          <a:lstStyle/>
          <a:p>
            <a:r>
              <a:rPr lang="en-GB" dirty="0"/>
              <a:t>Key performance indicators (KPI) and annual return</a:t>
            </a:r>
          </a:p>
        </p:txBody>
      </p:sp>
      <p:sp>
        <p:nvSpPr>
          <p:cNvPr id="3" name="Text Placeholder 2">
            <a:extLst>
              <a:ext uri="{FF2B5EF4-FFF2-40B4-BE49-F238E27FC236}">
                <a16:creationId xmlns:a16="http://schemas.microsoft.com/office/drawing/2014/main" id="{1BD6B88A-DA68-FAA6-4C42-24C5E13B5776}"/>
              </a:ext>
            </a:extLst>
          </p:cNvPr>
          <p:cNvSpPr>
            <a:spLocks noGrp="1"/>
          </p:cNvSpPr>
          <p:nvPr>
            <p:ph type="body" sz="quarter" idx="10"/>
          </p:nvPr>
        </p:nvSpPr>
        <p:spPr>
          <a:xfrm>
            <a:off x="1371602" y="3381377"/>
            <a:ext cx="21334413" cy="8286750"/>
          </a:xfrm>
        </p:spPr>
        <p:txBody>
          <a:bodyPr/>
          <a:lstStyle/>
          <a:p>
            <a:pPr marL="0" indent="0">
              <a:lnSpc>
                <a:spcPct val="90000"/>
              </a:lnSpc>
              <a:spcAft>
                <a:spcPts val="1600"/>
              </a:spcAft>
              <a:buNone/>
            </a:pPr>
            <a:r>
              <a:rPr lang="en-GB" sz="4400" b="0" kern="150" dirty="0">
                <a:solidFill>
                  <a:schemeClr val="tx1"/>
                </a:solidFill>
              </a:rPr>
              <a:t>Hampshire RPs expected KPIs </a:t>
            </a:r>
          </a:p>
          <a:p>
            <a:pPr marL="685766" indent="-685766">
              <a:lnSpc>
                <a:spcPct val="90000"/>
              </a:lnSpc>
              <a:buFont typeface="Wingdings" panose="05000000000000000000" pitchFamily="2" charset="2"/>
              <a:buChar char=""/>
            </a:pPr>
            <a:r>
              <a:rPr lang="en-GB" sz="3600" b="0" kern="150" dirty="0">
                <a:solidFill>
                  <a:schemeClr val="tx1"/>
                </a:solidFill>
              </a:rPr>
              <a:t>Ofsted grade is good or above.</a:t>
            </a:r>
          </a:p>
          <a:p>
            <a:pPr marL="685766" indent="-685766">
              <a:lnSpc>
                <a:spcPct val="90000"/>
              </a:lnSpc>
              <a:buFont typeface="Wingdings" panose="05000000000000000000" pitchFamily="2" charset="2"/>
              <a:buChar char=""/>
            </a:pPr>
            <a:r>
              <a:rPr lang="en-GB" sz="3600" b="0" kern="150" dirty="0">
                <a:solidFill>
                  <a:schemeClr val="tx1"/>
                </a:solidFill>
              </a:rPr>
              <a:t>Section F of the EHC plan is delivered both inside and outside of the RP.</a:t>
            </a:r>
          </a:p>
          <a:p>
            <a:pPr marL="685766" indent="-685766">
              <a:lnSpc>
                <a:spcPct val="90000"/>
              </a:lnSpc>
              <a:buFont typeface="Wingdings" panose="05000000000000000000" pitchFamily="2" charset="2"/>
              <a:buChar char=""/>
            </a:pPr>
            <a:r>
              <a:rPr lang="en-GB" sz="3600" b="0" kern="150" dirty="0">
                <a:solidFill>
                  <a:schemeClr val="tx1"/>
                </a:solidFill>
              </a:rPr>
              <a:t>Evidence of an inclusive culture and high-quality curriculum both in the RP and across the mainstream school, demonstrated through a strategy to promote integration and common strategies used consistently across both components.</a:t>
            </a:r>
          </a:p>
          <a:p>
            <a:pPr marL="685766" indent="-685766">
              <a:lnSpc>
                <a:spcPct val="90000"/>
              </a:lnSpc>
              <a:buFont typeface="Wingdings" panose="05000000000000000000" pitchFamily="2" charset="2"/>
              <a:buChar char=""/>
            </a:pPr>
            <a:r>
              <a:rPr lang="en-GB" sz="3600" b="0" kern="150" dirty="0">
                <a:solidFill>
                  <a:schemeClr val="tx1"/>
                </a:solidFill>
              </a:rPr>
              <a:t>Quality assurance visits demonstrate an inclusive culture and high-quality curriculum for children both in the RP and across the mainstream setting.</a:t>
            </a:r>
          </a:p>
          <a:p>
            <a:pPr marL="685766" indent="-685766">
              <a:lnSpc>
                <a:spcPct val="90000"/>
              </a:lnSpc>
              <a:buFont typeface="Wingdings" panose="05000000000000000000" pitchFamily="2" charset="2"/>
              <a:buChar char=""/>
            </a:pPr>
            <a:r>
              <a:rPr lang="en-GB" sz="3600" b="0" kern="150" dirty="0">
                <a:solidFill>
                  <a:schemeClr val="tx1"/>
                </a:solidFill>
              </a:rPr>
              <a:t>Regular engagement in RP networks and events.</a:t>
            </a:r>
          </a:p>
          <a:p>
            <a:pPr marL="685766" indent="-685766">
              <a:lnSpc>
                <a:spcPct val="90000"/>
              </a:lnSpc>
              <a:buFont typeface="Wingdings" panose="05000000000000000000" pitchFamily="2" charset="2"/>
              <a:buChar char=""/>
            </a:pPr>
            <a:r>
              <a:rPr lang="en-GB" sz="3600" b="0" kern="150" dirty="0">
                <a:solidFill>
                  <a:schemeClr val="tx1"/>
                </a:solidFill>
              </a:rPr>
              <a:t>Evidence of ongoing CPD for staff in both the RP and across the school, that directly relates to the provision designation.</a:t>
            </a:r>
          </a:p>
          <a:p>
            <a:pPr marL="685766" indent="-685766">
              <a:lnSpc>
                <a:spcPct val="90000"/>
              </a:lnSpc>
              <a:buFont typeface="Wingdings" panose="05000000000000000000" pitchFamily="2" charset="2"/>
              <a:buChar char=""/>
            </a:pPr>
            <a:r>
              <a:rPr lang="en-GB" sz="3600" b="0" kern="150" dirty="0">
                <a:solidFill>
                  <a:schemeClr val="tx1"/>
                </a:solidFill>
              </a:rPr>
              <a:t>Attendance is in line with national averages, within a term of joining the RP.</a:t>
            </a:r>
          </a:p>
          <a:p>
            <a:pPr marL="685766" indent="-685766">
              <a:lnSpc>
                <a:spcPct val="90000"/>
              </a:lnSpc>
              <a:buFont typeface="Wingdings" panose="05000000000000000000" pitchFamily="2" charset="2"/>
              <a:buChar char=""/>
            </a:pPr>
            <a:r>
              <a:rPr lang="en-GB" sz="3600" b="0" kern="150" dirty="0">
                <a:solidFill>
                  <a:schemeClr val="tx1"/>
                </a:solidFill>
              </a:rPr>
              <a:t>Reasonable adjustments are in place to ensure the behaviour policy meets the needs of children supported by the RP.</a:t>
            </a:r>
          </a:p>
          <a:p>
            <a:pPr marL="685766" indent="-685766">
              <a:lnSpc>
                <a:spcPct val="90000"/>
              </a:lnSpc>
              <a:spcAft>
                <a:spcPts val="1600"/>
              </a:spcAft>
              <a:buFont typeface="Wingdings" panose="05000000000000000000" pitchFamily="2" charset="2"/>
              <a:buChar char=""/>
            </a:pPr>
            <a:r>
              <a:rPr lang="en-GB" sz="3600" b="0" kern="150" dirty="0">
                <a:solidFill>
                  <a:schemeClr val="tx1"/>
                </a:solidFill>
              </a:rPr>
              <a:t>Evidence of increasing time spent reintegrating into the mainstream part of the school.</a:t>
            </a:r>
          </a:p>
          <a:p>
            <a:pPr marL="0" indent="0">
              <a:buNone/>
            </a:pPr>
            <a:endParaRPr lang="en-GB" sz="3600" b="0" dirty="0">
              <a:solidFill>
                <a:schemeClr val="tx1"/>
              </a:solidFill>
            </a:endParaRPr>
          </a:p>
        </p:txBody>
      </p:sp>
    </p:spTree>
    <p:extLst>
      <p:ext uri="{BB962C8B-B14F-4D97-AF65-F5344CB8AC3E}">
        <p14:creationId xmlns:p14="http://schemas.microsoft.com/office/powerpoint/2010/main" val="131970172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E7DD83-8E3F-273C-76F1-D4945114FC4D}"/>
              </a:ext>
            </a:extLst>
          </p:cNvPr>
          <p:cNvSpPr>
            <a:spLocks noGrp="1"/>
          </p:cNvSpPr>
          <p:nvPr>
            <p:ph type="title"/>
          </p:nvPr>
        </p:nvSpPr>
        <p:spPr/>
        <p:txBody>
          <a:bodyPr/>
          <a:lstStyle/>
          <a:p>
            <a:r>
              <a:rPr lang="en-GB" dirty="0"/>
              <a:t>Sample annual return</a:t>
            </a:r>
          </a:p>
        </p:txBody>
      </p:sp>
      <p:pic>
        <p:nvPicPr>
          <p:cNvPr id="4" name="Content Placeholder 6">
            <a:extLst>
              <a:ext uri="{FF2B5EF4-FFF2-40B4-BE49-F238E27FC236}">
                <a16:creationId xmlns:a16="http://schemas.microsoft.com/office/drawing/2014/main" id="{0936ABC4-9630-7B43-5179-C45B45A14A4A}"/>
              </a:ext>
            </a:extLst>
          </p:cNvPr>
          <p:cNvPicPr>
            <a:picLocks noChangeAspect="1"/>
          </p:cNvPicPr>
          <p:nvPr/>
        </p:nvPicPr>
        <p:blipFill>
          <a:blip r:embed="rId2"/>
          <a:srcRect l="2085" r="1677" b="3262"/>
          <a:stretch/>
        </p:blipFill>
        <p:spPr>
          <a:xfrm>
            <a:off x="1371602" y="2935998"/>
            <a:ext cx="11539726" cy="9536418"/>
          </a:xfrm>
          <a:prstGeom prst="rect">
            <a:avLst/>
          </a:prstGeom>
        </p:spPr>
      </p:pic>
      <p:pic>
        <p:nvPicPr>
          <p:cNvPr id="5" name="Picture 4">
            <a:extLst>
              <a:ext uri="{FF2B5EF4-FFF2-40B4-BE49-F238E27FC236}">
                <a16:creationId xmlns:a16="http://schemas.microsoft.com/office/drawing/2014/main" id="{F17FEB3C-83B0-8A07-2DEE-8F795AF797A9}"/>
              </a:ext>
            </a:extLst>
          </p:cNvPr>
          <p:cNvPicPr>
            <a:picLocks noChangeAspect="1"/>
          </p:cNvPicPr>
          <p:nvPr/>
        </p:nvPicPr>
        <p:blipFill>
          <a:blip r:embed="rId3"/>
          <a:srcRect l="2363" r="2086" b="7908"/>
          <a:stretch/>
        </p:blipFill>
        <p:spPr>
          <a:xfrm>
            <a:off x="13413108" y="3557016"/>
            <a:ext cx="9849229" cy="6281928"/>
          </a:xfrm>
          <a:prstGeom prst="rect">
            <a:avLst/>
          </a:prstGeom>
        </p:spPr>
      </p:pic>
    </p:spTree>
    <p:extLst>
      <p:ext uri="{BB962C8B-B14F-4D97-AF65-F5344CB8AC3E}">
        <p14:creationId xmlns:p14="http://schemas.microsoft.com/office/powerpoint/2010/main" val="426957044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3" descr="A close-up of a form&#10;&#10;Description automatically generated">
            <a:extLst>
              <a:ext uri="{FF2B5EF4-FFF2-40B4-BE49-F238E27FC236}">
                <a16:creationId xmlns:a16="http://schemas.microsoft.com/office/drawing/2014/main" id="{EC596E9A-5B58-8CF1-0C0F-55E28791266F}"/>
              </a:ext>
            </a:extLst>
          </p:cNvPr>
          <p:cNvPicPr>
            <a:picLocks noChangeAspect="1"/>
          </p:cNvPicPr>
          <p:nvPr/>
        </p:nvPicPr>
        <p:blipFill rotWithShape="1">
          <a:blip r:embed="rId2"/>
          <a:srcRect l="2507" t="10399" r="2238" b="3251"/>
          <a:stretch/>
        </p:blipFill>
        <p:spPr>
          <a:xfrm>
            <a:off x="2212848" y="146305"/>
            <a:ext cx="19458432" cy="12435840"/>
          </a:xfrm>
          <a:prstGeom prst="rect">
            <a:avLst/>
          </a:prstGeom>
        </p:spPr>
      </p:pic>
    </p:spTree>
    <p:extLst>
      <p:ext uri="{BB962C8B-B14F-4D97-AF65-F5344CB8AC3E}">
        <p14:creationId xmlns:p14="http://schemas.microsoft.com/office/powerpoint/2010/main" val="168770064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B1FE8DC-F805-BF84-CEB8-296C0D33B2C8}"/>
              </a:ext>
            </a:extLst>
          </p:cNvPr>
          <p:cNvPicPr>
            <a:picLocks noChangeAspect="1"/>
          </p:cNvPicPr>
          <p:nvPr/>
        </p:nvPicPr>
        <p:blipFill rotWithShape="1">
          <a:blip r:embed="rId2"/>
          <a:srcRect l="2325" t="4384" r="2416" b="7953"/>
          <a:stretch/>
        </p:blipFill>
        <p:spPr>
          <a:xfrm>
            <a:off x="566928" y="438911"/>
            <a:ext cx="23225760" cy="12454129"/>
          </a:xfrm>
          <a:prstGeom prst="rect">
            <a:avLst/>
          </a:prstGeom>
        </p:spPr>
      </p:pic>
    </p:spTree>
    <p:extLst>
      <p:ext uri="{BB962C8B-B14F-4D97-AF65-F5344CB8AC3E}">
        <p14:creationId xmlns:p14="http://schemas.microsoft.com/office/powerpoint/2010/main" val="384893930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72D908-F506-AE55-FB76-4754A52BA6F0}"/>
              </a:ext>
            </a:extLst>
          </p:cNvPr>
          <p:cNvSpPr>
            <a:spLocks noGrp="1"/>
          </p:cNvSpPr>
          <p:nvPr>
            <p:ph type="title"/>
          </p:nvPr>
        </p:nvSpPr>
        <p:spPr/>
        <p:txBody>
          <a:bodyPr/>
          <a:lstStyle/>
          <a:p>
            <a:r>
              <a:rPr lang="en-GB" dirty="0"/>
              <a:t>Excerpt from email to headteachers</a:t>
            </a:r>
          </a:p>
        </p:txBody>
      </p:sp>
      <p:sp>
        <p:nvSpPr>
          <p:cNvPr id="3" name="Text Placeholder 2">
            <a:extLst>
              <a:ext uri="{FF2B5EF4-FFF2-40B4-BE49-F238E27FC236}">
                <a16:creationId xmlns:a16="http://schemas.microsoft.com/office/drawing/2014/main" id="{0FD0F6C2-3905-43E3-4CF1-0AA87F46664F}"/>
              </a:ext>
            </a:extLst>
          </p:cNvPr>
          <p:cNvSpPr>
            <a:spLocks noGrp="1"/>
          </p:cNvSpPr>
          <p:nvPr>
            <p:ph type="body" sz="quarter" idx="10"/>
          </p:nvPr>
        </p:nvSpPr>
        <p:spPr>
          <a:xfrm>
            <a:off x="1523999" y="3220992"/>
            <a:ext cx="21334413" cy="8286750"/>
          </a:xfrm>
        </p:spPr>
        <p:txBody>
          <a:bodyPr/>
          <a:lstStyle/>
          <a:p>
            <a:pPr marL="0" indent="0">
              <a:buNone/>
            </a:pPr>
            <a:r>
              <a:rPr lang="en-GB" sz="4400" b="0" i="1" dirty="0">
                <a:solidFill>
                  <a:schemeClr val="tx1"/>
                </a:solidFill>
              </a:rPr>
              <a:t>Annual Return</a:t>
            </a:r>
          </a:p>
          <a:p>
            <a:pPr marL="0" indent="0">
              <a:buNone/>
            </a:pPr>
            <a:r>
              <a:rPr lang="en-GB" sz="4400" b="0" i="1" dirty="0">
                <a:solidFill>
                  <a:schemeClr val="tx1"/>
                </a:solidFill>
              </a:rPr>
              <a:t>In order to maintain ongoing dialogue with our RP,</a:t>
            </a:r>
            <a:r>
              <a:rPr lang="en-GB" sz="4400" b="0" dirty="0">
                <a:solidFill>
                  <a:schemeClr val="tx1"/>
                </a:solidFill>
              </a:rPr>
              <a:t> </a:t>
            </a:r>
            <a:r>
              <a:rPr lang="en-GB" sz="4400" b="0" i="1" dirty="0">
                <a:solidFill>
                  <a:schemeClr val="tx1"/>
                </a:solidFill>
              </a:rPr>
              <a:t>an annual return will be requested at the end of each academic year. It will provide headteachers and RP leaders an opportunity to share successes against the KPI as well as an opportunity to make any requests regarding training or support known to the LA. </a:t>
            </a:r>
          </a:p>
          <a:p>
            <a:pPr marL="0" indent="0">
              <a:buNone/>
            </a:pPr>
            <a:endParaRPr lang="en-GB" dirty="0"/>
          </a:p>
        </p:txBody>
      </p:sp>
    </p:spTree>
    <p:extLst>
      <p:ext uri="{BB962C8B-B14F-4D97-AF65-F5344CB8AC3E}">
        <p14:creationId xmlns:p14="http://schemas.microsoft.com/office/powerpoint/2010/main" val="175703950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1EAEC2-CCBF-DA16-4DF7-315B41246EA0}"/>
              </a:ext>
            </a:extLst>
          </p:cNvPr>
          <p:cNvSpPr>
            <a:spLocks noGrp="1"/>
          </p:cNvSpPr>
          <p:nvPr>
            <p:ph type="title"/>
          </p:nvPr>
        </p:nvSpPr>
        <p:spPr/>
        <p:txBody>
          <a:bodyPr>
            <a:normAutofit/>
          </a:bodyPr>
          <a:lstStyle/>
          <a:p>
            <a:r>
              <a:rPr lang="en-GB" sz="8800" dirty="0">
                <a:solidFill>
                  <a:srgbClr val="0088CE"/>
                </a:solidFill>
              </a:rPr>
              <a:t>Updates and free training</a:t>
            </a:r>
            <a:endParaRPr lang="en-GB" dirty="0">
              <a:solidFill>
                <a:srgbClr val="0088CE"/>
              </a:solidFill>
            </a:endParaRPr>
          </a:p>
        </p:txBody>
      </p:sp>
      <p:pic>
        <p:nvPicPr>
          <p:cNvPr id="6" name="Picture 5">
            <a:extLst>
              <a:ext uri="{FF2B5EF4-FFF2-40B4-BE49-F238E27FC236}">
                <a16:creationId xmlns:a16="http://schemas.microsoft.com/office/drawing/2014/main" id="{E60DD7E1-CC9B-1ADF-7EBA-ED6B1DC1CD87}"/>
              </a:ext>
            </a:extLst>
          </p:cNvPr>
          <p:cNvPicPr>
            <a:picLocks noChangeAspect="1"/>
          </p:cNvPicPr>
          <p:nvPr/>
        </p:nvPicPr>
        <p:blipFill>
          <a:blip r:embed="rId2"/>
          <a:stretch>
            <a:fillRect/>
          </a:stretch>
        </p:blipFill>
        <p:spPr>
          <a:xfrm>
            <a:off x="14730696" y="3243582"/>
            <a:ext cx="6853651" cy="3476623"/>
          </a:xfrm>
          <a:prstGeom prst="rect">
            <a:avLst/>
          </a:prstGeom>
        </p:spPr>
      </p:pic>
      <p:pic>
        <p:nvPicPr>
          <p:cNvPr id="4" name="Picture 3">
            <a:extLst>
              <a:ext uri="{FF2B5EF4-FFF2-40B4-BE49-F238E27FC236}">
                <a16:creationId xmlns:a16="http://schemas.microsoft.com/office/drawing/2014/main" id="{ECF3A6D1-4AE9-B50A-F288-63F7B14B4DD5}"/>
              </a:ext>
            </a:extLst>
          </p:cNvPr>
          <p:cNvPicPr>
            <a:picLocks noChangeAspect="1"/>
          </p:cNvPicPr>
          <p:nvPr/>
        </p:nvPicPr>
        <p:blipFill>
          <a:blip r:embed="rId3"/>
          <a:srcRect l="1623" r="2773" b="11508"/>
          <a:stretch/>
        </p:blipFill>
        <p:spPr>
          <a:xfrm>
            <a:off x="1554479" y="3691761"/>
            <a:ext cx="11850625" cy="3028444"/>
          </a:xfrm>
          <a:prstGeom prst="rect">
            <a:avLst/>
          </a:prstGeom>
        </p:spPr>
      </p:pic>
      <p:pic>
        <p:nvPicPr>
          <p:cNvPr id="5" name="Picture 4">
            <a:extLst>
              <a:ext uri="{FF2B5EF4-FFF2-40B4-BE49-F238E27FC236}">
                <a16:creationId xmlns:a16="http://schemas.microsoft.com/office/drawing/2014/main" id="{AEC18F60-3B19-BC0F-F4D1-005AFEA9667C}"/>
              </a:ext>
            </a:extLst>
          </p:cNvPr>
          <p:cNvPicPr>
            <a:picLocks noChangeAspect="1"/>
          </p:cNvPicPr>
          <p:nvPr/>
        </p:nvPicPr>
        <p:blipFill>
          <a:blip r:embed="rId3"/>
          <a:stretch>
            <a:fillRect/>
          </a:stretch>
        </p:blipFill>
        <p:spPr>
          <a:xfrm>
            <a:off x="1168399" y="3435729"/>
            <a:ext cx="12395629" cy="3422271"/>
          </a:xfrm>
          <a:prstGeom prst="rect">
            <a:avLst/>
          </a:prstGeom>
        </p:spPr>
      </p:pic>
      <p:sp>
        <p:nvSpPr>
          <p:cNvPr id="14" name="TextBox 13">
            <a:extLst>
              <a:ext uri="{FF2B5EF4-FFF2-40B4-BE49-F238E27FC236}">
                <a16:creationId xmlns:a16="http://schemas.microsoft.com/office/drawing/2014/main" id="{300CF650-46EB-F2E8-AAAD-451162BA4E59}"/>
              </a:ext>
            </a:extLst>
          </p:cNvPr>
          <p:cNvSpPr txBox="1"/>
          <p:nvPr/>
        </p:nvSpPr>
        <p:spPr>
          <a:xfrm>
            <a:off x="1554479" y="7420216"/>
            <a:ext cx="12188952" cy="3867341"/>
          </a:xfrm>
          <a:prstGeom prst="rect">
            <a:avLst/>
          </a:prstGeom>
          <a:noFill/>
        </p:spPr>
        <p:txBody>
          <a:bodyPr wrap="square">
            <a:spAutoFit/>
          </a:bodyPr>
          <a:lstStyle/>
          <a:p>
            <a:pPr marL="571500" indent="-571500">
              <a:lnSpc>
                <a:spcPct val="107000"/>
              </a:lnSpc>
              <a:spcAft>
                <a:spcPts val="800"/>
              </a:spcAft>
              <a:buFont typeface="Arial" panose="020B0604020202020204" pitchFamily="34" charset="0"/>
              <a:buChar char="•"/>
            </a:pPr>
            <a:r>
              <a:rPr lang="en-GB" sz="4400" u="sng" kern="100" dirty="0">
                <a:solidFill>
                  <a:srgbClr val="0000FF"/>
                </a:solidFill>
                <a:effectLst/>
                <a:ea typeface="Aptos" panose="020B0004020202020204" pitchFamily="34" charset="0"/>
                <a:cs typeface="Times New Roman" panose="02020603050405020304" pitchFamily="18" charset="0"/>
                <a:hlinkClick r:id="rId4"/>
              </a:rPr>
              <a:t>Free online sensory processing course for teachers, assistants and parents</a:t>
            </a:r>
            <a:endParaRPr lang="en-GB" sz="4400" u="sng" kern="100" dirty="0">
              <a:solidFill>
                <a:srgbClr val="0000FF"/>
              </a:solidFill>
              <a:effectLst/>
              <a:ea typeface="Aptos" panose="020B0004020202020204" pitchFamily="34" charset="0"/>
              <a:cs typeface="Times New Roman" panose="02020603050405020304" pitchFamily="18" charset="0"/>
            </a:endParaRPr>
          </a:p>
          <a:p>
            <a:pPr marL="571500" indent="-571500">
              <a:lnSpc>
                <a:spcPct val="107000"/>
              </a:lnSpc>
              <a:spcAft>
                <a:spcPts val="800"/>
              </a:spcAft>
              <a:buFont typeface="Arial" panose="020B0604020202020204" pitchFamily="34" charset="0"/>
              <a:buChar char="•"/>
            </a:pPr>
            <a:endParaRPr lang="en-GB" sz="4400" kern="100" dirty="0">
              <a:effectLst/>
              <a:ea typeface="Aptos" panose="020B0004020202020204" pitchFamily="34" charset="0"/>
              <a:cs typeface="Times New Roman" panose="02020603050405020304" pitchFamily="18" charset="0"/>
            </a:endParaRPr>
          </a:p>
          <a:p>
            <a:pPr marL="571500" indent="-571500">
              <a:lnSpc>
                <a:spcPct val="107000"/>
              </a:lnSpc>
              <a:spcAft>
                <a:spcPts val="800"/>
              </a:spcAft>
              <a:buFont typeface="Arial" panose="020B0604020202020204" pitchFamily="34" charset="0"/>
              <a:buChar char="•"/>
            </a:pPr>
            <a:r>
              <a:rPr lang="en-GB" sz="4400" u="sng" kern="100" dirty="0">
                <a:solidFill>
                  <a:srgbClr val="0000FF"/>
                </a:solidFill>
                <a:effectLst/>
                <a:ea typeface="Aptos" panose="020B0004020202020204" pitchFamily="34" charset="0"/>
                <a:cs typeface="Times New Roman" panose="02020603050405020304" pitchFamily="18" charset="0"/>
                <a:hlinkClick r:id="rId5"/>
              </a:rPr>
              <a:t>Free Online Special Needs Course with Certificate</a:t>
            </a:r>
            <a:endParaRPr lang="en-GB" sz="4400" kern="100" dirty="0">
              <a:effectLst/>
              <a:ea typeface="Aptos" panose="020B0004020202020204" pitchFamily="34" charset="0"/>
              <a:cs typeface="Times New Roman" panose="02020603050405020304" pitchFamily="18" charset="0"/>
            </a:endParaRPr>
          </a:p>
        </p:txBody>
      </p:sp>
      <p:pic>
        <p:nvPicPr>
          <p:cNvPr id="15" name="Picture 14">
            <a:extLst>
              <a:ext uri="{FF2B5EF4-FFF2-40B4-BE49-F238E27FC236}">
                <a16:creationId xmlns:a16="http://schemas.microsoft.com/office/drawing/2014/main" id="{2A52E713-B46B-114A-B8C3-7BB1E13C0EE4}"/>
              </a:ext>
            </a:extLst>
          </p:cNvPr>
          <p:cNvPicPr>
            <a:picLocks noChangeAspect="1"/>
          </p:cNvPicPr>
          <p:nvPr/>
        </p:nvPicPr>
        <p:blipFill>
          <a:blip r:embed="rId6"/>
          <a:stretch>
            <a:fillRect/>
          </a:stretch>
        </p:blipFill>
        <p:spPr>
          <a:xfrm>
            <a:off x="13743431" y="7119100"/>
            <a:ext cx="9354525" cy="4950192"/>
          </a:xfrm>
          <a:prstGeom prst="rect">
            <a:avLst/>
          </a:prstGeom>
        </p:spPr>
      </p:pic>
    </p:spTree>
    <p:extLst>
      <p:ext uri="{BB962C8B-B14F-4D97-AF65-F5344CB8AC3E}">
        <p14:creationId xmlns:p14="http://schemas.microsoft.com/office/powerpoint/2010/main" val="390276322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C7A467-3395-7147-FF99-4F11F70FA8E9}"/>
              </a:ext>
            </a:extLst>
          </p:cNvPr>
          <p:cNvSpPr>
            <a:spLocks noGrp="1"/>
          </p:cNvSpPr>
          <p:nvPr>
            <p:ph type="title"/>
          </p:nvPr>
        </p:nvSpPr>
        <p:spPr/>
        <p:txBody>
          <a:bodyPr/>
          <a:lstStyle/>
          <a:p>
            <a:r>
              <a:rPr lang="en-GB" dirty="0"/>
              <a:t>Ofsted updates</a:t>
            </a:r>
          </a:p>
        </p:txBody>
      </p:sp>
      <p:sp>
        <p:nvSpPr>
          <p:cNvPr id="3" name="Text Placeholder 2">
            <a:extLst>
              <a:ext uri="{FF2B5EF4-FFF2-40B4-BE49-F238E27FC236}">
                <a16:creationId xmlns:a16="http://schemas.microsoft.com/office/drawing/2014/main" id="{4EBF7665-0FAA-0002-B665-5B899402BAF1}"/>
              </a:ext>
            </a:extLst>
          </p:cNvPr>
          <p:cNvSpPr>
            <a:spLocks noGrp="1"/>
          </p:cNvSpPr>
          <p:nvPr>
            <p:ph type="body" sz="quarter" idx="10"/>
          </p:nvPr>
        </p:nvSpPr>
        <p:spPr>
          <a:xfrm>
            <a:off x="1371602" y="4075782"/>
            <a:ext cx="10431051" cy="8286750"/>
          </a:xfrm>
        </p:spPr>
        <p:txBody>
          <a:bodyPr/>
          <a:lstStyle/>
          <a:p>
            <a:pPr marL="0" indent="0">
              <a:buNone/>
            </a:pPr>
            <a:r>
              <a:rPr lang="en-US" sz="4400" b="0" dirty="0">
                <a:hlinkClick r:id="rId2"/>
              </a:rPr>
              <a:t>Search - GOV.UK (www.gov.uk)</a:t>
            </a:r>
            <a:r>
              <a:rPr lang="en-US" sz="4400" b="0" dirty="0"/>
              <a:t> </a:t>
            </a:r>
            <a:r>
              <a:rPr lang="en-US" sz="4400" b="0" dirty="0">
                <a:solidFill>
                  <a:schemeClr val="tx1"/>
                </a:solidFill>
              </a:rPr>
              <a:t>a </a:t>
            </a:r>
            <a:r>
              <a:rPr lang="en-US" sz="4400" b="0" i="1" dirty="0">
                <a:solidFill>
                  <a:schemeClr val="tx1"/>
                </a:solidFill>
              </a:rPr>
              <a:t>one stop shop </a:t>
            </a:r>
            <a:r>
              <a:rPr lang="en-US" sz="4400" b="0" dirty="0">
                <a:solidFill>
                  <a:schemeClr val="tx1"/>
                </a:solidFill>
              </a:rPr>
              <a:t>page for all Ofsted updates and</a:t>
            </a:r>
            <a:r>
              <a:rPr lang="en-US" sz="4400" b="0" dirty="0"/>
              <a:t> </a:t>
            </a:r>
            <a:r>
              <a:rPr lang="en-US" sz="4400" b="0" dirty="0" err="1">
                <a:hlinkClick r:id="rId3"/>
              </a:rPr>
              <a:t>Ofstednews</a:t>
            </a:r>
            <a:r>
              <a:rPr lang="en-US" sz="4400" b="0" dirty="0">
                <a:hlinkClick r:id="rId3"/>
              </a:rPr>
              <a:t> – YouTube</a:t>
            </a:r>
            <a:r>
              <a:rPr lang="en-US" sz="4400" b="0" dirty="0"/>
              <a:t> </a:t>
            </a:r>
            <a:r>
              <a:rPr lang="en-US" sz="4400" b="0" dirty="0">
                <a:solidFill>
                  <a:schemeClr val="tx1"/>
                </a:solidFill>
              </a:rPr>
              <a:t>for videos and webinars.</a:t>
            </a:r>
          </a:p>
          <a:p>
            <a:pPr marL="0" indent="0">
              <a:buNone/>
            </a:pPr>
            <a:endParaRPr lang="en-GB" b="0" dirty="0"/>
          </a:p>
        </p:txBody>
      </p:sp>
      <p:pic>
        <p:nvPicPr>
          <p:cNvPr id="4" name="Picture 3">
            <a:extLst>
              <a:ext uri="{FF2B5EF4-FFF2-40B4-BE49-F238E27FC236}">
                <a16:creationId xmlns:a16="http://schemas.microsoft.com/office/drawing/2014/main" id="{608D7FD2-BD42-4714-318D-A98E57FC003F}"/>
              </a:ext>
            </a:extLst>
          </p:cNvPr>
          <p:cNvPicPr>
            <a:picLocks noChangeAspect="1"/>
          </p:cNvPicPr>
          <p:nvPr/>
        </p:nvPicPr>
        <p:blipFill>
          <a:blip r:embed="rId4"/>
          <a:srcRect l="9460" r="4996"/>
          <a:stretch/>
        </p:blipFill>
        <p:spPr>
          <a:xfrm>
            <a:off x="12819888" y="2979041"/>
            <a:ext cx="9198864" cy="7081801"/>
          </a:xfrm>
          <a:prstGeom prst="rect">
            <a:avLst/>
          </a:prstGeom>
          <a:noFill/>
        </p:spPr>
      </p:pic>
    </p:spTree>
    <p:extLst>
      <p:ext uri="{BB962C8B-B14F-4D97-AF65-F5344CB8AC3E}">
        <p14:creationId xmlns:p14="http://schemas.microsoft.com/office/powerpoint/2010/main" val="47815021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6B1FCD-BFC1-47EC-782E-561756839B0F}"/>
              </a:ext>
            </a:extLst>
          </p:cNvPr>
          <p:cNvSpPr>
            <a:spLocks noGrp="1"/>
          </p:cNvSpPr>
          <p:nvPr>
            <p:ph type="title"/>
          </p:nvPr>
        </p:nvSpPr>
        <p:spPr/>
        <p:txBody>
          <a:bodyPr>
            <a:normAutofit/>
          </a:bodyPr>
          <a:lstStyle/>
          <a:p>
            <a:r>
              <a:rPr lang="en-GB" sz="8800" dirty="0"/>
              <a:t>NASEN Resources</a:t>
            </a:r>
          </a:p>
        </p:txBody>
      </p:sp>
      <p:sp>
        <p:nvSpPr>
          <p:cNvPr id="3" name="Text Placeholder 2">
            <a:extLst>
              <a:ext uri="{FF2B5EF4-FFF2-40B4-BE49-F238E27FC236}">
                <a16:creationId xmlns:a16="http://schemas.microsoft.com/office/drawing/2014/main" id="{953EC325-ADB0-015A-8643-8C162984BED2}"/>
              </a:ext>
            </a:extLst>
          </p:cNvPr>
          <p:cNvSpPr>
            <a:spLocks noGrp="1"/>
          </p:cNvSpPr>
          <p:nvPr>
            <p:ph type="body" sz="quarter" idx="10"/>
          </p:nvPr>
        </p:nvSpPr>
        <p:spPr>
          <a:xfrm>
            <a:off x="1368001" y="2871216"/>
            <a:ext cx="20687327" cy="713232"/>
          </a:xfrm>
        </p:spPr>
        <p:txBody>
          <a:bodyPr/>
          <a:lstStyle/>
          <a:p>
            <a:pPr marL="0" indent="0" defTabSz="914400">
              <a:lnSpc>
                <a:spcPct val="90000"/>
              </a:lnSpc>
              <a:spcAft>
                <a:spcPts val="600"/>
              </a:spcAft>
              <a:buNone/>
            </a:pPr>
            <a:r>
              <a:rPr lang="en-GB" sz="4400" dirty="0" err="1">
                <a:hlinkClick r:id="rId3"/>
              </a:rPr>
              <a:t>nasen</a:t>
            </a:r>
            <a:r>
              <a:rPr lang="en-GB" sz="4400" dirty="0">
                <a:hlinkClick r:id="rId3"/>
              </a:rPr>
              <a:t> Connect magazine Spring Term edition 2025 | </a:t>
            </a:r>
            <a:r>
              <a:rPr lang="en-GB" sz="4400" dirty="0" err="1">
                <a:hlinkClick r:id="rId3"/>
              </a:rPr>
              <a:t>Nasen</a:t>
            </a:r>
            <a:endParaRPr lang="en-GB" sz="4400" b="0" dirty="0"/>
          </a:p>
        </p:txBody>
      </p:sp>
      <p:pic>
        <p:nvPicPr>
          <p:cNvPr id="4" name="Content Placeholder 7">
            <a:extLst>
              <a:ext uri="{FF2B5EF4-FFF2-40B4-BE49-F238E27FC236}">
                <a16:creationId xmlns:a16="http://schemas.microsoft.com/office/drawing/2014/main" id="{4027C862-7CAE-F3EF-7C0D-AB89BE3235F5}"/>
              </a:ext>
            </a:extLst>
          </p:cNvPr>
          <p:cNvPicPr>
            <a:picLocks noChangeAspect="1"/>
          </p:cNvPicPr>
          <p:nvPr/>
        </p:nvPicPr>
        <p:blipFill>
          <a:blip r:embed="rId4"/>
          <a:stretch>
            <a:fillRect/>
          </a:stretch>
        </p:blipFill>
        <p:spPr>
          <a:xfrm>
            <a:off x="1368001" y="4222231"/>
            <a:ext cx="6857652" cy="7902713"/>
          </a:xfrm>
          <a:prstGeom prst="rect">
            <a:avLst/>
          </a:prstGeom>
        </p:spPr>
      </p:pic>
      <p:pic>
        <p:nvPicPr>
          <p:cNvPr id="5" name="Picture 4">
            <a:extLst>
              <a:ext uri="{FF2B5EF4-FFF2-40B4-BE49-F238E27FC236}">
                <a16:creationId xmlns:a16="http://schemas.microsoft.com/office/drawing/2014/main" id="{72038156-5A3C-922C-CB35-F0CFC34DC80D}"/>
              </a:ext>
            </a:extLst>
          </p:cNvPr>
          <p:cNvPicPr>
            <a:picLocks noChangeAspect="1"/>
          </p:cNvPicPr>
          <p:nvPr/>
        </p:nvPicPr>
        <p:blipFill>
          <a:blip r:embed="rId5"/>
          <a:stretch>
            <a:fillRect/>
          </a:stretch>
        </p:blipFill>
        <p:spPr>
          <a:xfrm>
            <a:off x="9201485" y="4222231"/>
            <a:ext cx="11837288" cy="7737899"/>
          </a:xfrm>
          <a:prstGeom prst="rect">
            <a:avLst/>
          </a:prstGeom>
        </p:spPr>
      </p:pic>
    </p:spTree>
    <p:extLst>
      <p:ext uri="{BB962C8B-B14F-4D97-AF65-F5344CB8AC3E}">
        <p14:creationId xmlns:p14="http://schemas.microsoft.com/office/powerpoint/2010/main" val="43641163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A250024-8CDB-78BA-5D4B-DEA82708BEE2}"/>
              </a:ext>
            </a:extLst>
          </p:cNvPr>
          <p:cNvPicPr>
            <a:picLocks noChangeAspect="1"/>
          </p:cNvPicPr>
          <p:nvPr/>
        </p:nvPicPr>
        <p:blipFill>
          <a:blip r:embed="rId3"/>
          <a:stretch>
            <a:fillRect/>
          </a:stretch>
        </p:blipFill>
        <p:spPr>
          <a:xfrm>
            <a:off x="1466089" y="711962"/>
            <a:ext cx="20828000" cy="11283949"/>
          </a:xfrm>
          <a:prstGeom prst="rect">
            <a:avLst/>
          </a:prstGeom>
        </p:spPr>
      </p:pic>
    </p:spTree>
    <p:extLst>
      <p:ext uri="{BB962C8B-B14F-4D97-AF65-F5344CB8AC3E}">
        <p14:creationId xmlns:p14="http://schemas.microsoft.com/office/powerpoint/2010/main" val="237279639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56CA98-901A-03BD-7084-8762C7D87306}"/>
              </a:ext>
            </a:extLst>
          </p:cNvPr>
          <p:cNvSpPr>
            <a:spLocks noGrp="1"/>
          </p:cNvSpPr>
          <p:nvPr>
            <p:ph type="title"/>
          </p:nvPr>
        </p:nvSpPr>
        <p:spPr/>
        <p:txBody>
          <a:bodyPr>
            <a:normAutofit fontScale="90000"/>
          </a:bodyPr>
          <a:lstStyle/>
          <a:p>
            <a:r>
              <a:rPr lang="en-US" sz="8800" dirty="0">
                <a:solidFill>
                  <a:schemeClr val="tx2"/>
                </a:solidFill>
                <a:latin typeface="Arial" panose="020B0604020202020204" pitchFamily="34" charset="0"/>
                <a:ea typeface="+mj-ea"/>
                <a:cs typeface="Arial" panose="020B0604020202020204" pitchFamily="34" charset="0"/>
                <a:hlinkClick r:id="rId2">
                  <a:extLst>
                    <a:ext uri="{A12FA001-AC4F-418D-AE19-62706E023703}">
                      <ahyp:hlinkClr xmlns:ahyp="http://schemas.microsoft.com/office/drawing/2018/hyperlinkcolor" val="tx"/>
                    </a:ext>
                  </a:extLst>
                </a:hlinkClick>
              </a:rPr>
              <a:t>Online CPD Units | Whole School SEND</a:t>
            </a:r>
            <a:br>
              <a:rPr lang="en-US" sz="8800" dirty="0">
                <a:solidFill>
                  <a:schemeClr val="tx2"/>
                </a:solidFill>
                <a:latin typeface="Arial" panose="020B0604020202020204" pitchFamily="34" charset="0"/>
                <a:ea typeface="+mj-ea"/>
                <a:cs typeface="Arial" panose="020B0604020202020204" pitchFamily="34" charset="0"/>
              </a:rPr>
            </a:br>
            <a:br>
              <a:rPr lang="en-US" sz="8800" b="0" kern="1200" dirty="0">
                <a:solidFill>
                  <a:schemeClr val="tx1"/>
                </a:solidFill>
                <a:latin typeface="+mj-lt"/>
                <a:ea typeface="+mj-ea"/>
                <a:cs typeface="+mj-cs"/>
              </a:rPr>
            </a:br>
            <a:endParaRPr lang="en-GB" sz="4400" dirty="0"/>
          </a:p>
        </p:txBody>
      </p:sp>
      <p:pic>
        <p:nvPicPr>
          <p:cNvPr id="3" name="Picture 2">
            <a:extLst>
              <a:ext uri="{FF2B5EF4-FFF2-40B4-BE49-F238E27FC236}">
                <a16:creationId xmlns:a16="http://schemas.microsoft.com/office/drawing/2014/main" id="{81969700-053A-A031-DCB6-542C1B308758}"/>
              </a:ext>
            </a:extLst>
          </p:cNvPr>
          <p:cNvPicPr>
            <a:picLocks noChangeAspect="1"/>
          </p:cNvPicPr>
          <p:nvPr/>
        </p:nvPicPr>
        <p:blipFill>
          <a:blip r:embed="rId3"/>
          <a:stretch>
            <a:fillRect/>
          </a:stretch>
        </p:blipFill>
        <p:spPr>
          <a:xfrm>
            <a:off x="1876132" y="2558148"/>
            <a:ext cx="9279548" cy="9631676"/>
          </a:xfrm>
          <a:prstGeom prst="rect">
            <a:avLst/>
          </a:prstGeom>
          <a:noFill/>
        </p:spPr>
      </p:pic>
      <p:pic>
        <p:nvPicPr>
          <p:cNvPr id="7" name="Picture 6">
            <a:extLst>
              <a:ext uri="{FF2B5EF4-FFF2-40B4-BE49-F238E27FC236}">
                <a16:creationId xmlns:a16="http://schemas.microsoft.com/office/drawing/2014/main" id="{DEFCDD84-B32D-C65E-17F0-7B166931B227}"/>
              </a:ext>
            </a:extLst>
          </p:cNvPr>
          <p:cNvPicPr>
            <a:picLocks noChangeAspect="1"/>
          </p:cNvPicPr>
          <p:nvPr/>
        </p:nvPicPr>
        <p:blipFill>
          <a:blip r:embed="rId4"/>
          <a:srcRect l="1584"/>
          <a:stretch/>
        </p:blipFill>
        <p:spPr>
          <a:xfrm>
            <a:off x="12191206" y="2558148"/>
            <a:ext cx="9468187" cy="9109596"/>
          </a:xfrm>
          <a:prstGeom prst="rect">
            <a:avLst/>
          </a:prstGeom>
        </p:spPr>
      </p:pic>
    </p:spTree>
    <p:extLst>
      <p:ext uri="{BB962C8B-B14F-4D97-AF65-F5344CB8AC3E}">
        <p14:creationId xmlns:p14="http://schemas.microsoft.com/office/powerpoint/2010/main" val="13597836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A8410D0C-99DA-29D2-9522-710605228CDE}"/>
              </a:ext>
            </a:extLst>
          </p:cNvPr>
          <p:cNvSpPr txBox="1">
            <a:spLocks/>
          </p:cNvSpPr>
          <p:nvPr/>
        </p:nvSpPr>
        <p:spPr>
          <a:xfrm>
            <a:off x="1371602" y="3600000"/>
            <a:ext cx="21621748" cy="7873093"/>
          </a:xfrm>
          <a:prstGeom prst="rect">
            <a:avLst/>
          </a:prstGeom>
        </p:spPr>
        <p:txBody>
          <a:bodyPr numCol="2" spcCol="180000"/>
          <a:lstStyle>
            <a:lvl1pPr marL="457132" indent="-457132" algn="l" defTabSz="1828526" rtl="0" eaLnBrk="1" latinLnBrk="0" hangingPunct="1">
              <a:lnSpc>
                <a:spcPct val="90000"/>
              </a:lnSpc>
              <a:spcBef>
                <a:spcPts val="2000"/>
              </a:spcBef>
              <a:buFont typeface="Arial" panose="020B0604020202020204" pitchFamily="34" charset="0"/>
              <a:buChar char="•"/>
              <a:defRPr sz="5599" kern="1200">
                <a:solidFill>
                  <a:srgbClr val="08314C"/>
                </a:solidFill>
                <a:latin typeface="Arial" panose="020B0604020202020204" pitchFamily="34" charset="0"/>
                <a:ea typeface="+mn-ea"/>
                <a:cs typeface="Arial" panose="020B0604020202020204" pitchFamily="34" charset="0"/>
              </a:defRPr>
            </a:lvl1pPr>
            <a:lvl2pPr marL="1371394" indent="-457132" algn="l" defTabSz="1828526" rtl="0" eaLnBrk="1" latinLnBrk="0" hangingPunct="1">
              <a:lnSpc>
                <a:spcPct val="90000"/>
              </a:lnSpc>
              <a:spcBef>
                <a:spcPts val="1000"/>
              </a:spcBef>
              <a:buFont typeface="Arial" panose="020B0604020202020204" pitchFamily="34" charset="0"/>
              <a:buChar char="•"/>
              <a:defRPr sz="4800" kern="1200">
                <a:solidFill>
                  <a:srgbClr val="08314C"/>
                </a:solidFill>
                <a:latin typeface="Arial" panose="020B0604020202020204" pitchFamily="34" charset="0"/>
                <a:ea typeface="+mn-ea"/>
                <a:cs typeface="Arial" panose="020B0604020202020204" pitchFamily="34" charset="0"/>
              </a:defRPr>
            </a:lvl2pPr>
            <a:lvl3pPr marL="2285658" indent="-457132" algn="l" defTabSz="1828526" rtl="0" eaLnBrk="1" latinLnBrk="0" hangingPunct="1">
              <a:lnSpc>
                <a:spcPct val="90000"/>
              </a:lnSpc>
              <a:spcBef>
                <a:spcPts val="1000"/>
              </a:spcBef>
              <a:buFont typeface="Arial" panose="020B0604020202020204" pitchFamily="34" charset="0"/>
              <a:buChar char="•"/>
              <a:defRPr sz="4000" kern="1200">
                <a:solidFill>
                  <a:srgbClr val="08314C"/>
                </a:solidFill>
                <a:latin typeface="Arial" panose="020B0604020202020204" pitchFamily="34" charset="0"/>
                <a:ea typeface="+mn-ea"/>
                <a:cs typeface="Arial" panose="020B0604020202020204" pitchFamily="34" charset="0"/>
              </a:defRPr>
            </a:lvl3pPr>
            <a:lvl4pPr marL="3199920" indent="-457132" algn="l" defTabSz="1828526" rtl="0" eaLnBrk="1" latinLnBrk="0" hangingPunct="1">
              <a:lnSpc>
                <a:spcPct val="90000"/>
              </a:lnSpc>
              <a:spcBef>
                <a:spcPts val="1000"/>
              </a:spcBef>
              <a:buFont typeface="Arial" panose="020B0604020202020204" pitchFamily="34" charset="0"/>
              <a:buChar char="•"/>
              <a:defRPr sz="3600" kern="1200">
                <a:solidFill>
                  <a:srgbClr val="08314C"/>
                </a:solidFill>
                <a:latin typeface="Arial" panose="020B0604020202020204" pitchFamily="34" charset="0"/>
                <a:ea typeface="+mn-ea"/>
                <a:cs typeface="Arial" panose="020B0604020202020204" pitchFamily="34" charset="0"/>
              </a:defRPr>
            </a:lvl4pPr>
            <a:lvl5pPr marL="4114183" indent="-457132" algn="l" defTabSz="1828526" rtl="0" eaLnBrk="1" latinLnBrk="0" hangingPunct="1">
              <a:lnSpc>
                <a:spcPct val="90000"/>
              </a:lnSpc>
              <a:spcBef>
                <a:spcPts val="1000"/>
              </a:spcBef>
              <a:buFont typeface="Arial" panose="020B0604020202020204" pitchFamily="34" charset="0"/>
              <a:buChar char="•"/>
              <a:defRPr sz="3600" kern="1200">
                <a:solidFill>
                  <a:srgbClr val="08314C"/>
                </a:solidFill>
                <a:latin typeface="Arial" panose="020B0604020202020204" pitchFamily="34" charset="0"/>
                <a:ea typeface="+mn-ea"/>
                <a:cs typeface="Arial" panose="020B0604020202020204" pitchFamily="34" charset="0"/>
              </a:defRPr>
            </a:lvl5pPr>
            <a:lvl6pPr marL="5028446" indent="-457132" algn="l" defTabSz="1828526"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2708" indent="-457132" algn="l" defTabSz="1828526"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6972" indent="-457132" algn="l" defTabSz="1828526"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1233" indent="-457132" algn="l" defTabSz="1828526"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marL="0" indent="0">
              <a:buNone/>
            </a:pPr>
            <a:endParaRPr lang="en-GB" sz="3600" dirty="0"/>
          </a:p>
        </p:txBody>
      </p:sp>
      <p:pic>
        <p:nvPicPr>
          <p:cNvPr id="6" name="Picture 5">
            <a:extLst>
              <a:ext uri="{FF2B5EF4-FFF2-40B4-BE49-F238E27FC236}">
                <a16:creationId xmlns:a16="http://schemas.microsoft.com/office/drawing/2014/main" id="{4F57525E-7518-1769-F759-F926E8DAF274}"/>
              </a:ext>
            </a:extLst>
          </p:cNvPr>
          <p:cNvPicPr>
            <a:picLocks noChangeAspect="1"/>
          </p:cNvPicPr>
          <p:nvPr/>
        </p:nvPicPr>
        <p:blipFill>
          <a:blip r:embed="rId2"/>
          <a:stretch>
            <a:fillRect/>
          </a:stretch>
        </p:blipFill>
        <p:spPr>
          <a:xfrm>
            <a:off x="12191206" y="3040402"/>
            <a:ext cx="7523258" cy="8956525"/>
          </a:xfrm>
          <a:prstGeom prst="rect">
            <a:avLst/>
          </a:prstGeom>
        </p:spPr>
      </p:pic>
      <p:sp>
        <p:nvSpPr>
          <p:cNvPr id="2" name="Title 1">
            <a:extLst>
              <a:ext uri="{FF2B5EF4-FFF2-40B4-BE49-F238E27FC236}">
                <a16:creationId xmlns:a16="http://schemas.microsoft.com/office/drawing/2014/main" id="{F6FA029F-3F70-E1F5-93A6-061D249BFF7B}"/>
              </a:ext>
            </a:extLst>
          </p:cNvPr>
          <p:cNvSpPr>
            <a:spLocks noGrp="1"/>
          </p:cNvSpPr>
          <p:nvPr>
            <p:ph type="title"/>
          </p:nvPr>
        </p:nvSpPr>
        <p:spPr>
          <a:xfrm>
            <a:off x="1371602" y="730251"/>
            <a:ext cx="21334522" cy="2651126"/>
          </a:xfrm>
        </p:spPr>
        <p:txBody>
          <a:bodyPr/>
          <a:lstStyle/>
          <a:p>
            <a:r>
              <a:rPr lang="en-GB" dirty="0">
                <a:solidFill>
                  <a:srgbClr val="0088CE"/>
                </a:solidFill>
              </a:rPr>
              <a:t>Resourced provision Toolkit</a:t>
            </a:r>
          </a:p>
        </p:txBody>
      </p:sp>
      <p:sp>
        <p:nvSpPr>
          <p:cNvPr id="7" name="Title 1">
            <a:extLst>
              <a:ext uri="{FF2B5EF4-FFF2-40B4-BE49-F238E27FC236}">
                <a16:creationId xmlns:a16="http://schemas.microsoft.com/office/drawing/2014/main" id="{C3498EB6-2BD7-6A2E-CF73-AF5C7709FE50}"/>
              </a:ext>
            </a:extLst>
          </p:cNvPr>
          <p:cNvSpPr txBox="1">
            <a:spLocks/>
          </p:cNvSpPr>
          <p:nvPr/>
        </p:nvSpPr>
        <p:spPr>
          <a:xfrm>
            <a:off x="2073266" y="3040403"/>
            <a:ext cx="9416277" cy="5094514"/>
          </a:xfrm>
          <a:prstGeom prst="rect">
            <a:avLst/>
          </a:prstGeom>
          <a:noFill/>
          <a:ln>
            <a:noFill/>
          </a:ln>
        </p:spPr>
        <p:txBody>
          <a:bodyPr vert="horz" lIns="91440" tIns="45720" rIns="91440" bIns="45720" rtlCol="0" anchor="ctr">
            <a:normAutofit/>
          </a:bodyPr>
          <a:lstStyle>
            <a:lvl1pPr algn="l" defTabSz="1828526" rtl="0" eaLnBrk="1" latinLnBrk="0" hangingPunct="1">
              <a:lnSpc>
                <a:spcPct val="90000"/>
              </a:lnSpc>
              <a:spcBef>
                <a:spcPct val="0"/>
              </a:spcBef>
              <a:buNone/>
              <a:defRPr sz="8799" b="1" kern="1200">
                <a:solidFill>
                  <a:srgbClr val="429AD6"/>
                </a:solidFill>
                <a:latin typeface="Arial" panose="020B0604020202020204" pitchFamily="34" charset="0"/>
                <a:ea typeface="+mj-ea"/>
                <a:cs typeface="Arial" panose="020B0604020202020204" pitchFamily="34" charset="0"/>
              </a:defRPr>
            </a:lvl1pPr>
          </a:lstStyle>
          <a:p>
            <a:r>
              <a:rPr lang="en-US" sz="4400" b="0" dirty="0">
                <a:solidFill>
                  <a:schemeClr val="tx1"/>
                </a:solidFill>
                <a:latin typeface="+mj-lt"/>
                <a:cs typeface="+mj-cs"/>
              </a:rPr>
              <a:t>Working together to look at a section of the toolkit. </a:t>
            </a:r>
          </a:p>
          <a:p>
            <a:endParaRPr lang="en-US" sz="4400" b="0" dirty="0">
              <a:solidFill>
                <a:schemeClr val="tx1"/>
              </a:solidFill>
              <a:latin typeface="+mj-lt"/>
              <a:cs typeface="+mj-cs"/>
            </a:endParaRPr>
          </a:p>
          <a:p>
            <a:r>
              <a:rPr lang="en-US" sz="4400" b="0" dirty="0">
                <a:solidFill>
                  <a:schemeClr val="tx1"/>
                </a:solidFill>
                <a:latin typeface="+mj-lt"/>
                <a:cs typeface="+mj-cs"/>
              </a:rPr>
              <a:t>We are looking at the section on: Area 2 Co-planning and transition to mainstream classroom</a:t>
            </a:r>
          </a:p>
        </p:txBody>
      </p:sp>
    </p:spTree>
    <p:extLst>
      <p:ext uri="{BB962C8B-B14F-4D97-AF65-F5344CB8AC3E}">
        <p14:creationId xmlns:p14="http://schemas.microsoft.com/office/powerpoint/2010/main" val="368666649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6B1FCD-BFC1-47EC-782E-561756839B0F}"/>
              </a:ext>
            </a:extLst>
          </p:cNvPr>
          <p:cNvSpPr>
            <a:spLocks noGrp="1"/>
          </p:cNvSpPr>
          <p:nvPr>
            <p:ph type="title"/>
          </p:nvPr>
        </p:nvSpPr>
        <p:spPr/>
        <p:txBody>
          <a:bodyPr/>
          <a:lstStyle/>
          <a:p>
            <a:r>
              <a:rPr lang="en-GB" sz="8800" dirty="0"/>
              <a:t>SEN Support Toolkit, SEN Support Line &amp; SEN Advisers </a:t>
            </a:r>
            <a:endParaRPr lang="en-GB" dirty="0"/>
          </a:p>
        </p:txBody>
      </p:sp>
      <p:sp>
        <p:nvSpPr>
          <p:cNvPr id="7" name="Text Placeholder 6">
            <a:extLst>
              <a:ext uri="{FF2B5EF4-FFF2-40B4-BE49-F238E27FC236}">
                <a16:creationId xmlns:a16="http://schemas.microsoft.com/office/drawing/2014/main" id="{3BE0D6B7-85CF-0935-3728-08E6E5B28B64}"/>
              </a:ext>
            </a:extLst>
          </p:cNvPr>
          <p:cNvSpPr>
            <a:spLocks noGrp="1"/>
          </p:cNvSpPr>
          <p:nvPr>
            <p:ph type="body" sz="quarter" idx="10"/>
          </p:nvPr>
        </p:nvSpPr>
        <p:spPr>
          <a:xfrm>
            <a:off x="1371602" y="4736592"/>
            <a:ext cx="21334413" cy="8596629"/>
          </a:xfrm>
        </p:spPr>
        <p:txBody>
          <a:bodyPr/>
          <a:lstStyle/>
          <a:p>
            <a:pPr marL="0" indent="0" defTabSz="466344">
              <a:spcAft>
                <a:spcPts val="600"/>
              </a:spcAft>
              <a:buNone/>
            </a:pPr>
            <a:r>
              <a:rPr lang="en-GB" sz="3000" b="0" kern="100" dirty="0">
                <a:solidFill>
                  <a:srgbClr val="002060"/>
                </a:solidFill>
                <a:latin typeface="+mn-lt"/>
                <a:ea typeface="+mn-ea"/>
                <a:cs typeface="Times New Roman" panose="02020603050405020304" pitchFamily="18" charset="0"/>
              </a:rPr>
              <a:t>A SEN Support Toolkit, offering online resources and signposting to advice, guidance and best practice information in supporting pupils with SEN needs.  The focus is on the graduated approach which underpins practice for all children with SEN and as such this toolkit may be useful for all colleagues supporting children with SEN needs.</a:t>
            </a:r>
          </a:p>
          <a:p>
            <a:pPr marL="0" indent="0" defTabSz="466344">
              <a:spcAft>
                <a:spcPts val="600"/>
              </a:spcAft>
              <a:buNone/>
            </a:pPr>
            <a:r>
              <a:rPr lang="en-GB" sz="3000" b="0" kern="100" dirty="0">
                <a:solidFill>
                  <a:srgbClr val="002060"/>
                </a:solidFill>
                <a:latin typeface="+mn-lt"/>
                <a:ea typeface="+mn-ea"/>
                <a:cs typeface="Times New Roman" panose="02020603050405020304" pitchFamily="18" charset="0"/>
              </a:rPr>
              <a:t>Access to the online SEN Support Toolkit is free and unhindered by paywalls or passwords. Simply select the link to access</a:t>
            </a:r>
          </a:p>
          <a:p>
            <a:pPr marL="0" indent="0" defTabSz="466344">
              <a:spcAft>
                <a:spcPts val="600"/>
              </a:spcAft>
              <a:buNone/>
            </a:pPr>
            <a:r>
              <a:rPr lang="en-GB" sz="3000" b="0" dirty="0">
                <a:hlinkClick r:id="rId2"/>
              </a:rPr>
              <a:t>Course: Hampshire SEN Support Toolkit</a:t>
            </a:r>
            <a:r>
              <a:rPr lang="en-GB" sz="3000" b="0" dirty="0"/>
              <a:t>  </a:t>
            </a:r>
          </a:p>
          <a:p>
            <a:pPr marL="0" indent="0" defTabSz="466344">
              <a:buNone/>
            </a:pPr>
            <a:endParaRPr lang="en-GB" sz="3000" b="0" kern="100" dirty="0">
              <a:solidFill>
                <a:srgbClr val="002060"/>
              </a:solidFill>
              <a:latin typeface="+mn-lt"/>
              <a:ea typeface="+mn-ea"/>
              <a:cs typeface="Times New Roman" panose="02020603050405020304" pitchFamily="18" charset="0"/>
            </a:endParaRPr>
          </a:p>
          <a:p>
            <a:pPr marL="0" indent="0" defTabSz="466344">
              <a:buNone/>
            </a:pPr>
            <a:endParaRPr lang="en-GB" sz="3000" b="0" kern="100" dirty="0">
              <a:solidFill>
                <a:srgbClr val="002060"/>
              </a:solidFill>
              <a:latin typeface="+mn-lt"/>
              <a:cs typeface="Times New Roman" panose="02020603050405020304" pitchFamily="18" charset="0"/>
            </a:endParaRPr>
          </a:p>
          <a:p>
            <a:pPr marL="0" indent="0" defTabSz="466344">
              <a:buNone/>
            </a:pPr>
            <a:endParaRPr lang="en-GB" sz="3000" b="0" kern="100" dirty="0">
              <a:solidFill>
                <a:srgbClr val="002060"/>
              </a:solidFill>
              <a:latin typeface="+mn-lt"/>
              <a:ea typeface="+mn-ea"/>
              <a:cs typeface="Times New Roman" panose="02020603050405020304" pitchFamily="18" charset="0"/>
            </a:endParaRPr>
          </a:p>
          <a:p>
            <a:pPr marL="0" indent="0" defTabSz="466344">
              <a:buNone/>
            </a:pPr>
            <a:endParaRPr lang="en-GB" sz="3000" b="0" kern="100" dirty="0">
              <a:solidFill>
                <a:srgbClr val="002060"/>
              </a:solidFill>
              <a:latin typeface="+mn-lt"/>
              <a:ea typeface="+mn-ea"/>
              <a:cs typeface="Times New Roman" panose="02020603050405020304" pitchFamily="18" charset="0"/>
            </a:endParaRPr>
          </a:p>
          <a:p>
            <a:pPr marL="0" indent="0" defTabSz="466344">
              <a:buNone/>
            </a:pPr>
            <a:r>
              <a:rPr lang="en-GB" sz="3000" b="0" kern="100" dirty="0">
                <a:solidFill>
                  <a:srgbClr val="002060"/>
                </a:solidFill>
                <a:latin typeface="+mn-lt"/>
                <a:ea typeface="+mn-ea"/>
                <a:cs typeface="Times New Roman" panose="02020603050405020304" pitchFamily="18" charset="0"/>
              </a:rPr>
              <a:t>A SEN Support Line, offering tailored email or telephone / Teams' responses from highly qualified SEN professionals about specific challenges or concerns practitioners in school may still need support with after liaison with colleagues including their SENCo, and having accessed the SEN Support toolkit.</a:t>
            </a:r>
          </a:p>
          <a:p>
            <a:pPr marL="0" indent="0" defTabSz="466344">
              <a:buNone/>
            </a:pPr>
            <a:r>
              <a:rPr lang="en-GB" sz="3000" b="0" kern="100" dirty="0">
                <a:solidFill>
                  <a:srgbClr val="002060"/>
                </a:solidFill>
                <a:latin typeface="+mn-lt"/>
                <a:ea typeface="+mn-ea"/>
                <a:cs typeface="Times New Roman" panose="02020603050405020304" pitchFamily="18" charset="0"/>
              </a:rPr>
              <a:t>Please save the SEN Support Line enquiry form link to your favourites.  If you don’t want to use them immediately it will help make it easy to find them when you do want them!   </a:t>
            </a:r>
            <a:r>
              <a:rPr lang="en-GB" sz="3000" b="0" u="sng" kern="100" dirty="0">
                <a:solidFill>
                  <a:srgbClr val="0053AF"/>
                </a:solidFill>
                <a:latin typeface="+mn-lt"/>
                <a:ea typeface="+mn-ea"/>
                <a:cs typeface="Times New Roman" panose="02020603050405020304" pitchFamily="18" charset="0"/>
                <a:hlinkClick r:id="rId3">
                  <a:extLst>
                    <a:ext uri="{A12FA001-AC4F-418D-AE19-62706E023703}">
                      <ahyp:hlinkClr xmlns:ahyp="http://schemas.microsoft.com/office/drawing/2018/hyperlinkcolor" val="tx"/>
                    </a:ext>
                  </a:extLst>
                </a:hlinkClick>
              </a:rPr>
              <a:t>https://forms.office.com/e/mrX19kBP82</a:t>
            </a:r>
            <a:r>
              <a:rPr lang="en-GB" sz="3000" b="0" kern="100" dirty="0">
                <a:solidFill>
                  <a:schemeClr val="tx1"/>
                </a:solidFill>
                <a:latin typeface="+mn-lt"/>
                <a:ea typeface="+mn-ea"/>
                <a:cs typeface="Times New Roman" panose="02020603050405020304" pitchFamily="18" charset="0"/>
              </a:rPr>
              <a:t> </a:t>
            </a:r>
          </a:p>
          <a:p>
            <a:endParaRPr lang="en-GB" sz="3000" b="0" dirty="0"/>
          </a:p>
          <a:p>
            <a:pPr marL="0" indent="0" defTabSz="466344">
              <a:buNone/>
            </a:pPr>
            <a:endParaRPr lang="en-GB" sz="3000" b="0" dirty="0">
              <a:solidFill>
                <a:srgbClr val="002060"/>
              </a:solidFill>
            </a:endParaRPr>
          </a:p>
          <a:p>
            <a:pPr marL="0" indent="0" defTabSz="466344">
              <a:buNone/>
            </a:pPr>
            <a:endParaRPr lang="en-GB" sz="3000" b="0" dirty="0">
              <a:solidFill>
                <a:srgbClr val="002060"/>
              </a:solidFill>
            </a:endParaRPr>
          </a:p>
          <a:p>
            <a:pPr marL="0" indent="0" defTabSz="466344">
              <a:buNone/>
            </a:pPr>
            <a:endParaRPr lang="en-GB" sz="3000" b="0" dirty="0">
              <a:solidFill>
                <a:srgbClr val="002060"/>
              </a:solidFill>
            </a:endParaRPr>
          </a:p>
          <a:p>
            <a:pPr marL="0" indent="0" defTabSz="466344">
              <a:buNone/>
            </a:pPr>
            <a:endParaRPr lang="en-GB" sz="3000" b="0" dirty="0">
              <a:solidFill>
                <a:srgbClr val="002060"/>
              </a:solidFill>
            </a:endParaRPr>
          </a:p>
          <a:p>
            <a:pPr marL="0" indent="0" defTabSz="466344">
              <a:buNone/>
            </a:pPr>
            <a:r>
              <a:rPr lang="en-GB" sz="3000" b="0" dirty="0">
                <a:solidFill>
                  <a:srgbClr val="002060"/>
                </a:solidFill>
              </a:rPr>
              <a:t>Three</a:t>
            </a:r>
            <a:r>
              <a:rPr lang="en-GB" sz="3000" b="0" kern="1200" dirty="0">
                <a:solidFill>
                  <a:srgbClr val="002060"/>
                </a:solidFill>
                <a:latin typeface="Arial" panose="020B0604020202020204" pitchFamily="34" charset="0"/>
                <a:ea typeface="+mn-ea"/>
                <a:cs typeface="Arial" panose="020B0604020202020204" pitchFamily="34" charset="0"/>
              </a:rPr>
              <a:t> new SEN Advisers, who will operator our new SEN Support phone line and manage our new SEN Support Toolkit.</a:t>
            </a:r>
          </a:p>
          <a:p>
            <a:pPr marL="349758" indent="-349758" defTabSz="466344"/>
            <a:r>
              <a:rPr lang="en-GB" sz="3000" b="0" kern="1200" dirty="0">
                <a:solidFill>
                  <a:srgbClr val="002060"/>
                </a:solidFill>
                <a:latin typeface="Arial" panose="020B0604020202020204" pitchFamily="34" charset="0"/>
                <a:ea typeface="+mn-ea"/>
                <a:cs typeface="Arial" panose="020B0604020202020204" pitchFamily="34" charset="0"/>
              </a:rPr>
              <a:t>They can be commissioned by school to support teachers in the classroom, using the 'plan, do, review' approach to better meet the needs of children and young people in the classroom(s).</a:t>
            </a:r>
          </a:p>
          <a:p>
            <a:pPr marL="349758" indent="-349758" defTabSz="466344"/>
            <a:r>
              <a:rPr lang="en-GB" sz="3000" b="0" kern="1200" dirty="0">
                <a:solidFill>
                  <a:srgbClr val="002060"/>
                </a:solidFill>
                <a:latin typeface="Arial" panose="020B0604020202020204" pitchFamily="34" charset="0"/>
                <a:ea typeface="+mn-ea"/>
                <a:cs typeface="Arial" panose="020B0604020202020204" pitchFamily="34" charset="0"/>
              </a:rPr>
              <a:t>The SEN Advisers can also be commissioned to provide support, guidance and problem solving with teachers and SENCo's on classroom-based support.</a:t>
            </a:r>
          </a:p>
          <a:p>
            <a:pPr marL="0" indent="0" defTabSz="466344">
              <a:buNone/>
            </a:pPr>
            <a:r>
              <a:rPr lang="en-GB" sz="3000" b="0" kern="1200" dirty="0">
                <a:solidFill>
                  <a:srgbClr val="002060"/>
                </a:solidFill>
                <a:latin typeface="Arial" panose="020B0604020202020204" pitchFamily="34" charset="0"/>
                <a:ea typeface="+mn-ea"/>
                <a:cs typeface="Arial" panose="020B0604020202020204" pitchFamily="34" charset="0"/>
              </a:rPr>
              <a:t>They join our already established team of Special Educational Needs Inspectors and are all available to support our schools.</a:t>
            </a:r>
            <a:endParaRPr lang="en-GB" sz="3000" b="0" kern="1200" dirty="0">
              <a:solidFill>
                <a:schemeClr val="tx1"/>
              </a:solidFill>
              <a:latin typeface="Arial" panose="020B0604020202020204" pitchFamily="34" charset="0"/>
              <a:ea typeface="+mn-ea"/>
              <a:cs typeface="Arial" panose="020B0604020202020204" pitchFamily="34" charset="0"/>
            </a:endParaRPr>
          </a:p>
          <a:p>
            <a:pPr defTabSz="466344">
              <a:spcAft>
                <a:spcPts val="600"/>
              </a:spcAft>
            </a:pPr>
            <a:endParaRPr lang="en-GB" sz="3000" dirty="0"/>
          </a:p>
        </p:txBody>
      </p:sp>
      <p:pic>
        <p:nvPicPr>
          <p:cNvPr id="3" name="Picture 2">
            <a:extLst>
              <a:ext uri="{FF2B5EF4-FFF2-40B4-BE49-F238E27FC236}">
                <a16:creationId xmlns:a16="http://schemas.microsoft.com/office/drawing/2014/main" id="{82FD77D5-6F9A-30AD-8E50-0157C1483B46}"/>
              </a:ext>
            </a:extLst>
          </p:cNvPr>
          <p:cNvPicPr>
            <a:picLocks noChangeAspect="1"/>
          </p:cNvPicPr>
          <p:nvPr/>
        </p:nvPicPr>
        <p:blipFill>
          <a:blip r:embed="rId4"/>
          <a:stretch>
            <a:fillRect/>
          </a:stretch>
        </p:blipFill>
        <p:spPr>
          <a:xfrm>
            <a:off x="17903096" y="2974725"/>
            <a:ext cx="1414395" cy="1414395"/>
          </a:xfrm>
          <a:prstGeom prst="rect">
            <a:avLst/>
          </a:prstGeom>
        </p:spPr>
      </p:pic>
      <p:pic>
        <p:nvPicPr>
          <p:cNvPr id="4" name="Picture 3">
            <a:extLst>
              <a:ext uri="{FF2B5EF4-FFF2-40B4-BE49-F238E27FC236}">
                <a16:creationId xmlns:a16="http://schemas.microsoft.com/office/drawing/2014/main" id="{50AC01D0-1618-1700-97F0-F90ADE5577DF}"/>
              </a:ext>
            </a:extLst>
          </p:cNvPr>
          <p:cNvPicPr>
            <a:picLocks noChangeAspect="1"/>
          </p:cNvPicPr>
          <p:nvPr/>
        </p:nvPicPr>
        <p:blipFill>
          <a:blip r:embed="rId5"/>
          <a:stretch>
            <a:fillRect/>
          </a:stretch>
        </p:blipFill>
        <p:spPr>
          <a:xfrm>
            <a:off x="10825584" y="3002159"/>
            <a:ext cx="1365622" cy="1359526"/>
          </a:xfrm>
          <a:prstGeom prst="rect">
            <a:avLst/>
          </a:prstGeom>
        </p:spPr>
      </p:pic>
      <p:pic>
        <p:nvPicPr>
          <p:cNvPr id="5" name="Picture 4">
            <a:extLst>
              <a:ext uri="{FF2B5EF4-FFF2-40B4-BE49-F238E27FC236}">
                <a16:creationId xmlns:a16="http://schemas.microsoft.com/office/drawing/2014/main" id="{871DE4D0-6D90-E98D-D575-1FC0EA0EFBAC}"/>
              </a:ext>
            </a:extLst>
          </p:cNvPr>
          <p:cNvPicPr>
            <a:picLocks noChangeAspect="1"/>
          </p:cNvPicPr>
          <p:nvPr/>
        </p:nvPicPr>
        <p:blipFill>
          <a:blip r:embed="rId6"/>
          <a:stretch>
            <a:fillRect/>
          </a:stretch>
        </p:blipFill>
        <p:spPr>
          <a:xfrm>
            <a:off x="3312284" y="3188720"/>
            <a:ext cx="2249619" cy="1365622"/>
          </a:xfrm>
          <a:prstGeom prst="rect">
            <a:avLst/>
          </a:prstGeom>
        </p:spPr>
      </p:pic>
    </p:spTree>
    <p:extLst>
      <p:ext uri="{BB962C8B-B14F-4D97-AF65-F5344CB8AC3E}">
        <p14:creationId xmlns:p14="http://schemas.microsoft.com/office/powerpoint/2010/main" val="300842297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779275-CACF-97CA-0EAC-CEFD7866DD8F}"/>
              </a:ext>
            </a:extLst>
          </p:cNvPr>
          <p:cNvSpPr>
            <a:spLocks noGrp="1"/>
          </p:cNvSpPr>
          <p:nvPr>
            <p:ph type="title"/>
          </p:nvPr>
        </p:nvSpPr>
        <p:spPr/>
        <p:txBody>
          <a:bodyPr/>
          <a:lstStyle/>
          <a:p>
            <a:r>
              <a:rPr lang="en-GB" dirty="0"/>
              <a:t>SEN Flow chart</a:t>
            </a:r>
          </a:p>
        </p:txBody>
      </p:sp>
      <p:pic>
        <p:nvPicPr>
          <p:cNvPr id="4" name="Picture 3" descr="A diagram of a teacher's process&#10;&#10;Description automatically generated">
            <a:extLst>
              <a:ext uri="{FF2B5EF4-FFF2-40B4-BE49-F238E27FC236}">
                <a16:creationId xmlns:a16="http://schemas.microsoft.com/office/drawing/2014/main" id="{32D366E3-BDF8-1AFF-6BA5-D6D2A1A836D0}"/>
              </a:ext>
            </a:extLst>
          </p:cNvPr>
          <p:cNvPicPr>
            <a:picLocks noChangeAspect="1"/>
          </p:cNvPicPr>
          <p:nvPr/>
        </p:nvPicPr>
        <p:blipFill>
          <a:blip r:embed="rId2"/>
          <a:stretch>
            <a:fillRect/>
          </a:stretch>
        </p:blipFill>
        <p:spPr>
          <a:xfrm>
            <a:off x="8286625" y="2849120"/>
            <a:ext cx="6963170" cy="9604372"/>
          </a:xfrm>
          <a:prstGeom prst="rect">
            <a:avLst/>
          </a:prstGeom>
        </p:spPr>
      </p:pic>
    </p:spTree>
    <p:extLst>
      <p:ext uri="{BB962C8B-B14F-4D97-AF65-F5344CB8AC3E}">
        <p14:creationId xmlns:p14="http://schemas.microsoft.com/office/powerpoint/2010/main" val="216442545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3C3885-6E17-A572-E181-1838D51B3B88}"/>
              </a:ext>
            </a:extLst>
          </p:cNvPr>
          <p:cNvSpPr>
            <a:spLocks noGrp="1"/>
          </p:cNvSpPr>
          <p:nvPr>
            <p:ph type="title"/>
          </p:nvPr>
        </p:nvSpPr>
        <p:spPr/>
        <p:txBody>
          <a:bodyPr/>
          <a:lstStyle/>
          <a:p>
            <a:r>
              <a:rPr lang="en-GB" dirty="0"/>
              <a:t>A reminder, 5 training Modules</a:t>
            </a:r>
          </a:p>
        </p:txBody>
      </p:sp>
      <p:sp>
        <p:nvSpPr>
          <p:cNvPr id="6" name="Text Placeholder 5">
            <a:extLst>
              <a:ext uri="{FF2B5EF4-FFF2-40B4-BE49-F238E27FC236}">
                <a16:creationId xmlns:a16="http://schemas.microsoft.com/office/drawing/2014/main" id="{C177FF95-2EA6-6EFB-77B4-47FC0B50D973}"/>
              </a:ext>
            </a:extLst>
          </p:cNvPr>
          <p:cNvSpPr>
            <a:spLocks noGrp="1"/>
          </p:cNvSpPr>
          <p:nvPr>
            <p:ph type="body" sz="quarter" idx="10"/>
          </p:nvPr>
        </p:nvSpPr>
        <p:spPr>
          <a:xfrm>
            <a:off x="1371603" y="3788795"/>
            <a:ext cx="8033654" cy="8286750"/>
          </a:xfrm>
        </p:spPr>
        <p:txBody>
          <a:bodyPr/>
          <a:lstStyle/>
          <a:p>
            <a:pPr marL="0" indent="0">
              <a:buNone/>
            </a:pPr>
            <a:r>
              <a:rPr kumimoji="0" lang="en-US" sz="4800" b="0" i="0" u="none" strike="noStrike" kern="1200" cap="none" spc="0" normalizeH="0" baseline="0" noProof="0" dirty="0">
                <a:ln>
                  <a:noFill/>
                </a:ln>
                <a:solidFill>
                  <a:schemeClr val="tx1"/>
                </a:solidFill>
                <a:effectLst/>
                <a:uLnTx/>
                <a:uFillTx/>
                <a:latin typeface="Arial"/>
                <a:ea typeface="+mn-ea"/>
                <a:cs typeface="+mn-cs"/>
                <a:hlinkClick r:id="rId2">
                  <a:extLst>
                    <a:ext uri="{A12FA001-AC4F-418D-AE19-62706E023703}">
                      <ahyp:hlinkClr xmlns:ahyp="http://schemas.microsoft.com/office/drawing/2018/hyperlinkcolor" val="tx"/>
                    </a:ext>
                  </a:extLst>
                </a:hlinkClick>
              </a:rPr>
              <a:t>SEN Moodle: All courses (hants.gov.uk)</a:t>
            </a:r>
            <a:endParaRPr kumimoji="0" lang="en-GB" sz="4800" b="0" i="0" u="none" strike="noStrike" kern="1200" cap="none" spc="0" normalizeH="0" baseline="0" noProof="0" dirty="0">
              <a:ln>
                <a:noFill/>
              </a:ln>
              <a:solidFill>
                <a:schemeClr val="tx1"/>
              </a:solidFill>
              <a:effectLst/>
              <a:uLnTx/>
              <a:uFillTx/>
              <a:latin typeface="Arial"/>
              <a:ea typeface="+mn-ea"/>
              <a:cs typeface="+mn-cs"/>
            </a:endParaRPr>
          </a:p>
          <a:p>
            <a:pPr marL="0" indent="0">
              <a:buNone/>
            </a:pPr>
            <a:endParaRPr lang="en-GB" dirty="0">
              <a:solidFill>
                <a:schemeClr val="tx1"/>
              </a:solidFill>
            </a:endParaRPr>
          </a:p>
          <a:p>
            <a:pPr marL="0" indent="0">
              <a:buNone/>
            </a:pPr>
            <a:r>
              <a:rPr lang="en-GB" sz="4800" dirty="0">
                <a:solidFill>
                  <a:schemeClr val="tx1"/>
                </a:solidFill>
              </a:rPr>
              <a:t>Centrally Funded</a:t>
            </a:r>
          </a:p>
        </p:txBody>
      </p:sp>
      <p:pic>
        <p:nvPicPr>
          <p:cNvPr id="4" name="Picture 3">
            <a:extLst>
              <a:ext uri="{FF2B5EF4-FFF2-40B4-BE49-F238E27FC236}">
                <a16:creationId xmlns:a16="http://schemas.microsoft.com/office/drawing/2014/main" id="{5403D9BE-6226-AD57-5CD4-A96C657B4AA4}"/>
              </a:ext>
            </a:extLst>
          </p:cNvPr>
          <p:cNvPicPr>
            <a:picLocks noChangeAspect="1"/>
          </p:cNvPicPr>
          <p:nvPr/>
        </p:nvPicPr>
        <p:blipFill>
          <a:blip r:embed="rId3"/>
          <a:stretch>
            <a:fillRect/>
          </a:stretch>
        </p:blipFill>
        <p:spPr>
          <a:xfrm>
            <a:off x="6497693" y="3265939"/>
            <a:ext cx="7259428" cy="8928992"/>
          </a:xfrm>
          <a:prstGeom prst="rect">
            <a:avLst/>
          </a:prstGeom>
        </p:spPr>
      </p:pic>
      <p:graphicFrame>
        <p:nvGraphicFramePr>
          <p:cNvPr id="5" name="Diagram 4">
            <a:extLst>
              <a:ext uri="{FF2B5EF4-FFF2-40B4-BE49-F238E27FC236}">
                <a16:creationId xmlns:a16="http://schemas.microsoft.com/office/drawing/2014/main" id="{502C4D3F-84A1-DA5B-C486-D60E5E51BA84}"/>
              </a:ext>
            </a:extLst>
          </p:cNvPr>
          <p:cNvGraphicFramePr/>
          <p:nvPr>
            <p:extLst>
              <p:ext uri="{D42A27DB-BD31-4B8C-83A1-F6EECF244321}">
                <p14:modId xmlns:p14="http://schemas.microsoft.com/office/powerpoint/2010/main" val="3812673998"/>
              </p:ext>
            </p:extLst>
          </p:nvPr>
        </p:nvGraphicFramePr>
        <p:xfrm>
          <a:off x="15204917" y="2977907"/>
          <a:ext cx="7805894" cy="950505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9308898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6B1FCD-BFC1-47EC-782E-561756839B0F}"/>
              </a:ext>
            </a:extLst>
          </p:cNvPr>
          <p:cNvSpPr>
            <a:spLocks noGrp="1"/>
          </p:cNvSpPr>
          <p:nvPr>
            <p:ph type="title"/>
          </p:nvPr>
        </p:nvSpPr>
        <p:spPr/>
        <p:txBody>
          <a:bodyPr/>
          <a:lstStyle/>
          <a:p>
            <a:r>
              <a:rPr lang="en-GB" dirty="0"/>
              <a:t>Next network meetings </a:t>
            </a:r>
          </a:p>
        </p:txBody>
      </p:sp>
      <p:sp>
        <p:nvSpPr>
          <p:cNvPr id="3" name="Text Placeholder 2">
            <a:extLst>
              <a:ext uri="{FF2B5EF4-FFF2-40B4-BE49-F238E27FC236}">
                <a16:creationId xmlns:a16="http://schemas.microsoft.com/office/drawing/2014/main" id="{BB47201A-05B8-911A-0688-58A679ECE36E}"/>
              </a:ext>
            </a:extLst>
          </p:cNvPr>
          <p:cNvSpPr>
            <a:spLocks noGrp="1"/>
          </p:cNvSpPr>
          <p:nvPr>
            <p:ph type="body" sz="quarter" idx="10"/>
          </p:nvPr>
        </p:nvSpPr>
        <p:spPr>
          <a:xfrm>
            <a:off x="1371602" y="3121714"/>
            <a:ext cx="21334413" cy="8286750"/>
          </a:xfrm>
        </p:spPr>
        <p:txBody>
          <a:bodyPr/>
          <a:lstStyle/>
          <a:p>
            <a:r>
              <a:rPr lang="en-GB" sz="4400" dirty="0">
                <a:solidFill>
                  <a:schemeClr val="tx1"/>
                </a:solidFill>
              </a:rPr>
              <a:t>24 June 2025 from 4pm to 5.30pm</a:t>
            </a:r>
          </a:p>
          <a:p>
            <a:r>
              <a:rPr lang="en-GB" sz="4400" dirty="0">
                <a:solidFill>
                  <a:schemeClr val="tx1"/>
                </a:solidFill>
              </a:rPr>
              <a:t>Chaired by Marie Mullins</a:t>
            </a:r>
            <a:endParaRPr lang="en-GB" dirty="0">
              <a:solidFill>
                <a:schemeClr val="tx1"/>
              </a:solidFill>
            </a:endParaRPr>
          </a:p>
        </p:txBody>
      </p:sp>
    </p:spTree>
    <p:extLst>
      <p:ext uri="{BB962C8B-B14F-4D97-AF65-F5344CB8AC3E}">
        <p14:creationId xmlns:p14="http://schemas.microsoft.com/office/powerpoint/2010/main" val="4046726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62B5AB0-D851-9EA4-2A28-BD70E199384D}"/>
              </a:ext>
            </a:extLst>
          </p:cNvPr>
          <p:cNvPicPr>
            <a:picLocks noChangeAspect="1"/>
          </p:cNvPicPr>
          <p:nvPr/>
        </p:nvPicPr>
        <p:blipFill>
          <a:blip r:embed="rId2"/>
          <a:stretch>
            <a:fillRect/>
          </a:stretch>
        </p:blipFill>
        <p:spPr>
          <a:xfrm>
            <a:off x="2823369" y="1462087"/>
            <a:ext cx="18735675" cy="10791825"/>
          </a:xfrm>
          <a:prstGeom prst="rect">
            <a:avLst/>
          </a:prstGeom>
        </p:spPr>
      </p:pic>
    </p:spTree>
    <p:extLst>
      <p:ext uri="{BB962C8B-B14F-4D97-AF65-F5344CB8AC3E}">
        <p14:creationId xmlns:p14="http://schemas.microsoft.com/office/powerpoint/2010/main" val="32118775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3CAC007-9E41-DD49-BACD-3153704E8E5C}"/>
              </a:ext>
            </a:extLst>
          </p:cNvPr>
          <p:cNvPicPr>
            <a:picLocks noChangeAspect="1"/>
          </p:cNvPicPr>
          <p:nvPr/>
        </p:nvPicPr>
        <p:blipFill>
          <a:blip r:embed="rId2"/>
          <a:stretch>
            <a:fillRect/>
          </a:stretch>
        </p:blipFill>
        <p:spPr>
          <a:xfrm>
            <a:off x="7231221" y="502061"/>
            <a:ext cx="9919970" cy="12372691"/>
          </a:xfrm>
          <a:prstGeom prst="rect">
            <a:avLst/>
          </a:prstGeom>
        </p:spPr>
      </p:pic>
    </p:spTree>
    <p:extLst>
      <p:ext uri="{BB962C8B-B14F-4D97-AF65-F5344CB8AC3E}">
        <p14:creationId xmlns:p14="http://schemas.microsoft.com/office/powerpoint/2010/main" val="13521427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1F6D5354-E228-5A1D-1ECD-CAC348BDFEB9}"/>
              </a:ext>
            </a:extLst>
          </p:cNvPr>
          <p:cNvSpPr>
            <a:spLocks noGrp="1"/>
          </p:cNvSpPr>
          <p:nvPr>
            <p:ph type="title"/>
          </p:nvPr>
        </p:nvSpPr>
        <p:spPr>
          <a:xfrm>
            <a:off x="1523945" y="1052697"/>
            <a:ext cx="21334522" cy="2651126"/>
          </a:xfrm>
        </p:spPr>
        <p:txBody>
          <a:bodyPr>
            <a:normAutofit fontScale="90000"/>
          </a:bodyPr>
          <a:lstStyle/>
          <a:p>
            <a:r>
              <a:rPr lang="en-GB" sz="8800" dirty="0">
                <a:solidFill>
                  <a:srgbClr val="0088CE"/>
                </a:solidFill>
              </a:rPr>
              <a:t>RP and mainstream teachers work together to write targets that reduce barriers to learning for the child from the RP</a:t>
            </a:r>
            <a:endParaRPr lang="en-GB" dirty="0">
              <a:solidFill>
                <a:srgbClr val="0088CE"/>
              </a:solidFill>
            </a:endParaRPr>
          </a:p>
        </p:txBody>
      </p:sp>
      <p:sp>
        <p:nvSpPr>
          <p:cNvPr id="8" name="Content Placeholder 2">
            <a:extLst>
              <a:ext uri="{FF2B5EF4-FFF2-40B4-BE49-F238E27FC236}">
                <a16:creationId xmlns:a16="http://schemas.microsoft.com/office/drawing/2014/main" id="{0640843D-A0D3-D2D8-B550-EA92E77E5917}"/>
              </a:ext>
            </a:extLst>
          </p:cNvPr>
          <p:cNvSpPr txBox="1">
            <a:spLocks/>
          </p:cNvSpPr>
          <p:nvPr/>
        </p:nvSpPr>
        <p:spPr>
          <a:xfrm>
            <a:off x="10954514" y="4328645"/>
            <a:ext cx="10442444" cy="7873093"/>
          </a:xfrm>
          <a:prstGeom prst="rect">
            <a:avLst/>
          </a:prstGeom>
        </p:spPr>
        <p:txBody>
          <a:bodyPr/>
          <a:lstStyle>
            <a:lvl1pPr marL="457132" indent="-457132" algn="l" defTabSz="1828526" rtl="0" eaLnBrk="1" latinLnBrk="0" hangingPunct="1">
              <a:lnSpc>
                <a:spcPct val="90000"/>
              </a:lnSpc>
              <a:spcBef>
                <a:spcPts val="2000"/>
              </a:spcBef>
              <a:buFont typeface="Arial" panose="020B0604020202020204" pitchFamily="34" charset="0"/>
              <a:buChar char="•"/>
              <a:defRPr sz="5599" kern="1200">
                <a:solidFill>
                  <a:srgbClr val="08314C"/>
                </a:solidFill>
                <a:latin typeface="Arial" panose="020B0604020202020204" pitchFamily="34" charset="0"/>
                <a:ea typeface="+mn-ea"/>
                <a:cs typeface="Arial" panose="020B0604020202020204" pitchFamily="34" charset="0"/>
              </a:defRPr>
            </a:lvl1pPr>
            <a:lvl2pPr marL="1371394" indent="-457132" algn="l" defTabSz="1828526" rtl="0" eaLnBrk="1" latinLnBrk="0" hangingPunct="1">
              <a:lnSpc>
                <a:spcPct val="90000"/>
              </a:lnSpc>
              <a:spcBef>
                <a:spcPts val="1000"/>
              </a:spcBef>
              <a:buFont typeface="Arial" panose="020B0604020202020204" pitchFamily="34" charset="0"/>
              <a:buChar char="•"/>
              <a:defRPr sz="4800" kern="1200">
                <a:solidFill>
                  <a:srgbClr val="08314C"/>
                </a:solidFill>
                <a:latin typeface="Arial" panose="020B0604020202020204" pitchFamily="34" charset="0"/>
                <a:ea typeface="+mn-ea"/>
                <a:cs typeface="Arial" panose="020B0604020202020204" pitchFamily="34" charset="0"/>
              </a:defRPr>
            </a:lvl2pPr>
            <a:lvl3pPr marL="2285658" indent="-457132" algn="l" defTabSz="1828526" rtl="0" eaLnBrk="1" latinLnBrk="0" hangingPunct="1">
              <a:lnSpc>
                <a:spcPct val="90000"/>
              </a:lnSpc>
              <a:spcBef>
                <a:spcPts val="1000"/>
              </a:spcBef>
              <a:buFont typeface="Arial" panose="020B0604020202020204" pitchFamily="34" charset="0"/>
              <a:buChar char="•"/>
              <a:defRPr sz="4000" kern="1200">
                <a:solidFill>
                  <a:srgbClr val="08314C"/>
                </a:solidFill>
                <a:latin typeface="Arial" panose="020B0604020202020204" pitchFamily="34" charset="0"/>
                <a:ea typeface="+mn-ea"/>
                <a:cs typeface="Arial" panose="020B0604020202020204" pitchFamily="34" charset="0"/>
              </a:defRPr>
            </a:lvl3pPr>
            <a:lvl4pPr marL="3199920" indent="-457132" algn="l" defTabSz="1828526" rtl="0" eaLnBrk="1" latinLnBrk="0" hangingPunct="1">
              <a:lnSpc>
                <a:spcPct val="90000"/>
              </a:lnSpc>
              <a:spcBef>
                <a:spcPts val="1000"/>
              </a:spcBef>
              <a:buFont typeface="Arial" panose="020B0604020202020204" pitchFamily="34" charset="0"/>
              <a:buChar char="•"/>
              <a:defRPr sz="3600" kern="1200">
                <a:solidFill>
                  <a:srgbClr val="08314C"/>
                </a:solidFill>
                <a:latin typeface="Arial" panose="020B0604020202020204" pitchFamily="34" charset="0"/>
                <a:ea typeface="+mn-ea"/>
                <a:cs typeface="Arial" panose="020B0604020202020204" pitchFamily="34" charset="0"/>
              </a:defRPr>
            </a:lvl4pPr>
            <a:lvl5pPr marL="4114183" indent="-457132" algn="l" defTabSz="1828526" rtl="0" eaLnBrk="1" latinLnBrk="0" hangingPunct="1">
              <a:lnSpc>
                <a:spcPct val="90000"/>
              </a:lnSpc>
              <a:spcBef>
                <a:spcPts val="1000"/>
              </a:spcBef>
              <a:buFont typeface="Arial" panose="020B0604020202020204" pitchFamily="34" charset="0"/>
              <a:buChar char="•"/>
              <a:defRPr sz="3600" kern="1200">
                <a:solidFill>
                  <a:srgbClr val="08314C"/>
                </a:solidFill>
                <a:latin typeface="Arial" panose="020B0604020202020204" pitchFamily="34" charset="0"/>
                <a:ea typeface="+mn-ea"/>
                <a:cs typeface="Arial" panose="020B0604020202020204" pitchFamily="34" charset="0"/>
              </a:defRPr>
            </a:lvl5pPr>
            <a:lvl6pPr marL="5028446" indent="-457132" algn="l" defTabSz="1828526"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2708" indent="-457132" algn="l" defTabSz="1828526"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6972" indent="-457132" algn="l" defTabSz="1828526"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1233" indent="-457132" algn="l" defTabSz="1828526"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marL="514350" indent="-514350" fontAlgn="base">
              <a:spcBef>
                <a:spcPct val="20000"/>
              </a:spcBef>
              <a:spcAft>
                <a:spcPct val="0"/>
              </a:spcAft>
              <a:buFont typeface="Arial" panose="020B0604020202020204" pitchFamily="34" charset="0"/>
              <a:buChar char="•"/>
            </a:pPr>
            <a:r>
              <a:rPr lang="en-US" sz="4400" dirty="0">
                <a:latin typeface="Calibri" panose="020F0502020204030204" pitchFamily="34" charset="0"/>
                <a:cs typeface="Calibri" panose="020F0502020204030204" pitchFamily="34" charset="0"/>
              </a:rPr>
              <a:t>Nonacademic targets need to be shared.</a:t>
            </a:r>
          </a:p>
          <a:p>
            <a:pPr marL="514350" indent="-514350" fontAlgn="base">
              <a:spcBef>
                <a:spcPct val="20000"/>
              </a:spcBef>
              <a:spcAft>
                <a:spcPct val="0"/>
              </a:spcAft>
              <a:buFont typeface="Arial" panose="020B0604020202020204" pitchFamily="34" charset="0"/>
              <a:buChar char="•"/>
            </a:pPr>
            <a:r>
              <a:rPr lang="en-US" sz="4400" dirty="0">
                <a:latin typeface="Calibri" panose="020F0502020204030204" pitchFamily="34" charset="0"/>
                <a:cs typeface="Calibri" panose="020F0502020204030204" pitchFamily="34" charset="0"/>
              </a:rPr>
              <a:t>Bespoke teaching of skills needs to be taught in the RP and then </a:t>
            </a:r>
            <a:r>
              <a:rPr lang="en-US" sz="4400" dirty="0" err="1">
                <a:latin typeface="Calibri" panose="020F0502020204030204" pitchFamily="34" charset="0"/>
                <a:cs typeface="Calibri" panose="020F0502020204030204" pitchFamily="34" charset="0"/>
              </a:rPr>
              <a:t>generailsed</a:t>
            </a:r>
            <a:r>
              <a:rPr lang="en-US" sz="4400" dirty="0">
                <a:latin typeface="Calibri" panose="020F0502020204030204" pitchFamily="34" charset="0"/>
                <a:cs typeface="Calibri" panose="020F0502020204030204" pitchFamily="34" charset="0"/>
              </a:rPr>
              <a:t> and transferred to mainstream classroom. </a:t>
            </a:r>
          </a:p>
          <a:p>
            <a:pPr marL="514350" indent="-514350" fontAlgn="base">
              <a:spcBef>
                <a:spcPct val="20000"/>
              </a:spcBef>
              <a:spcAft>
                <a:spcPct val="0"/>
              </a:spcAft>
              <a:buFont typeface="Arial" panose="020B0604020202020204" pitchFamily="34" charset="0"/>
              <a:buChar char="•"/>
            </a:pPr>
            <a:r>
              <a:rPr lang="en-US" sz="4400" dirty="0">
                <a:latin typeface="Calibri" panose="020F0502020204030204" pitchFamily="34" charset="0"/>
                <a:cs typeface="Calibri" panose="020F0502020204030204" pitchFamily="34" charset="0"/>
              </a:rPr>
              <a:t>Communication is key and a common language used. </a:t>
            </a:r>
          </a:p>
          <a:p>
            <a:pPr marL="514350" indent="-514350" fontAlgn="base">
              <a:spcBef>
                <a:spcPct val="20000"/>
              </a:spcBef>
              <a:spcAft>
                <a:spcPct val="0"/>
              </a:spcAft>
              <a:buFont typeface="Arial" panose="020B0604020202020204" pitchFamily="34" charset="0"/>
              <a:buChar char="•"/>
            </a:pPr>
            <a:r>
              <a:rPr lang="en-US" sz="4400" dirty="0">
                <a:latin typeface="Calibri" panose="020F0502020204030204" pitchFamily="34" charset="0"/>
                <a:cs typeface="Calibri" panose="020F0502020204030204" pitchFamily="34" charset="0"/>
              </a:rPr>
              <a:t>Clear targets and strategies shared.</a:t>
            </a:r>
          </a:p>
          <a:p>
            <a:pPr marL="514350" indent="-514350" fontAlgn="base">
              <a:spcBef>
                <a:spcPct val="20000"/>
              </a:spcBef>
              <a:spcAft>
                <a:spcPct val="0"/>
              </a:spcAft>
              <a:buFont typeface="Arial" panose="020B0604020202020204" pitchFamily="34" charset="0"/>
              <a:buChar char="•"/>
            </a:pPr>
            <a:r>
              <a:rPr lang="en-US" sz="4400" dirty="0">
                <a:latin typeface="Calibri" panose="020F0502020204030204" pitchFamily="34" charset="0"/>
                <a:cs typeface="Calibri" panose="020F0502020204030204" pitchFamily="34" charset="0"/>
              </a:rPr>
              <a:t>Everyone has an opportunity to share the progress made and any tips, wins and key messages are communicated. </a:t>
            </a:r>
          </a:p>
        </p:txBody>
      </p:sp>
      <p:pic>
        <p:nvPicPr>
          <p:cNvPr id="2" name="Picture 1">
            <a:extLst>
              <a:ext uri="{FF2B5EF4-FFF2-40B4-BE49-F238E27FC236}">
                <a16:creationId xmlns:a16="http://schemas.microsoft.com/office/drawing/2014/main" id="{0B00CF9D-2825-F735-A0FD-5373B900FE82}"/>
              </a:ext>
            </a:extLst>
          </p:cNvPr>
          <p:cNvPicPr>
            <a:picLocks noChangeAspect="1"/>
          </p:cNvPicPr>
          <p:nvPr/>
        </p:nvPicPr>
        <p:blipFill>
          <a:blip r:embed="rId2"/>
          <a:stretch>
            <a:fillRect/>
          </a:stretch>
        </p:blipFill>
        <p:spPr>
          <a:xfrm>
            <a:off x="2354995" y="4328645"/>
            <a:ext cx="7273158" cy="8053660"/>
          </a:xfrm>
          <a:prstGeom prst="rect">
            <a:avLst/>
          </a:prstGeom>
        </p:spPr>
      </p:pic>
    </p:spTree>
    <p:extLst>
      <p:ext uri="{BB962C8B-B14F-4D97-AF65-F5344CB8AC3E}">
        <p14:creationId xmlns:p14="http://schemas.microsoft.com/office/powerpoint/2010/main" val="23991775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041600DB-1940-A976-0F37-452F6FB7B810}"/>
              </a:ext>
            </a:extLst>
          </p:cNvPr>
          <p:cNvSpPr>
            <a:spLocks noGrp="1"/>
          </p:cNvSpPr>
          <p:nvPr>
            <p:ph type="title"/>
          </p:nvPr>
        </p:nvSpPr>
        <p:spPr>
          <a:xfrm>
            <a:off x="1371602" y="730251"/>
            <a:ext cx="21334522" cy="2651126"/>
          </a:xfrm>
        </p:spPr>
        <p:txBody>
          <a:bodyPr>
            <a:normAutofit/>
          </a:bodyPr>
          <a:lstStyle/>
          <a:p>
            <a:r>
              <a:rPr lang="en-GB" sz="8800" dirty="0">
                <a:solidFill>
                  <a:srgbClr val="0088CE"/>
                </a:solidFill>
              </a:rPr>
              <a:t>Resolve confusion in planning</a:t>
            </a:r>
            <a:endParaRPr lang="en-GB" dirty="0">
              <a:solidFill>
                <a:srgbClr val="0088CE"/>
              </a:solidFill>
            </a:endParaRPr>
          </a:p>
        </p:txBody>
      </p:sp>
      <p:sp>
        <p:nvSpPr>
          <p:cNvPr id="11" name="Content Placeholder 2">
            <a:extLst>
              <a:ext uri="{FF2B5EF4-FFF2-40B4-BE49-F238E27FC236}">
                <a16:creationId xmlns:a16="http://schemas.microsoft.com/office/drawing/2014/main" id="{7095905D-CCA1-4052-68E2-471F7928C557}"/>
              </a:ext>
            </a:extLst>
          </p:cNvPr>
          <p:cNvSpPr txBox="1">
            <a:spLocks/>
          </p:cNvSpPr>
          <p:nvPr/>
        </p:nvSpPr>
        <p:spPr>
          <a:xfrm>
            <a:off x="1371602" y="3381377"/>
            <a:ext cx="10442444" cy="7873093"/>
          </a:xfrm>
          <a:prstGeom prst="rect">
            <a:avLst/>
          </a:prstGeom>
        </p:spPr>
        <p:txBody>
          <a:bodyPr/>
          <a:lstStyle>
            <a:lvl1pPr marL="457132" indent="-457132" algn="l" defTabSz="1828526" rtl="0" eaLnBrk="1" latinLnBrk="0" hangingPunct="1">
              <a:lnSpc>
                <a:spcPct val="90000"/>
              </a:lnSpc>
              <a:spcBef>
                <a:spcPts val="2000"/>
              </a:spcBef>
              <a:buFont typeface="Arial" panose="020B0604020202020204" pitchFamily="34" charset="0"/>
              <a:buChar char="•"/>
              <a:defRPr sz="5599" kern="1200">
                <a:solidFill>
                  <a:srgbClr val="08314C"/>
                </a:solidFill>
                <a:latin typeface="Arial" panose="020B0604020202020204" pitchFamily="34" charset="0"/>
                <a:ea typeface="+mn-ea"/>
                <a:cs typeface="Arial" panose="020B0604020202020204" pitchFamily="34" charset="0"/>
              </a:defRPr>
            </a:lvl1pPr>
            <a:lvl2pPr marL="1371394" indent="-457132" algn="l" defTabSz="1828526" rtl="0" eaLnBrk="1" latinLnBrk="0" hangingPunct="1">
              <a:lnSpc>
                <a:spcPct val="90000"/>
              </a:lnSpc>
              <a:spcBef>
                <a:spcPts val="1000"/>
              </a:spcBef>
              <a:buFont typeface="Arial" panose="020B0604020202020204" pitchFamily="34" charset="0"/>
              <a:buChar char="•"/>
              <a:defRPr sz="4800" kern="1200">
                <a:solidFill>
                  <a:srgbClr val="08314C"/>
                </a:solidFill>
                <a:latin typeface="Arial" panose="020B0604020202020204" pitchFamily="34" charset="0"/>
                <a:ea typeface="+mn-ea"/>
                <a:cs typeface="Arial" panose="020B0604020202020204" pitchFamily="34" charset="0"/>
              </a:defRPr>
            </a:lvl2pPr>
            <a:lvl3pPr marL="2285658" indent="-457132" algn="l" defTabSz="1828526" rtl="0" eaLnBrk="1" latinLnBrk="0" hangingPunct="1">
              <a:lnSpc>
                <a:spcPct val="90000"/>
              </a:lnSpc>
              <a:spcBef>
                <a:spcPts val="1000"/>
              </a:spcBef>
              <a:buFont typeface="Arial" panose="020B0604020202020204" pitchFamily="34" charset="0"/>
              <a:buChar char="•"/>
              <a:defRPr sz="4000" kern="1200">
                <a:solidFill>
                  <a:srgbClr val="08314C"/>
                </a:solidFill>
                <a:latin typeface="Arial" panose="020B0604020202020204" pitchFamily="34" charset="0"/>
                <a:ea typeface="+mn-ea"/>
                <a:cs typeface="Arial" panose="020B0604020202020204" pitchFamily="34" charset="0"/>
              </a:defRPr>
            </a:lvl3pPr>
            <a:lvl4pPr marL="3199920" indent="-457132" algn="l" defTabSz="1828526" rtl="0" eaLnBrk="1" latinLnBrk="0" hangingPunct="1">
              <a:lnSpc>
                <a:spcPct val="90000"/>
              </a:lnSpc>
              <a:spcBef>
                <a:spcPts val="1000"/>
              </a:spcBef>
              <a:buFont typeface="Arial" panose="020B0604020202020204" pitchFamily="34" charset="0"/>
              <a:buChar char="•"/>
              <a:defRPr sz="3600" kern="1200">
                <a:solidFill>
                  <a:srgbClr val="08314C"/>
                </a:solidFill>
                <a:latin typeface="Arial" panose="020B0604020202020204" pitchFamily="34" charset="0"/>
                <a:ea typeface="+mn-ea"/>
                <a:cs typeface="Arial" panose="020B0604020202020204" pitchFamily="34" charset="0"/>
              </a:defRPr>
            </a:lvl4pPr>
            <a:lvl5pPr marL="4114183" indent="-457132" algn="l" defTabSz="1828526" rtl="0" eaLnBrk="1" latinLnBrk="0" hangingPunct="1">
              <a:lnSpc>
                <a:spcPct val="90000"/>
              </a:lnSpc>
              <a:spcBef>
                <a:spcPts val="1000"/>
              </a:spcBef>
              <a:buFont typeface="Arial" panose="020B0604020202020204" pitchFamily="34" charset="0"/>
              <a:buChar char="•"/>
              <a:defRPr sz="3600" kern="1200">
                <a:solidFill>
                  <a:srgbClr val="08314C"/>
                </a:solidFill>
                <a:latin typeface="Arial" panose="020B0604020202020204" pitchFamily="34" charset="0"/>
                <a:ea typeface="+mn-ea"/>
                <a:cs typeface="Arial" panose="020B0604020202020204" pitchFamily="34" charset="0"/>
              </a:defRPr>
            </a:lvl5pPr>
            <a:lvl6pPr marL="5028446" indent="-457132" algn="l" defTabSz="1828526"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2708" indent="-457132" algn="l" defTabSz="1828526"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6972" indent="-457132" algn="l" defTabSz="1828526"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1233" indent="-457132" algn="l" defTabSz="1828526"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marL="514350" indent="-514350" fontAlgn="base">
              <a:spcBef>
                <a:spcPct val="20000"/>
              </a:spcBef>
              <a:spcAft>
                <a:spcPct val="0"/>
              </a:spcAft>
              <a:buFont typeface="Arial" panose="020B0604020202020204" pitchFamily="34" charset="0"/>
              <a:buChar char="•"/>
            </a:pPr>
            <a:r>
              <a:rPr lang="en-US" sz="4400" dirty="0">
                <a:latin typeface="Calibri" panose="020F0502020204030204" pitchFamily="34" charset="0"/>
                <a:cs typeface="Calibri" panose="020F0502020204030204" pitchFamily="34" charset="0"/>
              </a:rPr>
              <a:t>Planning should be collaborative.</a:t>
            </a:r>
          </a:p>
          <a:p>
            <a:pPr marL="0" indent="0" fontAlgn="base">
              <a:spcBef>
                <a:spcPct val="20000"/>
              </a:spcBef>
              <a:spcAft>
                <a:spcPct val="0"/>
              </a:spcAft>
              <a:buNone/>
            </a:pPr>
            <a:r>
              <a:rPr lang="en-US" sz="4400" dirty="0">
                <a:latin typeface="Calibri" panose="020F0502020204030204" pitchFamily="34" charset="0"/>
                <a:cs typeface="Calibri" panose="020F0502020204030204" pitchFamily="34" charset="0"/>
              </a:rPr>
              <a:t> </a:t>
            </a:r>
          </a:p>
          <a:p>
            <a:pPr marL="514350" indent="-514350" fontAlgn="base">
              <a:spcBef>
                <a:spcPct val="20000"/>
              </a:spcBef>
              <a:spcAft>
                <a:spcPct val="0"/>
              </a:spcAft>
              <a:buFont typeface="Arial" panose="020B0604020202020204" pitchFamily="34" charset="0"/>
              <a:buChar char="•"/>
            </a:pPr>
            <a:r>
              <a:rPr lang="en-US" sz="4400" dirty="0">
                <a:latin typeface="Calibri" panose="020F0502020204030204" pitchFamily="34" charset="0"/>
                <a:cs typeface="Calibri" panose="020F0502020204030204" pitchFamily="34" charset="0"/>
              </a:rPr>
              <a:t> Feedback is essential to ensure a successful inclusion.</a:t>
            </a:r>
          </a:p>
          <a:p>
            <a:pPr marL="0" indent="0" fontAlgn="base">
              <a:spcBef>
                <a:spcPct val="20000"/>
              </a:spcBef>
              <a:spcAft>
                <a:spcPct val="0"/>
              </a:spcAft>
              <a:buNone/>
            </a:pPr>
            <a:endParaRPr lang="en-US" sz="4400" dirty="0">
              <a:latin typeface="Calibri" panose="020F0502020204030204" pitchFamily="34" charset="0"/>
              <a:cs typeface="Calibri" panose="020F0502020204030204" pitchFamily="34" charset="0"/>
            </a:endParaRPr>
          </a:p>
          <a:p>
            <a:pPr marL="514350" indent="-514350" fontAlgn="base">
              <a:spcBef>
                <a:spcPct val="20000"/>
              </a:spcBef>
              <a:spcAft>
                <a:spcPct val="0"/>
              </a:spcAft>
              <a:buFont typeface="Arial" panose="020B0604020202020204" pitchFamily="34" charset="0"/>
              <a:buChar char="•"/>
            </a:pPr>
            <a:r>
              <a:rPr lang="en-US" sz="4400" dirty="0">
                <a:latin typeface="Calibri" panose="020F0502020204030204" pitchFamily="34" charset="0"/>
                <a:cs typeface="Calibri" panose="020F0502020204030204" pitchFamily="34" charset="0"/>
              </a:rPr>
              <a:t>Lesson plans are shared, and the RP manager considers whether adapted activities will be accessible.</a:t>
            </a:r>
          </a:p>
        </p:txBody>
      </p:sp>
      <p:pic>
        <p:nvPicPr>
          <p:cNvPr id="2" name="Picture 1">
            <a:extLst>
              <a:ext uri="{FF2B5EF4-FFF2-40B4-BE49-F238E27FC236}">
                <a16:creationId xmlns:a16="http://schemas.microsoft.com/office/drawing/2014/main" id="{7DAF54E9-96FD-3176-2194-8DCE6D10CFF9}"/>
              </a:ext>
            </a:extLst>
          </p:cNvPr>
          <p:cNvPicPr>
            <a:picLocks noChangeAspect="1"/>
          </p:cNvPicPr>
          <p:nvPr/>
        </p:nvPicPr>
        <p:blipFill>
          <a:blip r:embed="rId2"/>
          <a:stretch>
            <a:fillRect/>
          </a:stretch>
        </p:blipFill>
        <p:spPr>
          <a:xfrm>
            <a:off x="12038863" y="3200106"/>
            <a:ext cx="11193226" cy="7873093"/>
          </a:xfrm>
          <a:prstGeom prst="rect">
            <a:avLst/>
          </a:prstGeom>
        </p:spPr>
      </p:pic>
    </p:spTree>
    <p:extLst>
      <p:ext uri="{BB962C8B-B14F-4D97-AF65-F5344CB8AC3E}">
        <p14:creationId xmlns:p14="http://schemas.microsoft.com/office/powerpoint/2010/main" val="14955071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1EAEC2-CCBF-DA16-4DF7-315B41246EA0}"/>
              </a:ext>
            </a:extLst>
          </p:cNvPr>
          <p:cNvSpPr>
            <a:spLocks noGrp="1"/>
          </p:cNvSpPr>
          <p:nvPr>
            <p:ph type="title"/>
          </p:nvPr>
        </p:nvSpPr>
        <p:spPr/>
        <p:txBody>
          <a:bodyPr>
            <a:normAutofit/>
          </a:bodyPr>
          <a:lstStyle/>
          <a:p>
            <a:r>
              <a:rPr lang="en-GB" sz="8800" dirty="0">
                <a:solidFill>
                  <a:srgbClr val="0088CE"/>
                </a:solidFill>
              </a:rPr>
              <a:t>Confidence in planning</a:t>
            </a:r>
            <a:endParaRPr lang="en-GB" dirty="0">
              <a:solidFill>
                <a:srgbClr val="0088CE"/>
              </a:solidFill>
            </a:endParaRPr>
          </a:p>
        </p:txBody>
      </p:sp>
      <p:sp>
        <p:nvSpPr>
          <p:cNvPr id="3" name="Content Placeholder 2">
            <a:extLst>
              <a:ext uri="{FF2B5EF4-FFF2-40B4-BE49-F238E27FC236}">
                <a16:creationId xmlns:a16="http://schemas.microsoft.com/office/drawing/2014/main" id="{E3D3BFD7-427D-BDE5-A0F6-811FE1B055D4}"/>
              </a:ext>
            </a:extLst>
          </p:cNvPr>
          <p:cNvSpPr>
            <a:spLocks noGrp="1"/>
          </p:cNvSpPr>
          <p:nvPr>
            <p:ph idx="4294967295"/>
          </p:nvPr>
        </p:nvSpPr>
        <p:spPr>
          <a:xfrm>
            <a:off x="1396757" y="3095900"/>
            <a:ext cx="10442444" cy="7873093"/>
          </a:xfrm>
          <a:prstGeom prst="rect">
            <a:avLst/>
          </a:prstGeom>
        </p:spPr>
        <p:txBody>
          <a:bodyPr/>
          <a:lstStyle/>
          <a:p>
            <a:pPr marL="514350" indent="-514350" fontAlgn="base">
              <a:spcBef>
                <a:spcPct val="20000"/>
              </a:spcBef>
              <a:spcAft>
                <a:spcPct val="0"/>
              </a:spcAft>
              <a:buFont typeface="Arial" panose="020B0604020202020204" pitchFamily="34" charset="0"/>
              <a:buChar char="•"/>
            </a:pPr>
            <a:r>
              <a:rPr lang="en-US" sz="4400" dirty="0">
                <a:latin typeface="Calibri" panose="020F0502020204030204" pitchFamily="34" charset="0"/>
                <a:cs typeface="Calibri" panose="020F0502020204030204" pitchFamily="34" charset="0"/>
              </a:rPr>
              <a:t>Open dialogue is key sharing strategies and provide opportunities for support. </a:t>
            </a:r>
          </a:p>
          <a:p>
            <a:pPr marL="0" indent="0" fontAlgn="base">
              <a:spcBef>
                <a:spcPct val="20000"/>
              </a:spcBef>
              <a:spcAft>
                <a:spcPct val="0"/>
              </a:spcAft>
              <a:buNone/>
            </a:pPr>
            <a:endParaRPr lang="en-US" sz="4400" dirty="0">
              <a:latin typeface="Calibri" panose="020F0502020204030204" pitchFamily="34" charset="0"/>
              <a:cs typeface="Calibri" panose="020F0502020204030204" pitchFamily="34" charset="0"/>
            </a:endParaRPr>
          </a:p>
          <a:p>
            <a:pPr marL="514350" indent="-514350" fontAlgn="base">
              <a:spcBef>
                <a:spcPct val="20000"/>
              </a:spcBef>
              <a:spcAft>
                <a:spcPct val="0"/>
              </a:spcAft>
              <a:buFont typeface="Arial" panose="020B0604020202020204" pitchFamily="34" charset="0"/>
              <a:buChar char="•"/>
            </a:pPr>
            <a:r>
              <a:rPr lang="en-US" sz="4400" dirty="0">
                <a:latin typeface="Calibri" panose="020F0502020204030204" pitchFamily="34" charset="0"/>
                <a:cs typeface="Calibri" panose="020F0502020204030204" pitchFamily="34" charset="0"/>
              </a:rPr>
              <a:t>Mainstream teachers take ownership of their planning, but RP staff are on hand to support. </a:t>
            </a:r>
          </a:p>
          <a:p>
            <a:pPr marL="0" indent="0" fontAlgn="base">
              <a:spcBef>
                <a:spcPct val="20000"/>
              </a:spcBef>
              <a:spcAft>
                <a:spcPct val="0"/>
              </a:spcAft>
              <a:buNone/>
            </a:pPr>
            <a:endParaRPr lang="en-US" sz="4400" dirty="0">
              <a:latin typeface="Calibri" panose="020F0502020204030204" pitchFamily="34" charset="0"/>
              <a:cs typeface="Calibri" panose="020F0502020204030204" pitchFamily="34" charset="0"/>
            </a:endParaRPr>
          </a:p>
          <a:p>
            <a:pPr marL="514350" indent="-514350" fontAlgn="base">
              <a:spcBef>
                <a:spcPct val="20000"/>
              </a:spcBef>
              <a:spcAft>
                <a:spcPct val="0"/>
              </a:spcAft>
              <a:buFont typeface="Arial" panose="020B0604020202020204" pitchFamily="34" charset="0"/>
              <a:buChar char="•"/>
            </a:pPr>
            <a:r>
              <a:rPr lang="en-US" sz="4400" dirty="0">
                <a:latin typeface="Calibri" panose="020F0502020204030204" pitchFamily="34" charset="0"/>
                <a:cs typeface="Calibri" panose="020F0502020204030204" pitchFamily="34" charset="0"/>
              </a:rPr>
              <a:t>Ensure advice and resources is given. RP team to share the pupils' strengths and needs so that relational approach can be developed focusing on their strengths. </a:t>
            </a:r>
          </a:p>
        </p:txBody>
      </p:sp>
      <p:pic>
        <p:nvPicPr>
          <p:cNvPr id="4" name="Picture 3">
            <a:extLst>
              <a:ext uri="{FF2B5EF4-FFF2-40B4-BE49-F238E27FC236}">
                <a16:creationId xmlns:a16="http://schemas.microsoft.com/office/drawing/2014/main" id="{69917106-D1E5-6D47-8938-059CAD90C44D}"/>
              </a:ext>
            </a:extLst>
          </p:cNvPr>
          <p:cNvPicPr>
            <a:picLocks noChangeAspect="1"/>
          </p:cNvPicPr>
          <p:nvPr/>
        </p:nvPicPr>
        <p:blipFill>
          <a:blip r:embed="rId2"/>
          <a:stretch>
            <a:fillRect/>
          </a:stretch>
        </p:blipFill>
        <p:spPr>
          <a:xfrm>
            <a:off x="12191206" y="3095900"/>
            <a:ext cx="10162913" cy="8931074"/>
          </a:xfrm>
          <a:prstGeom prst="rect">
            <a:avLst/>
          </a:prstGeom>
        </p:spPr>
      </p:pic>
    </p:spTree>
    <p:extLst>
      <p:ext uri="{BB962C8B-B14F-4D97-AF65-F5344CB8AC3E}">
        <p14:creationId xmlns:p14="http://schemas.microsoft.com/office/powerpoint/2010/main" val="32657893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1EAEC2-CCBF-DA16-4DF7-315B41246EA0}"/>
              </a:ext>
            </a:extLst>
          </p:cNvPr>
          <p:cNvSpPr>
            <a:spLocks noGrp="1"/>
          </p:cNvSpPr>
          <p:nvPr>
            <p:ph type="title"/>
          </p:nvPr>
        </p:nvSpPr>
        <p:spPr/>
        <p:txBody>
          <a:bodyPr>
            <a:normAutofit fontScale="90000"/>
          </a:bodyPr>
          <a:lstStyle/>
          <a:p>
            <a:r>
              <a:rPr lang="en-GB" sz="8800" dirty="0">
                <a:solidFill>
                  <a:srgbClr val="0088CE"/>
                </a:solidFill>
              </a:rPr>
              <a:t>Learning support assistants (LSA) from the RP attend lessons in the mainstream class knowing the lesson plan</a:t>
            </a:r>
            <a:endParaRPr lang="en-GB" dirty="0">
              <a:solidFill>
                <a:srgbClr val="0088CE"/>
              </a:solidFill>
            </a:endParaRPr>
          </a:p>
        </p:txBody>
      </p:sp>
      <p:sp>
        <p:nvSpPr>
          <p:cNvPr id="3" name="Content Placeholder 2">
            <a:extLst>
              <a:ext uri="{FF2B5EF4-FFF2-40B4-BE49-F238E27FC236}">
                <a16:creationId xmlns:a16="http://schemas.microsoft.com/office/drawing/2014/main" id="{E3D3BFD7-427D-BDE5-A0F6-811FE1B055D4}"/>
              </a:ext>
            </a:extLst>
          </p:cNvPr>
          <p:cNvSpPr>
            <a:spLocks noGrp="1"/>
          </p:cNvSpPr>
          <p:nvPr>
            <p:ph idx="4294967295"/>
          </p:nvPr>
        </p:nvSpPr>
        <p:spPr>
          <a:xfrm>
            <a:off x="1371602" y="4115631"/>
            <a:ext cx="10819604" cy="7413169"/>
          </a:xfrm>
          <a:prstGeom prst="rect">
            <a:avLst/>
          </a:prstGeom>
        </p:spPr>
        <p:txBody>
          <a:bodyPr/>
          <a:lstStyle/>
          <a:p>
            <a:pPr marL="514350" indent="-514350" fontAlgn="base">
              <a:spcBef>
                <a:spcPct val="20000"/>
              </a:spcBef>
              <a:spcAft>
                <a:spcPct val="0"/>
              </a:spcAft>
              <a:buChar char="•"/>
            </a:pPr>
            <a:r>
              <a:rPr lang="en-US" sz="4400" dirty="0">
                <a:latin typeface="Calibri" panose="020F0502020204030204" pitchFamily="34" charset="0"/>
                <a:cs typeface="Calibri" panose="020F0502020204030204" pitchFamily="34" charset="0"/>
              </a:rPr>
              <a:t>LSA’s have access to the lesson plan in advance. </a:t>
            </a:r>
          </a:p>
          <a:p>
            <a:pPr marL="514350" indent="-514350" fontAlgn="base">
              <a:spcBef>
                <a:spcPct val="20000"/>
              </a:spcBef>
              <a:spcAft>
                <a:spcPct val="0"/>
              </a:spcAft>
              <a:buChar char="•"/>
            </a:pPr>
            <a:r>
              <a:rPr lang="en-US" sz="4400" dirty="0">
                <a:latin typeface="Calibri" panose="020F0502020204030204" pitchFamily="34" charset="0"/>
                <a:cs typeface="Calibri" panose="020F0502020204030204" pitchFamily="34" charset="0"/>
              </a:rPr>
              <a:t> LSA’s can provide additional resources and suggest any changes that may support the pupil.</a:t>
            </a:r>
          </a:p>
          <a:p>
            <a:pPr marL="514350" indent="-514350" fontAlgn="base">
              <a:spcBef>
                <a:spcPct val="20000"/>
              </a:spcBef>
              <a:spcAft>
                <a:spcPct val="0"/>
              </a:spcAft>
              <a:buChar char="•"/>
            </a:pPr>
            <a:r>
              <a:rPr lang="en-US" sz="4400" dirty="0">
                <a:latin typeface="Calibri" panose="020F0502020204030204" pitchFamily="34" charset="0"/>
                <a:cs typeface="Calibri" panose="020F0502020204030204" pitchFamily="34" charset="0"/>
              </a:rPr>
              <a:t> LSA can support any barriers to learning and help to develop task to make them more engaging to the pupil.</a:t>
            </a:r>
          </a:p>
        </p:txBody>
      </p:sp>
      <p:pic>
        <p:nvPicPr>
          <p:cNvPr id="4" name="Picture 3">
            <a:extLst>
              <a:ext uri="{FF2B5EF4-FFF2-40B4-BE49-F238E27FC236}">
                <a16:creationId xmlns:a16="http://schemas.microsoft.com/office/drawing/2014/main" id="{CA0CBAF3-F3A6-2423-BA5F-2FB7DC05E6A1}"/>
              </a:ext>
            </a:extLst>
          </p:cNvPr>
          <p:cNvPicPr>
            <a:picLocks noChangeAspect="1"/>
          </p:cNvPicPr>
          <p:nvPr/>
        </p:nvPicPr>
        <p:blipFill>
          <a:blip r:embed="rId2"/>
          <a:srcRect b="8198"/>
          <a:stretch/>
        </p:blipFill>
        <p:spPr>
          <a:xfrm>
            <a:off x="12403784" y="3848671"/>
            <a:ext cx="10162913" cy="7947088"/>
          </a:xfrm>
          <a:prstGeom prst="rect">
            <a:avLst/>
          </a:prstGeom>
        </p:spPr>
      </p:pic>
    </p:spTree>
    <p:extLst>
      <p:ext uri="{BB962C8B-B14F-4D97-AF65-F5344CB8AC3E}">
        <p14:creationId xmlns:p14="http://schemas.microsoft.com/office/powerpoint/2010/main" val="3715485141"/>
      </p:ext>
    </p:extLst>
  </p:cSld>
  <p:clrMapOvr>
    <a:masterClrMapping/>
  </p:clrMapOvr>
</p:sld>
</file>

<file path=ppt/theme/theme1.xml><?xml version="1.0" encoding="utf-8"?>
<a:theme xmlns:a="http://schemas.openxmlformats.org/drawingml/2006/main" name="Services background">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Arial"/>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improvement-advisory-service-powerpoint-template - JWW" id="{66B04809-AE06-4AEB-BA38-A855E93A0464}" vid="{50C21830-0C6E-47F4-83A2-642FD0D0273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A40DBD7A0811954987FF7A3EA9983527" ma:contentTypeVersion="11" ma:contentTypeDescription="Create a new document." ma:contentTypeScope="" ma:versionID="223106e8fd2b7d8c3bb21f66b7edcff3">
  <xsd:schema xmlns:xsd="http://www.w3.org/2001/XMLSchema" xmlns:xs="http://www.w3.org/2001/XMLSchema" xmlns:p="http://schemas.microsoft.com/office/2006/metadata/properties" xmlns:ns2="d0393e64-3c0e-487f-804d-ccdf56bf1631" xmlns:ns3="1e1c1808-369b-40d7-9886-afbc5f49b136" xmlns:ns4="c5dbf80e-f509-45f6-9fe5-406e3eefabbb" targetNamespace="http://schemas.microsoft.com/office/2006/metadata/properties" ma:root="true" ma:fieldsID="3d79a92bcedbab59df636a5711186f38" ns2:_="" ns3:_="" ns4:_="">
    <xsd:import namespace="d0393e64-3c0e-487f-804d-ccdf56bf1631"/>
    <xsd:import namespace="1e1c1808-369b-40d7-9886-afbc5f49b136"/>
    <xsd:import namespace="c5dbf80e-f509-45f6-9fe5-406e3eefabbb"/>
    <xsd:element name="properties">
      <xsd:complexType>
        <xsd:sequence>
          <xsd:element name="documentManagement">
            <xsd:complexType>
              <xsd:all>
                <xsd:element ref="ns2:_dlc_DocId" minOccurs="0"/>
                <xsd:element ref="ns2:_dlc_DocIdUrl" minOccurs="0"/>
                <xsd:element ref="ns2:_dlc_DocIdPersistId" minOccurs="0"/>
                <xsd:element ref="ns3:MediaServiceMetadata" minOccurs="0"/>
                <xsd:element ref="ns3:MediaServiceFastMetadata" minOccurs="0"/>
                <xsd:element ref="ns3:MediaServiceSearchProperties" minOccurs="0"/>
                <xsd:element ref="ns3:MediaServiceObjectDetectorVersions" minOccurs="0"/>
                <xsd:element ref="ns3:lcf76f155ced4ddcb4097134ff3c332f" minOccurs="0"/>
                <xsd:element ref="ns4:TaxCatchAll" minOccurs="0"/>
                <xsd:element ref="ns3:MediaServiceDateTaken" minOccurs="0"/>
                <xsd:element ref="ns3:MediaServiceOCR" minOccurs="0"/>
                <xsd:element ref="ns3:MediaServiceGenerationTime" minOccurs="0"/>
                <xsd:element ref="ns3: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0393e64-3c0e-487f-804d-ccdf56bf1631"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1e1c1808-369b-40d7-9886-afbc5f49b136"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SearchProperties" ma:index="13" nillable="true" ma:displayName="MediaServiceSearchProperties" ma:hidden="true" ma:internalName="MediaServiceSearchProperties" ma:readOnly="true">
      <xsd:simpleType>
        <xsd:restriction base="dms:Note"/>
      </xsd:simpleType>
    </xsd:element>
    <xsd:element name="MediaServiceObjectDetectorVersions" ma:index="14" nillable="true" ma:displayName="MediaServiceObjectDetectorVersions" ma:hidden="true" ma:indexed="true" ma:internalName="MediaServiceObjectDetectorVersions" ma:readOnly="true">
      <xsd:simpleType>
        <xsd:restriction base="dms:Text"/>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3c5dbf34-c73a-430c-9290-9174ad787734" ma:termSetId="09814cd3-568e-fe90-9814-8d621ff8fb84" ma:anchorId="fba54fb3-c3e1-fe81-a776-ca4b69148c4d" ma:open="true" ma:isKeyword="false">
      <xsd:complexType>
        <xsd:sequence>
          <xsd:element ref="pc:Terms" minOccurs="0" maxOccurs="1"/>
        </xsd:sequence>
      </xsd:complexType>
    </xsd:element>
    <xsd:element name="MediaServiceDateTaken" ma:index="18" nillable="true" ma:displayName="MediaServiceDateTaken" ma:hidden="true" ma:indexed="true" ma:internalName="MediaServiceDateTaken"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GenerationTime" ma:index="20" nillable="true" ma:displayName="MediaServiceGenerationTime" ma:hidden="true" ma:internalName="MediaServiceGenerationTime" ma:readOnly="true">
      <xsd:simpleType>
        <xsd:restriction base="dms:Text"/>
      </xsd:simpleType>
    </xsd:element>
    <xsd:element name="MediaServiceEventHashCode" ma:index="21"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5dbf80e-f509-45f6-9fe5-406e3eefabbb" elementFormDefault="qualified">
    <xsd:import namespace="http://schemas.microsoft.com/office/2006/documentManagement/types"/>
    <xsd:import namespace="http://schemas.microsoft.com/office/infopath/2007/PartnerControls"/>
    <xsd:element name="TaxCatchAll" ma:index="17" nillable="true" ma:displayName="Taxonomy Catch All Column" ma:hidden="true" ma:list="{3001cd6a-e120-4422-8492-e0258bd4b4d8}" ma:internalName="TaxCatchAll" ma:showField="CatchAllData" ma:web="d0393e64-3c0e-487f-804d-ccdf56bf163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c5dbf80e-f509-45f6-9fe5-406e3eefabbb" xsi:nil="true"/>
    <_dlc_DocId xmlns="d0393e64-3c0e-487f-804d-ccdf56bf1631">NX2CHFJHQK4R-1350286470-25</_dlc_DocId>
    <_dlc_DocIdUrl xmlns="d0393e64-3c0e-487f-804d-ccdf56bf1631">
      <Url>https://hants.sharepoint.com/sites/HIAS8251/_layouts/15/DocIdRedir.aspx?ID=NX2CHFJHQK4R-1350286470-25</Url>
      <Description>NX2CHFJHQK4R-1350286470-25</Description>
    </_dlc_DocIdUrl>
    <lcf76f155ced4ddcb4097134ff3c332f xmlns="1e1c1808-369b-40d7-9886-afbc5f49b136">
      <Terms xmlns="http://schemas.microsoft.com/office/infopath/2007/PartnerControls"/>
    </lcf76f155ced4ddcb4097134ff3c332f>
  </documentManagement>
</p:properties>
</file>

<file path=customXml/item4.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026CCDC6-ACD1-43F6-8F4F-21E835B3CA3E}">
  <ds:schemaRefs>
    <ds:schemaRef ds:uri="http://schemas.microsoft.com/sharepoint/v3/contenttype/forms"/>
  </ds:schemaRefs>
</ds:datastoreItem>
</file>

<file path=customXml/itemProps2.xml><?xml version="1.0" encoding="utf-8"?>
<ds:datastoreItem xmlns:ds="http://schemas.openxmlformats.org/officeDocument/2006/customXml" ds:itemID="{9FAD1580-27FC-46B9-B435-891B95D4DB5A}">
  <ds:schemaRefs>
    <ds:schemaRef ds:uri="1e1c1808-369b-40d7-9886-afbc5f49b136"/>
    <ds:schemaRef ds:uri="c5dbf80e-f509-45f6-9fe5-406e3eefabbb"/>
    <ds:schemaRef ds:uri="d0393e64-3c0e-487f-804d-ccdf56bf1631"/>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7EB60EA4-7D52-49C9-B8C9-8A7584A1B65E}">
  <ds:schemaRefs>
    <ds:schemaRef ds:uri="http://schemas.microsoft.com/office/2006/documentManagement/types"/>
    <ds:schemaRef ds:uri="http://purl.org/dc/terms/"/>
    <ds:schemaRef ds:uri="http://schemas.microsoft.com/office/2006/metadata/properties"/>
    <ds:schemaRef ds:uri="http://schemas.microsoft.com/office/infopath/2007/PartnerControls"/>
    <ds:schemaRef ds:uri="1e1c1808-369b-40d7-9886-afbc5f49b136"/>
    <ds:schemaRef ds:uri="http://www.w3.org/XML/1998/namespace"/>
    <ds:schemaRef ds:uri="http://schemas.openxmlformats.org/package/2006/metadata/core-properties"/>
    <ds:schemaRef ds:uri="http://purl.org/dc/dcmitype/"/>
    <ds:schemaRef ds:uri="c5dbf80e-f509-45f6-9fe5-406e3eefabbb"/>
    <ds:schemaRef ds:uri="d0393e64-3c0e-487f-804d-ccdf56bf1631"/>
    <ds:schemaRef ds:uri="http://purl.org/dc/elements/1.1/"/>
  </ds:schemaRefs>
</ds:datastoreItem>
</file>

<file path=customXml/itemProps4.xml><?xml version="1.0" encoding="utf-8"?>
<ds:datastoreItem xmlns:ds="http://schemas.openxmlformats.org/officeDocument/2006/customXml" ds:itemID="{481FB3A6-241D-4E8D-B5EE-1C7F61AD8456}">
  <ds:schemaRefs>
    <ds:schemaRef ds:uri="http://schemas.microsoft.com/sharepoint/events"/>
  </ds:schemaRefs>
</ds:datastoreItem>
</file>

<file path=docProps/app.xml><?xml version="1.0" encoding="utf-8"?>
<Properties xmlns="http://schemas.openxmlformats.org/officeDocument/2006/extended-properties" xmlns:vt="http://schemas.openxmlformats.org/officeDocument/2006/docPropsVTypes">
  <Template/>
  <TotalTime>14885</TotalTime>
  <Words>1510</Words>
  <Application>Microsoft Office PowerPoint</Application>
  <PresentationFormat>Custom</PresentationFormat>
  <Paragraphs>143</Paragraphs>
  <Slides>33</Slides>
  <Notes>2</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33</vt:i4>
      </vt:variant>
    </vt:vector>
  </HeadingPairs>
  <TitlesOfParts>
    <vt:vector size="41" baseType="lpstr">
      <vt:lpstr>Aptos</vt:lpstr>
      <vt:lpstr>Arial</vt:lpstr>
      <vt:lpstr>Calibri</vt:lpstr>
      <vt:lpstr>Roboto</vt:lpstr>
      <vt:lpstr>Roboto Medium</vt:lpstr>
      <vt:lpstr>Roboto Thin</vt:lpstr>
      <vt:lpstr>Wingdings</vt:lpstr>
      <vt:lpstr>Services background</vt:lpstr>
      <vt:lpstr>PowerPoint Presentation</vt:lpstr>
      <vt:lpstr>Welcome and Agenda</vt:lpstr>
      <vt:lpstr>Resourced provision Toolkit</vt:lpstr>
      <vt:lpstr>PowerPoint Presentation</vt:lpstr>
      <vt:lpstr>PowerPoint Presentation</vt:lpstr>
      <vt:lpstr>RP and mainstream teachers work together to write targets that reduce barriers to learning for the child from the RP</vt:lpstr>
      <vt:lpstr>Resolve confusion in planning</vt:lpstr>
      <vt:lpstr>Confidence in planning</vt:lpstr>
      <vt:lpstr>Learning support assistants (LSA) from the RP attend lessons in the mainstream class knowing the lesson plan</vt:lpstr>
      <vt:lpstr>Create a common online space to share planning, so that resources can be prepared in advance</vt:lpstr>
      <vt:lpstr>Develop effective strategies to help child transition from RP to mainstream class</vt:lpstr>
      <vt:lpstr>Solihull training free for parents and staff</vt:lpstr>
      <vt:lpstr>Parent advice line</vt:lpstr>
      <vt:lpstr>Sharing professional expertise  Floor books by Jodie Boscombe and Vicky Randall</vt:lpstr>
      <vt:lpstr>PowerPoint Presentation</vt:lpstr>
      <vt:lpstr>Why does it matter? </vt:lpstr>
      <vt:lpstr>Aims of the physical education (PE) SEND inclusion project</vt:lpstr>
      <vt:lpstr>Workshop/ webinar dates </vt:lpstr>
      <vt:lpstr>Annual return </vt:lpstr>
      <vt:lpstr>Key performance indicators (KPI) and annual return</vt:lpstr>
      <vt:lpstr>Sample annual return</vt:lpstr>
      <vt:lpstr>PowerPoint Presentation</vt:lpstr>
      <vt:lpstr>PowerPoint Presentation</vt:lpstr>
      <vt:lpstr>Excerpt from email to headteachers</vt:lpstr>
      <vt:lpstr>Updates and free training</vt:lpstr>
      <vt:lpstr>Ofsted updates</vt:lpstr>
      <vt:lpstr>NASEN Resources</vt:lpstr>
      <vt:lpstr>PowerPoint Presentation</vt:lpstr>
      <vt:lpstr>Online CPD Units | Whole School SEND  </vt:lpstr>
      <vt:lpstr>SEN Support Toolkit, SEN Support Line &amp; SEN Advisers </vt:lpstr>
      <vt:lpstr>SEN Flow chart</vt:lpstr>
      <vt:lpstr>A reminder, 5 training Modules</vt:lpstr>
      <vt:lpstr>Next network meetings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HIAS</dc:creator>
  <cp:lastModifiedBy>Erhahiemen, Ebi</cp:lastModifiedBy>
  <cp:revision>3</cp:revision>
  <dcterms:created xsi:type="dcterms:W3CDTF">2023-04-27T13:13:25Z</dcterms:created>
  <dcterms:modified xsi:type="dcterms:W3CDTF">2025-03-11T11:56:11Z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0x010100A40DBD7A0811954987FF7A3EA9983527</vt:lpwstr>
  </property>
  <property fmtid="{D5CDD505-2E9C-101B-9397-08002B2CF9AE}" pid="3" name="_dlc_DocIdItemGuid">
    <vt:lpwstr>36c27f2d-84a4-4157-9ca6-2a19f87c957a</vt:lpwstr>
  </property>
  <property fmtid="{D5CDD505-2E9C-101B-9397-08002B2CF9AE}" pid="4" name="MediaServiceImageTags">
    <vt:lpwstr/>
  </property>
</Properties>
</file>