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5"/>
  </p:sldMasterIdLst>
  <p:sldIdLst>
    <p:sldId id="261" r:id="rId6"/>
    <p:sldId id="258" r:id="rId7"/>
    <p:sldId id="262" r:id="rId8"/>
    <p:sldId id="263" r:id="rId9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0" userDrawn="1">
          <p15:clr>
            <a:srgbClr val="A4A3A4"/>
          </p15:clr>
        </p15:guide>
        <p15:guide id="2" pos="853" userDrawn="1">
          <p15:clr>
            <a:srgbClr val="A4A3A4"/>
          </p15:clr>
        </p15:guide>
        <p15:guide id="3" pos="14483" userDrawn="1">
          <p15:clr>
            <a:srgbClr val="A4A3A4"/>
          </p15:clr>
        </p15:guide>
        <p15:guide id="4" orient="horz" pos="7767" userDrawn="1">
          <p15:clr>
            <a:srgbClr val="A4A3A4"/>
          </p15:clr>
        </p15:guide>
        <p15:guide id="5" pos="1556" userDrawn="1">
          <p15:clr>
            <a:srgbClr val="A4A3A4"/>
          </p15:clr>
        </p15:guide>
        <p15:guide id="6" pos="2032" userDrawn="1">
          <p15:clr>
            <a:srgbClr val="A4A3A4"/>
          </p15:clr>
        </p15:guide>
        <p15:guide id="7" pos="6728" userDrawn="1">
          <p15:clr>
            <a:srgbClr val="A4A3A4"/>
          </p15:clr>
        </p15:guide>
        <p15:guide id="8" pos="6296" userDrawn="1">
          <p15:clr>
            <a:srgbClr val="A4A3A4"/>
          </p15:clr>
        </p15:guide>
        <p15:guide id="9" pos="5548" userDrawn="1">
          <p15:clr>
            <a:srgbClr val="A4A3A4"/>
          </p15:clr>
        </p15:guide>
        <p15:guide id="10" pos="5117" userDrawn="1">
          <p15:clr>
            <a:srgbClr val="A4A3A4"/>
          </p15:clr>
        </p15:guide>
        <p15:guide id="11" pos="4346" userDrawn="1">
          <p15:clr>
            <a:srgbClr val="A4A3A4"/>
          </p15:clr>
        </p15:guide>
        <p15:guide id="12" pos="2758" userDrawn="1">
          <p15:clr>
            <a:srgbClr val="A4A3A4"/>
          </p15:clr>
        </p15:guide>
        <p15:guide id="13" pos="3212" userDrawn="1">
          <p15:clr>
            <a:srgbClr val="A4A3A4"/>
          </p15:clr>
        </p15:guide>
        <p15:guide id="14" pos="3914" userDrawn="1">
          <p15:clr>
            <a:srgbClr val="A4A3A4"/>
          </p15:clr>
        </p15:guide>
        <p15:guide id="15" pos="9789" userDrawn="1">
          <p15:clr>
            <a:srgbClr val="A4A3A4"/>
          </p15:clr>
        </p15:guide>
        <p15:guide id="16" pos="9063" userDrawn="1">
          <p15:clr>
            <a:srgbClr val="A4A3A4"/>
          </p15:clr>
        </p15:guide>
        <p15:guide id="17" pos="8631" userDrawn="1">
          <p15:clr>
            <a:srgbClr val="A4A3A4"/>
          </p15:clr>
        </p15:guide>
        <p15:guide id="18" pos="7453" userDrawn="1">
          <p15:clr>
            <a:srgbClr val="A4A3A4"/>
          </p15:clr>
        </p15:guide>
        <p15:guide id="19" pos="7883" userDrawn="1">
          <p15:clr>
            <a:srgbClr val="A4A3A4"/>
          </p15:clr>
        </p15:guide>
        <p15:guide id="20" pos="10242" userDrawn="1">
          <p15:clr>
            <a:srgbClr val="A4A3A4"/>
          </p15:clr>
        </p15:guide>
        <p15:guide id="21" pos="11399" userDrawn="1">
          <p15:clr>
            <a:srgbClr val="A4A3A4"/>
          </p15:clr>
        </p15:guide>
        <p15:guide id="22" pos="10969" userDrawn="1">
          <p15:clr>
            <a:srgbClr val="A4A3A4"/>
          </p15:clr>
        </p15:guide>
        <p15:guide id="23" pos="12125" userDrawn="1">
          <p15:clr>
            <a:srgbClr val="A4A3A4"/>
          </p15:clr>
        </p15:guide>
        <p15:guide id="24" pos="12557" userDrawn="1">
          <p15:clr>
            <a:srgbClr val="A4A3A4"/>
          </p15:clr>
        </p15:guide>
        <p15:guide id="25" pos="13327" userDrawn="1">
          <p15:clr>
            <a:srgbClr val="A4A3A4"/>
          </p15:clr>
        </p15:guide>
        <p15:guide id="26" pos="13758" userDrawn="1">
          <p15:clr>
            <a:srgbClr val="A4A3A4"/>
          </p15:clr>
        </p15:guide>
        <p15:guide id="27" orient="horz" pos="2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CE"/>
    <a:srgbClr val="429AD6"/>
    <a:srgbClr val="8A358C"/>
    <a:srgbClr val="7F1439"/>
    <a:srgbClr val="08314C"/>
    <a:srgbClr val="E4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6" y="1186"/>
      </p:cViewPr>
      <p:guideLst>
        <p:guide orient="horz" pos="850"/>
        <p:guide pos="853"/>
        <p:guide pos="14483"/>
        <p:guide orient="horz" pos="7767"/>
        <p:guide pos="1556"/>
        <p:guide pos="2032"/>
        <p:guide pos="6728"/>
        <p:guide pos="6296"/>
        <p:guide pos="5548"/>
        <p:guide pos="5117"/>
        <p:guide pos="4346"/>
        <p:guide pos="2758"/>
        <p:guide pos="3212"/>
        <p:guide pos="3914"/>
        <p:guide pos="9789"/>
        <p:guide pos="9063"/>
        <p:guide pos="8631"/>
        <p:guide pos="7453"/>
        <p:guide pos="7883"/>
        <p:guide pos="10242"/>
        <p:guide pos="11399"/>
        <p:guide pos="10969"/>
        <p:guide pos="12125"/>
        <p:guide pos="12557"/>
        <p:guide pos="13327"/>
        <p:guide pos="13758"/>
        <p:guide orient="horz" pos="21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hahiemen, Ebi" userId="f159cad7-f38e-400c-abb9-c47177e4599f" providerId="ADAL" clId="{72023CAF-A285-4492-9965-A91A2A56BA3D}"/>
    <pc:docChg chg="undo custSel addSld delSld modSld">
      <pc:chgData name="Erhahiemen, Ebi" userId="f159cad7-f38e-400c-abb9-c47177e4599f" providerId="ADAL" clId="{72023CAF-A285-4492-9965-A91A2A56BA3D}" dt="2024-11-20T13:15:48.461" v="379" actId="207"/>
      <pc:docMkLst>
        <pc:docMk/>
      </pc:docMkLst>
      <pc:sldChg chg="modSp del mod">
        <pc:chgData name="Erhahiemen, Ebi" userId="f159cad7-f38e-400c-abb9-c47177e4599f" providerId="ADAL" clId="{72023CAF-A285-4492-9965-A91A2A56BA3D}" dt="2024-11-20T13:15:31.096" v="377" actId="47"/>
        <pc:sldMkLst>
          <pc:docMk/>
          <pc:sldMk cId="31655441" sldId="257"/>
        </pc:sldMkLst>
        <pc:spChg chg="mod">
          <ac:chgData name="Erhahiemen, Ebi" userId="f159cad7-f38e-400c-abb9-c47177e4599f" providerId="ADAL" clId="{72023CAF-A285-4492-9965-A91A2A56BA3D}" dt="2024-11-20T13:09:32.876" v="236" actId="27636"/>
          <ac:spMkLst>
            <pc:docMk/>
            <pc:sldMk cId="31655441" sldId="257"/>
            <ac:spMk id="2" creationId="{CC276D58-DD6F-A353-ACE7-038E097EF11D}"/>
          </ac:spMkLst>
        </pc:spChg>
      </pc:sldChg>
      <pc:sldChg chg="modSp mod">
        <pc:chgData name="Erhahiemen, Ebi" userId="f159cad7-f38e-400c-abb9-c47177e4599f" providerId="ADAL" clId="{72023CAF-A285-4492-9965-A91A2A56BA3D}" dt="2024-11-20T13:09:53.968" v="239" actId="6549"/>
        <pc:sldMkLst>
          <pc:docMk/>
          <pc:sldMk cId="620237314" sldId="258"/>
        </pc:sldMkLst>
        <pc:spChg chg="mod">
          <ac:chgData name="Erhahiemen, Ebi" userId="f159cad7-f38e-400c-abb9-c47177e4599f" providerId="ADAL" clId="{72023CAF-A285-4492-9965-A91A2A56BA3D}" dt="2024-11-20T13:07:27.139" v="152" actId="20577"/>
          <ac:spMkLst>
            <pc:docMk/>
            <pc:sldMk cId="620237314" sldId="258"/>
            <ac:spMk id="2" creationId="{EA1EAEC2-CCBF-DA16-4DF7-315B41246EA0}"/>
          </ac:spMkLst>
        </pc:spChg>
        <pc:spChg chg="mod">
          <ac:chgData name="Erhahiemen, Ebi" userId="f159cad7-f38e-400c-abb9-c47177e4599f" providerId="ADAL" clId="{72023CAF-A285-4492-9965-A91A2A56BA3D}" dt="2024-11-20T13:09:53.968" v="239" actId="6549"/>
          <ac:spMkLst>
            <pc:docMk/>
            <pc:sldMk cId="620237314" sldId="258"/>
            <ac:spMk id="3" creationId="{E3D3BFD7-427D-BDE5-A0F6-811FE1B055D4}"/>
          </ac:spMkLst>
        </pc:spChg>
      </pc:sldChg>
      <pc:sldChg chg="del">
        <pc:chgData name="Erhahiemen, Ebi" userId="f159cad7-f38e-400c-abb9-c47177e4599f" providerId="ADAL" clId="{72023CAF-A285-4492-9965-A91A2A56BA3D}" dt="2024-11-20T13:15:28.017" v="375" actId="47"/>
        <pc:sldMkLst>
          <pc:docMk/>
          <pc:sldMk cId="3686666491" sldId="259"/>
        </pc:sldMkLst>
      </pc:sldChg>
      <pc:sldChg chg="del">
        <pc:chgData name="Erhahiemen, Ebi" userId="f159cad7-f38e-400c-abb9-c47177e4599f" providerId="ADAL" clId="{72023CAF-A285-4492-9965-A91A2A56BA3D}" dt="2024-11-20T13:15:29.044" v="376" actId="47"/>
        <pc:sldMkLst>
          <pc:docMk/>
          <pc:sldMk cId="4144851477" sldId="260"/>
        </pc:sldMkLst>
      </pc:sldChg>
      <pc:sldChg chg="modSp mod">
        <pc:chgData name="Erhahiemen, Ebi" userId="f159cad7-f38e-400c-abb9-c47177e4599f" providerId="ADAL" clId="{72023CAF-A285-4492-9965-A91A2A56BA3D}" dt="2024-11-20T13:11:23.578" v="263" actId="20577"/>
        <pc:sldMkLst>
          <pc:docMk/>
          <pc:sldMk cId="789714967" sldId="261"/>
        </pc:sldMkLst>
        <pc:spChg chg="mod">
          <ac:chgData name="Erhahiemen, Ebi" userId="f159cad7-f38e-400c-abb9-c47177e4599f" providerId="ADAL" clId="{72023CAF-A285-4492-9965-A91A2A56BA3D}" dt="2024-11-20T13:11:23.578" v="263" actId="20577"/>
          <ac:spMkLst>
            <pc:docMk/>
            <pc:sldMk cId="789714967" sldId="261"/>
            <ac:spMk id="2" creationId="{A746A520-3D5F-D02B-500D-4BDB91B089B7}"/>
          </ac:spMkLst>
        </pc:spChg>
        <pc:spChg chg="mod">
          <ac:chgData name="Erhahiemen, Ebi" userId="f159cad7-f38e-400c-abb9-c47177e4599f" providerId="ADAL" clId="{72023CAF-A285-4492-9965-A91A2A56BA3D}" dt="2024-11-20T13:04:34.532" v="101" actId="6549"/>
          <ac:spMkLst>
            <pc:docMk/>
            <pc:sldMk cId="789714967" sldId="261"/>
            <ac:spMk id="3" creationId="{6C14C7F7-D8CD-0AA7-D52B-DAC1FBA97DDE}"/>
          </ac:spMkLst>
        </pc:spChg>
      </pc:sldChg>
      <pc:sldChg chg="modSp add mod">
        <pc:chgData name="Erhahiemen, Ebi" userId="f159cad7-f38e-400c-abb9-c47177e4599f" providerId="ADAL" clId="{72023CAF-A285-4492-9965-A91A2A56BA3D}" dt="2024-11-20T13:15:37.334" v="378" actId="207"/>
        <pc:sldMkLst>
          <pc:docMk/>
          <pc:sldMk cId="3265789347" sldId="262"/>
        </pc:sldMkLst>
        <pc:spChg chg="mod">
          <ac:chgData name="Erhahiemen, Ebi" userId="f159cad7-f38e-400c-abb9-c47177e4599f" providerId="ADAL" clId="{72023CAF-A285-4492-9965-A91A2A56BA3D}" dt="2024-11-20T13:11:37.065" v="267" actId="20577"/>
          <ac:spMkLst>
            <pc:docMk/>
            <pc:sldMk cId="3265789347" sldId="262"/>
            <ac:spMk id="2" creationId="{EA1EAEC2-CCBF-DA16-4DF7-315B41246EA0}"/>
          </ac:spMkLst>
        </pc:spChg>
        <pc:spChg chg="mod">
          <ac:chgData name="Erhahiemen, Ebi" userId="f159cad7-f38e-400c-abb9-c47177e4599f" providerId="ADAL" clId="{72023CAF-A285-4492-9965-A91A2A56BA3D}" dt="2024-11-20T13:15:37.334" v="378" actId="207"/>
          <ac:spMkLst>
            <pc:docMk/>
            <pc:sldMk cId="3265789347" sldId="262"/>
            <ac:spMk id="3" creationId="{E3D3BFD7-427D-BDE5-A0F6-811FE1B055D4}"/>
          </ac:spMkLst>
        </pc:spChg>
      </pc:sldChg>
      <pc:sldChg chg="modSp add mod">
        <pc:chgData name="Erhahiemen, Ebi" userId="f159cad7-f38e-400c-abb9-c47177e4599f" providerId="ADAL" clId="{72023CAF-A285-4492-9965-A91A2A56BA3D}" dt="2024-11-20T13:15:48.461" v="379" actId="207"/>
        <pc:sldMkLst>
          <pc:docMk/>
          <pc:sldMk cId="1176807275" sldId="263"/>
        </pc:sldMkLst>
        <pc:spChg chg="mod">
          <ac:chgData name="Erhahiemen, Ebi" userId="f159cad7-f38e-400c-abb9-c47177e4599f" providerId="ADAL" clId="{72023CAF-A285-4492-9965-A91A2A56BA3D}" dt="2024-11-20T13:15:48.461" v="379" actId="207"/>
          <ac:spMkLst>
            <pc:docMk/>
            <pc:sldMk cId="1176807275" sldId="263"/>
            <ac:spMk id="3" creationId="{E3D3BFD7-427D-BDE5-A0F6-811FE1B055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9BCB53-E8D1-D109-AE03-16B405362C01}"/>
              </a:ext>
            </a:extLst>
          </p:cNvPr>
          <p:cNvSpPr txBox="1"/>
          <p:nvPr userDrawn="1"/>
        </p:nvSpPr>
        <p:spPr>
          <a:xfrm>
            <a:off x="1354137" y="5076579"/>
            <a:ext cx="21674139" cy="224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999" b="1">
                <a:solidFill>
                  <a:srgbClr val="429A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F4D55-5900-C32A-75F6-37192EAD19BE}"/>
              </a:ext>
            </a:extLst>
          </p:cNvPr>
          <p:cNvSpPr txBox="1"/>
          <p:nvPr userDrawn="1"/>
        </p:nvSpPr>
        <p:spPr>
          <a:xfrm>
            <a:off x="1354138" y="8449169"/>
            <a:ext cx="21637625" cy="2308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99">
                <a:solidFill>
                  <a:srgbClr val="429A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Month 202X</a:t>
            </a:r>
          </a:p>
          <a:p>
            <a:r>
              <a:rPr lang="en-US" sz="7199">
                <a:solidFill>
                  <a:srgbClr val="429A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or main contact</a:t>
            </a:r>
          </a:p>
        </p:txBody>
      </p:sp>
    </p:spTree>
    <p:extLst>
      <p:ext uri="{BB962C8B-B14F-4D97-AF65-F5344CB8AC3E}">
        <p14:creationId xmlns:p14="http://schemas.microsoft.com/office/powerpoint/2010/main" val="275152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9FFC12-0E90-0E0E-2E69-5FD8AC50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730251"/>
            <a:ext cx="2133452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29AD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6B34C09-1552-D1A3-BA3A-0813A91CC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8001" y="4428000"/>
            <a:ext cx="21334413" cy="828675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429AD6"/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74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034E8B8-9B74-C822-6BE7-2DBBC647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730251"/>
            <a:ext cx="2133452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29AD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C5FEDF-0E42-E34E-FF4A-9723C1432E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8001" y="4428000"/>
            <a:ext cx="21334413" cy="828675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429AD6"/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5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4B2C531-0FE1-23AB-282E-8A00F4733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730251"/>
            <a:ext cx="2133452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29AD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40EB5C4-AC8B-6727-91E6-F830E2B5BE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8001" y="4428000"/>
            <a:ext cx="21334413" cy="8286750"/>
          </a:xfrm>
          <a:prstGeom prst="rect">
            <a:avLst/>
          </a:prstGeom>
        </p:spPr>
        <p:txBody>
          <a:bodyPr numCol="2" spcCol="180000"/>
          <a:lstStyle>
            <a:lvl1pPr>
              <a:defRPr b="1" i="0" baseline="0">
                <a:solidFill>
                  <a:srgbClr val="429AD6"/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197031A-F39D-DAB3-81EA-64DB980B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730251"/>
            <a:ext cx="2133452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29AD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8368E83-628D-127A-1DB8-81CCFF86B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8001" y="4428000"/>
            <a:ext cx="21334413" cy="8286750"/>
          </a:xfrm>
          <a:prstGeom prst="rect">
            <a:avLst/>
          </a:prstGeom>
        </p:spPr>
        <p:txBody>
          <a:bodyPr numCol="3" spcCol="180000"/>
          <a:lstStyle>
            <a:lvl1pPr>
              <a:defRPr b="1" i="0" baseline="0">
                <a:solidFill>
                  <a:srgbClr val="429AD6"/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84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70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9" r:id="rId3"/>
    <p:sldLayoutId id="2147483666" r:id="rId4"/>
    <p:sldLayoutId id="2147483667" r:id="rId5"/>
  </p:sldLayoutIdLst>
  <p:txStyles>
    <p:titleStyle>
      <a:lvl1pPr algn="l" defTabSz="1828526" rtl="0" eaLnBrk="1" latinLnBrk="0" hangingPunct="1">
        <a:lnSpc>
          <a:spcPct val="90000"/>
        </a:lnSpc>
        <a:spcBef>
          <a:spcPct val="0"/>
        </a:spcBef>
        <a:buNone/>
        <a:defRPr sz="8799" b="1" kern="1200">
          <a:solidFill>
            <a:srgbClr val="08314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32" indent="-457132" algn="l" defTabSz="1828526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rgbClr val="08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394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rgbClr val="08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658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rgbClr val="08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199920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8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183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8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8446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2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3" indent="-457132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8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2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3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8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46A520-3D5F-D02B-500D-4BDB91B089B7}"/>
              </a:ext>
            </a:extLst>
          </p:cNvPr>
          <p:cNvSpPr txBox="1"/>
          <p:nvPr/>
        </p:nvSpPr>
        <p:spPr>
          <a:xfrm>
            <a:off x="1354138" y="4044191"/>
            <a:ext cx="216741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Resourced provision (RP) network for social, emotional and mental health (SEMH)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4C7F7-D8CD-0AA7-D52B-DAC1FBA97DDE}"/>
              </a:ext>
            </a:extLst>
          </p:cNvPr>
          <p:cNvSpPr txBox="1"/>
          <p:nvPr/>
        </p:nvSpPr>
        <p:spPr>
          <a:xfrm>
            <a:off x="1354138" y="9893281"/>
            <a:ext cx="21637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November 2024</a:t>
            </a:r>
          </a:p>
          <a:p>
            <a:r>
              <a:rPr lang="en-US" sz="7200" dirty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Diana Lowth</a:t>
            </a:r>
          </a:p>
        </p:txBody>
      </p:sp>
    </p:spTree>
    <p:extLst>
      <p:ext uri="{BB962C8B-B14F-4D97-AF65-F5344CB8AC3E}">
        <p14:creationId xmlns:p14="http://schemas.microsoft.com/office/powerpoint/2010/main" val="78971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AEC2-CCBF-DA16-4DF7-315B4124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88CE"/>
                </a:solidFill>
              </a:rPr>
              <a:t>Intent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3BFD7-427D-BDE5-A0F6-811FE1B055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1602" y="3600000"/>
            <a:ext cx="21659848" cy="7873093"/>
          </a:xfrm>
          <a:prstGeom prst="rect">
            <a:avLst/>
          </a:prstGeom>
        </p:spPr>
        <p:txBody>
          <a:bodyPr/>
          <a:lstStyle/>
          <a:p>
            <a:r>
              <a:rPr lang="en-GB" sz="4400" dirty="0">
                <a:solidFill>
                  <a:schemeClr val="tx1"/>
                </a:solidFill>
              </a:rPr>
              <a:t>To devise a model of good practice for new Resourced Provisions to follow.</a:t>
            </a:r>
          </a:p>
          <a:p>
            <a:r>
              <a:rPr lang="en-GB" sz="4400" dirty="0">
                <a:solidFill>
                  <a:schemeClr val="tx1"/>
                </a:solidFill>
              </a:rPr>
              <a:t>Identify ways that SEMH RP can work collaboratively </a:t>
            </a:r>
          </a:p>
          <a:p>
            <a:pPr marL="0" indent="0">
              <a:buNone/>
            </a:pPr>
            <a:endParaRPr lang="en-GB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3600" dirty="0">
              <a:solidFill>
                <a:schemeClr val="tx1"/>
              </a:solidFill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2023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AEC2-CCBF-DA16-4DF7-315B4124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rgbClr val="0088CE"/>
                </a:solidFill>
              </a:rPr>
              <a:t>Questions for RP</a:t>
            </a:r>
            <a:br>
              <a:rPr lang="en-GB" sz="8800" b="1" dirty="0">
                <a:solidFill>
                  <a:srgbClr val="002060"/>
                </a:solidFill>
              </a:rPr>
            </a:br>
            <a:endParaRPr lang="en-GB" dirty="0">
              <a:solidFill>
                <a:srgbClr val="0088C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3BFD7-427D-BDE5-A0F6-811FE1B055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1602" y="3600000"/>
            <a:ext cx="21659848" cy="7873093"/>
          </a:xfrm>
          <a:prstGeom prst="rect">
            <a:avLst/>
          </a:prstGeom>
        </p:spPr>
        <p:txBody>
          <a:bodyPr/>
          <a:lstStyle/>
          <a:p>
            <a:r>
              <a:rPr lang="en-GB" sz="4400" dirty="0">
                <a:solidFill>
                  <a:schemeClr val="tx1"/>
                </a:solidFill>
              </a:rPr>
              <a:t>What interventions are used within the RP/ with RP pupils?</a:t>
            </a:r>
          </a:p>
          <a:p>
            <a:r>
              <a:rPr lang="en-GB" sz="4400" dirty="0">
                <a:solidFill>
                  <a:schemeClr val="tx1"/>
                </a:solidFill>
              </a:rPr>
              <a:t>What staffing structures/models are effective?</a:t>
            </a:r>
          </a:p>
          <a:p>
            <a:r>
              <a:rPr lang="en-GB" sz="4400" dirty="0">
                <a:solidFill>
                  <a:schemeClr val="tx1"/>
                </a:solidFill>
              </a:rPr>
              <a:t>How are pupils ‘included’ in the rest of the school?</a:t>
            </a:r>
          </a:p>
          <a:p>
            <a:r>
              <a:rPr lang="en-GB" sz="4400" dirty="0">
                <a:solidFill>
                  <a:schemeClr val="tx1"/>
                </a:solidFill>
              </a:rPr>
              <a:t>When considering establishing a new RP: What are your key considerations/advice?</a:t>
            </a:r>
          </a:p>
          <a:p>
            <a:r>
              <a:rPr lang="en-GB" sz="4400" dirty="0">
                <a:solidFill>
                  <a:schemeClr val="tx1"/>
                </a:solidFill>
              </a:rPr>
              <a:t>External agency involvement- Who? What? How frequently?</a:t>
            </a:r>
          </a:p>
          <a:p>
            <a:r>
              <a:rPr lang="en-GB" sz="4400" dirty="0">
                <a:solidFill>
                  <a:schemeClr val="tx1"/>
                </a:solidFill>
              </a:rPr>
              <a:t>How can the RP network support?</a:t>
            </a:r>
          </a:p>
          <a:p>
            <a:r>
              <a:rPr lang="en-GB" sz="4400" dirty="0">
                <a:solidFill>
                  <a:schemeClr val="tx1"/>
                </a:solidFill>
              </a:rPr>
              <a:t>Training budget- Would you consider ‘pooling’ resources so that moving forward every RP had the same training?</a:t>
            </a:r>
          </a:p>
          <a:p>
            <a:r>
              <a:rPr lang="en-GB" sz="4400" dirty="0">
                <a:solidFill>
                  <a:schemeClr val="tx1"/>
                </a:solidFill>
              </a:rPr>
              <a:t>RP provision guide- Has everyone had ‘eyes’ on?</a:t>
            </a:r>
          </a:p>
          <a:p>
            <a:pPr marL="0" indent="0">
              <a:buNone/>
            </a:pPr>
            <a:endParaRPr lang="en-GB" sz="4400" dirty="0">
              <a:solidFill>
                <a:schemeClr val="tx1"/>
              </a:solidFill>
            </a:endParaRPr>
          </a:p>
          <a:p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8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AEC2-CCBF-DA16-4DF7-315B4124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rgbClr val="0088CE"/>
                </a:solidFill>
              </a:rPr>
              <a:t>Questions for RP</a:t>
            </a:r>
            <a:br>
              <a:rPr lang="en-GB" sz="8800" b="1" dirty="0">
                <a:solidFill>
                  <a:srgbClr val="002060"/>
                </a:solidFill>
              </a:rPr>
            </a:br>
            <a:endParaRPr lang="en-GB" dirty="0">
              <a:solidFill>
                <a:srgbClr val="0088C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3BFD7-427D-BDE5-A0F6-811FE1B055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1602" y="3600000"/>
            <a:ext cx="21659848" cy="7873093"/>
          </a:xfrm>
          <a:prstGeom prst="rect">
            <a:avLst/>
          </a:prstGeom>
        </p:spPr>
        <p:txBody>
          <a:bodyPr/>
          <a:lstStyle/>
          <a:p>
            <a:r>
              <a:rPr lang="en-GB" sz="4400" dirty="0">
                <a:solidFill>
                  <a:schemeClr val="tx1"/>
                </a:solidFill>
              </a:rPr>
              <a:t>Job Description- Specific to RP role?</a:t>
            </a:r>
          </a:p>
          <a:p>
            <a:r>
              <a:rPr lang="en-GB" sz="4400" dirty="0">
                <a:solidFill>
                  <a:schemeClr val="tx1"/>
                </a:solidFill>
              </a:rPr>
              <a:t>Who holds the vision for the RP in your school?</a:t>
            </a:r>
          </a:p>
          <a:p>
            <a:r>
              <a:rPr lang="en-GB" sz="4400" dirty="0">
                <a:solidFill>
                  <a:schemeClr val="tx1"/>
                </a:solidFill>
              </a:rPr>
              <a:t>Does the RP have an action plan and how does this relate to the whole school development plan?</a:t>
            </a:r>
          </a:p>
          <a:p>
            <a:r>
              <a:rPr lang="en-GB" sz="4400" dirty="0">
                <a:solidFill>
                  <a:schemeClr val="tx1"/>
                </a:solidFill>
              </a:rPr>
              <a:t>PBS support in establishing RP?</a:t>
            </a:r>
          </a:p>
          <a:p>
            <a:r>
              <a:rPr lang="en-GB" sz="4400" dirty="0">
                <a:solidFill>
                  <a:schemeClr val="tx1"/>
                </a:solidFill>
              </a:rPr>
              <a:t>Representation on the website-What information is available, specifically about the RP?</a:t>
            </a:r>
          </a:p>
          <a:p>
            <a:r>
              <a:rPr lang="en-GB" sz="4400" dirty="0">
                <a:solidFill>
                  <a:schemeClr val="tx1"/>
                </a:solidFill>
              </a:rPr>
              <a:t>Representation on the website-What information is available, specifically about the RP?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6807275"/>
      </p:ext>
    </p:extLst>
  </p:cSld>
  <p:clrMapOvr>
    <a:masterClrMapping/>
  </p:clrMapOvr>
</p:sld>
</file>

<file path=ppt/theme/theme1.xml><?xml version="1.0" encoding="utf-8"?>
<a:theme xmlns:a="http://schemas.openxmlformats.org/drawingml/2006/main" name="Services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rovement-advisory-service-powerpoint-template - JWW" id="{66B04809-AE06-4AEB-BA38-A855E93A0464}" vid="{50C21830-0C6E-47F4-83A2-642FD0D0273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0DBD7A0811954987FF7A3EA9983527" ma:contentTypeVersion="11" ma:contentTypeDescription="Create a new document." ma:contentTypeScope="" ma:versionID="223106e8fd2b7d8c3bb21f66b7edcff3">
  <xsd:schema xmlns:xsd="http://www.w3.org/2001/XMLSchema" xmlns:xs="http://www.w3.org/2001/XMLSchema" xmlns:p="http://schemas.microsoft.com/office/2006/metadata/properties" xmlns:ns2="d0393e64-3c0e-487f-804d-ccdf56bf1631" xmlns:ns3="1e1c1808-369b-40d7-9886-afbc5f49b136" xmlns:ns4="c5dbf80e-f509-45f6-9fe5-406e3eefabbb" targetNamespace="http://schemas.microsoft.com/office/2006/metadata/properties" ma:root="true" ma:fieldsID="3d79a92bcedbab59df636a5711186f38" ns2:_="" ns3:_="" ns4:_="">
    <xsd:import namespace="d0393e64-3c0e-487f-804d-ccdf56bf1631"/>
    <xsd:import namespace="1e1c1808-369b-40d7-9886-afbc5f49b136"/>
    <xsd:import namespace="c5dbf80e-f509-45f6-9fe5-406e3eefabb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93e64-3c0e-487f-804d-ccdf56bf163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c1808-369b-40d7-9886-afbc5f49b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c5dbf34-c73a-430c-9290-9174ad7877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bf80e-f509-45f6-9fe5-406e3eefabb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001cd6a-e120-4422-8492-e0258bd4b4d8}" ma:internalName="TaxCatchAll" ma:showField="CatchAllData" ma:web="d0393e64-3c0e-487f-804d-ccdf56bf16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dbf80e-f509-45f6-9fe5-406e3eefabbb" xsi:nil="true"/>
    <_dlc_DocId xmlns="d0393e64-3c0e-487f-804d-ccdf56bf1631">NX2CHFJHQK4R-1350286470-25</_dlc_DocId>
    <_dlc_DocIdUrl xmlns="d0393e64-3c0e-487f-804d-ccdf56bf1631">
      <Url>https://hants.sharepoint.com/sites/HIAS8251/_layouts/15/DocIdRedir.aspx?ID=NX2CHFJHQK4R-1350286470-25</Url>
      <Description>NX2CHFJHQK4R-1350286470-25</Description>
    </_dlc_DocIdUrl>
    <lcf76f155ced4ddcb4097134ff3c332f xmlns="1e1c1808-369b-40d7-9886-afbc5f49b1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B3A6-241D-4E8D-B5EE-1C7F61AD845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26CCDC6-ACD1-43F6-8F4F-21E835B3CA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D1580-27FC-46B9-B435-891B95D4DB5A}">
  <ds:schemaRefs>
    <ds:schemaRef ds:uri="1e1c1808-369b-40d7-9886-afbc5f49b136"/>
    <ds:schemaRef ds:uri="c5dbf80e-f509-45f6-9fe5-406e3eefabbb"/>
    <ds:schemaRef ds:uri="d0393e64-3c0e-487f-804d-ccdf56bf16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7EB60EA4-7D52-49C9-B8C9-8A7584A1B65E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1e1c1808-369b-40d7-9886-afbc5f49b136"/>
    <ds:schemaRef ds:uri="http://www.w3.org/XML/1998/namespace"/>
    <ds:schemaRef ds:uri="http://schemas.openxmlformats.org/package/2006/metadata/core-properties"/>
    <ds:schemaRef ds:uri="http://purl.org/dc/dcmitype/"/>
    <ds:schemaRef ds:uri="c5dbf80e-f509-45f6-9fe5-406e3eefabbb"/>
    <ds:schemaRef ds:uri="d0393e64-3c0e-487f-804d-ccdf56bf163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217</Words>
  <Application>Microsoft Office PowerPoint</Application>
  <PresentationFormat>Custom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Services background</vt:lpstr>
      <vt:lpstr>PowerPoint Presentation</vt:lpstr>
      <vt:lpstr>Intent</vt:lpstr>
      <vt:lpstr>Questions for RP </vt:lpstr>
      <vt:lpstr>Questions for RP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HIAS</dc:creator>
  <cp:lastModifiedBy>Erhahiemen, Ebi</cp:lastModifiedBy>
  <cp:revision>2</cp:revision>
  <dcterms:created xsi:type="dcterms:W3CDTF">2023-04-27T13:13:25Z</dcterms:created>
  <dcterms:modified xsi:type="dcterms:W3CDTF">2024-11-20T13:15:48Z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0x010100A40DBD7A0811954987FF7A3EA9983527</vt:lpwstr>
  </property>
  <property fmtid="{D5CDD505-2E9C-101B-9397-08002B2CF9AE}" pid="3" name="_dlc_DocIdItemGuid">
    <vt:lpwstr>36c27f2d-84a4-4157-9ca6-2a19f87c957a</vt:lpwstr>
  </property>
  <property fmtid="{D5CDD505-2E9C-101B-9397-08002B2CF9AE}" pid="4" name="MediaServiceImageTags">
    <vt:lpwstr/>
  </property>
</Properties>
</file>