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0"/>
  </p:notesMasterIdLst>
  <p:sldIdLst>
    <p:sldId id="261" r:id="rId6"/>
    <p:sldId id="258" r:id="rId7"/>
    <p:sldId id="259" r:id="rId8"/>
    <p:sldId id="264" r:id="rId9"/>
    <p:sldId id="265" r:id="rId10"/>
    <p:sldId id="266" r:id="rId11"/>
    <p:sldId id="267" r:id="rId12"/>
    <p:sldId id="262" r:id="rId13"/>
    <p:sldId id="287" r:id="rId14"/>
    <p:sldId id="288" r:id="rId15"/>
    <p:sldId id="289" r:id="rId16"/>
    <p:sldId id="290" r:id="rId17"/>
    <p:sldId id="294" r:id="rId18"/>
    <p:sldId id="291" r:id="rId19"/>
    <p:sldId id="293" r:id="rId20"/>
    <p:sldId id="270" r:id="rId21"/>
    <p:sldId id="269" r:id="rId22"/>
    <p:sldId id="272" r:id="rId23"/>
    <p:sldId id="273" r:id="rId24"/>
    <p:sldId id="275" r:id="rId25"/>
    <p:sldId id="276" r:id="rId26"/>
    <p:sldId id="286" r:id="rId27"/>
    <p:sldId id="277" r:id="rId28"/>
    <p:sldId id="279" r:id="rId29"/>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5703DA-A02A-458E-AF5F-51F09382F7E2}" v="32" dt="2024-12-12T10:04:39.962"/>
    <p1510:client id="{72023CAF-A285-4492-9965-A91A2A56BA3D}" v="47" dt="2024-12-12T08:08:13.5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120" y="1080"/>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72023CAF-A285-4492-9965-A91A2A56BA3D}"/>
    <pc:docChg chg="undo custSel addSld delSld modSld sldOrd">
      <pc:chgData name="Erhahiemen, Ebi" userId="f159cad7-f38e-400c-abb9-c47177e4599f" providerId="ADAL" clId="{72023CAF-A285-4492-9965-A91A2A56BA3D}" dt="2024-12-12T08:10:39.555" v="7138" actId="1076"/>
      <pc:docMkLst>
        <pc:docMk/>
      </pc:docMkLst>
      <pc:sldChg chg="modSp del mod">
        <pc:chgData name="Erhahiemen, Ebi" userId="f159cad7-f38e-400c-abb9-c47177e4599f" providerId="ADAL" clId="{72023CAF-A285-4492-9965-A91A2A56BA3D}" dt="2024-11-20T13:15:31.096" v="377" actId="47"/>
        <pc:sldMkLst>
          <pc:docMk/>
          <pc:sldMk cId="31655441" sldId="257"/>
        </pc:sldMkLst>
        <pc:spChg chg="mod">
          <ac:chgData name="Erhahiemen, Ebi" userId="f159cad7-f38e-400c-abb9-c47177e4599f" providerId="ADAL" clId="{72023CAF-A285-4492-9965-A91A2A56BA3D}" dt="2024-11-20T13:09:32.876" v="236" actId="27636"/>
          <ac:spMkLst>
            <pc:docMk/>
            <pc:sldMk cId="31655441" sldId="257"/>
            <ac:spMk id="2" creationId="{CC276D58-DD6F-A353-ACE7-038E097EF11D}"/>
          </ac:spMkLst>
        </pc:spChg>
      </pc:sldChg>
      <pc:sldChg chg="modSp mod">
        <pc:chgData name="Erhahiemen, Ebi" userId="f159cad7-f38e-400c-abb9-c47177e4599f" providerId="ADAL" clId="{72023CAF-A285-4492-9965-A91A2A56BA3D}" dt="2024-11-25T10:57:25.456" v="5262" actId="6549"/>
        <pc:sldMkLst>
          <pc:docMk/>
          <pc:sldMk cId="620237314" sldId="258"/>
        </pc:sldMkLst>
        <pc:spChg chg="mod">
          <ac:chgData name="Erhahiemen, Ebi" userId="f159cad7-f38e-400c-abb9-c47177e4599f" providerId="ADAL" clId="{72023CAF-A285-4492-9965-A91A2A56BA3D}" dt="2024-11-20T13:36:22.421" v="505" actId="6549"/>
          <ac:spMkLst>
            <pc:docMk/>
            <pc:sldMk cId="620237314" sldId="258"/>
            <ac:spMk id="2" creationId="{EA1EAEC2-CCBF-DA16-4DF7-315B41246EA0}"/>
          </ac:spMkLst>
        </pc:spChg>
        <pc:spChg chg="mod">
          <ac:chgData name="Erhahiemen, Ebi" userId="f159cad7-f38e-400c-abb9-c47177e4599f" providerId="ADAL" clId="{72023CAF-A285-4492-9965-A91A2A56BA3D}" dt="2024-11-25T10:57:25.456" v="5262" actId="6549"/>
          <ac:spMkLst>
            <pc:docMk/>
            <pc:sldMk cId="620237314" sldId="258"/>
            <ac:spMk id="3" creationId="{E3D3BFD7-427D-BDE5-A0F6-811FE1B055D4}"/>
          </ac:spMkLst>
        </pc:spChg>
      </pc:sldChg>
      <pc:sldChg chg="addSp delSp modSp add del mod">
        <pc:chgData name="Erhahiemen, Ebi" userId="f159cad7-f38e-400c-abb9-c47177e4599f" providerId="ADAL" clId="{72023CAF-A285-4492-9965-A91A2A56BA3D}" dt="2024-11-25T10:50:31.406" v="5154" actId="1076"/>
        <pc:sldMkLst>
          <pc:docMk/>
          <pc:sldMk cId="3686666491" sldId="259"/>
        </pc:sldMkLst>
        <pc:spChg chg="del mod">
          <ac:chgData name="Erhahiemen, Ebi" userId="f159cad7-f38e-400c-abb9-c47177e4599f" providerId="ADAL" clId="{72023CAF-A285-4492-9965-A91A2A56BA3D}" dt="2024-11-20T13:40:37.482" v="824" actId="478"/>
          <ac:spMkLst>
            <pc:docMk/>
            <pc:sldMk cId="3686666491" sldId="259"/>
            <ac:spMk id="2" creationId="{EE8EDA98-31DF-7146-7943-056E28B15FF7}"/>
          </ac:spMkLst>
        </pc:spChg>
        <pc:spChg chg="add mod">
          <ac:chgData name="Erhahiemen, Ebi" userId="f159cad7-f38e-400c-abb9-c47177e4599f" providerId="ADAL" clId="{72023CAF-A285-4492-9965-A91A2A56BA3D}" dt="2024-11-25T10:47:50.780" v="5127" actId="6549"/>
          <ac:spMkLst>
            <pc:docMk/>
            <pc:sldMk cId="3686666491" sldId="259"/>
            <ac:spMk id="2" creationId="{F6FA029F-3F70-E1F5-93A6-061D249BFF7B}"/>
          </ac:spMkLst>
        </pc:spChg>
        <pc:spChg chg="add mod">
          <ac:chgData name="Erhahiemen, Ebi" userId="f159cad7-f38e-400c-abb9-c47177e4599f" providerId="ADAL" clId="{72023CAF-A285-4492-9965-A91A2A56BA3D}" dt="2024-11-25T10:48:59.201" v="5134"/>
          <ac:spMkLst>
            <pc:docMk/>
            <pc:sldMk cId="3686666491" sldId="259"/>
            <ac:spMk id="5" creationId="{821A3D4C-D8F4-ED45-6643-6D3C63E2C49D}"/>
          </ac:spMkLst>
        </pc:spChg>
        <pc:spChg chg="add mod">
          <ac:chgData name="Erhahiemen, Ebi" userId="f159cad7-f38e-400c-abb9-c47177e4599f" providerId="ADAL" clId="{72023CAF-A285-4492-9965-A91A2A56BA3D}" dt="2024-11-25T10:50:31.406" v="5154" actId="1076"/>
          <ac:spMkLst>
            <pc:docMk/>
            <pc:sldMk cId="3686666491" sldId="259"/>
            <ac:spMk id="7" creationId="{C3498EB6-2BD7-6A2E-CF73-AF5C7709FE50}"/>
          </ac:spMkLst>
        </pc:spChg>
        <pc:spChg chg="mod">
          <ac:chgData name="Erhahiemen, Ebi" userId="f159cad7-f38e-400c-abb9-c47177e4599f" providerId="ADAL" clId="{72023CAF-A285-4492-9965-A91A2A56BA3D}" dt="2024-11-20T13:40:06.802" v="820" actId="6549"/>
          <ac:spMkLst>
            <pc:docMk/>
            <pc:sldMk cId="3686666491" sldId="259"/>
            <ac:spMk id="8" creationId="{A8410D0C-99DA-29D2-9522-710605228CDE}"/>
          </ac:spMkLst>
        </pc:spChg>
        <pc:picChg chg="add">
          <ac:chgData name="Erhahiemen, Ebi" userId="f159cad7-f38e-400c-abb9-c47177e4599f" providerId="ADAL" clId="{72023CAF-A285-4492-9965-A91A2A56BA3D}" dt="2024-11-25T10:48:12.810" v="5130"/>
          <ac:picMkLst>
            <pc:docMk/>
            <pc:sldMk cId="3686666491" sldId="259"/>
            <ac:picMk id="3" creationId="{D1A61985-581A-69BE-6515-016F780BE80F}"/>
          </ac:picMkLst>
        </pc:picChg>
        <pc:picChg chg="add del mod">
          <ac:chgData name="Erhahiemen, Ebi" userId="f159cad7-f38e-400c-abb9-c47177e4599f" providerId="ADAL" clId="{72023CAF-A285-4492-9965-A91A2A56BA3D}" dt="2024-11-25T10:48:04.842" v="5129" actId="478"/>
          <ac:picMkLst>
            <pc:docMk/>
            <pc:sldMk cId="3686666491" sldId="259"/>
            <ac:picMk id="4" creationId="{F516346D-3D0A-3AB1-0C06-88CDD12226C4}"/>
          </ac:picMkLst>
        </pc:picChg>
        <pc:picChg chg="add mod">
          <ac:chgData name="Erhahiemen, Ebi" userId="f159cad7-f38e-400c-abb9-c47177e4599f" providerId="ADAL" clId="{72023CAF-A285-4492-9965-A91A2A56BA3D}" dt="2024-11-20T13:40:44.617" v="826" actId="14100"/>
          <ac:picMkLst>
            <pc:docMk/>
            <pc:sldMk cId="3686666491" sldId="259"/>
            <ac:picMk id="6" creationId="{4F57525E-7518-1769-F759-F926E8DAF274}"/>
          </ac:picMkLst>
        </pc:picChg>
      </pc:sldChg>
      <pc:sldChg chg="del">
        <pc:chgData name="Erhahiemen, Ebi" userId="f159cad7-f38e-400c-abb9-c47177e4599f" providerId="ADAL" clId="{72023CAF-A285-4492-9965-A91A2A56BA3D}" dt="2024-11-20T13:15:29.044" v="376" actId="47"/>
        <pc:sldMkLst>
          <pc:docMk/>
          <pc:sldMk cId="4144851477" sldId="260"/>
        </pc:sldMkLst>
      </pc:sldChg>
      <pc:sldChg chg="modSp mod">
        <pc:chgData name="Erhahiemen, Ebi" userId="f159cad7-f38e-400c-abb9-c47177e4599f" providerId="ADAL" clId="{72023CAF-A285-4492-9965-A91A2A56BA3D}" dt="2024-11-20T13:33:55.231" v="456" actId="20577"/>
        <pc:sldMkLst>
          <pc:docMk/>
          <pc:sldMk cId="789714967" sldId="261"/>
        </pc:sldMkLst>
        <pc:spChg chg="mod">
          <ac:chgData name="Erhahiemen, Ebi" userId="f159cad7-f38e-400c-abb9-c47177e4599f" providerId="ADAL" clId="{72023CAF-A285-4492-9965-A91A2A56BA3D}" dt="2024-11-20T13:33:29.939" v="428" actId="6549"/>
          <ac:spMkLst>
            <pc:docMk/>
            <pc:sldMk cId="789714967" sldId="261"/>
            <ac:spMk id="2" creationId="{A746A520-3D5F-D02B-500D-4BDB91B089B7}"/>
          </ac:spMkLst>
        </pc:spChg>
        <pc:spChg chg="mod">
          <ac:chgData name="Erhahiemen, Ebi" userId="f159cad7-f38e-400c-abb9-c47177e4599f" providerId="ADAL" clId="{72023CAF-A285-4492-9965-A91A2A56BA3D}" dt="2024-11-20T13:33:55.231" v="456" actId="20577"/>
          <ac:spMkLst>
            <pc:docMk/>
            <pc:sldMk cId="789714967" sldId="261"/>
            <ac:spMk id="3" creationId="{6C14C7F7-D8CD-0AA7-D52B-DAC1FBA97DDE}"/>
          </ac:spMkLst>
        </pc:spChg>
      </pc:sldChg>
      <pc:sldChg chg="addSp modSp add mod ord">
        <pc:chgData name="Erhahiemen, Ebi" userId="f159cad7-f38e-400c-abb9-c47177e4599f" providerId="ADAL" clId="{72023CAF-A285-4492-9965-A91A2A56BA3D}" dt="2024-11-20T14:01:29.310" v="1909" actId="14100"/>
        <pc:sldMkLst>
          <pc:docMk/>
          <pc:sldMk cId="3265789347" sldId="262"/>
        </pc:sldMkLst>
        <pc:spChg chg="mod">
          <ac:chgData name="Erhahiemen, Ebi" userId="f159cad7-f38e-400c-abb9-c47177e4599f" providerId="ADAL" clId="{72023CAF-A285-4492-9965-A91A2A56BA3D}" dt="2024-11-20T13:55:54.629" v="908" actId="6549"/>
          <ac:spMkLst>
            <pc:docMk/>
            <pc:sldMk cId="3265789347" sldId="262"/>
            <ac:spMk id="2" creationId="{EA1EAEC2-CCBF-DA16-4DF7-315B41246EA0}"/>
          </ac:spMkLst>
        </pc:spChg>
        <pc:spChg chg="mod">
          <ac:chgData name="Erhahiemen, Ebi" userId="f159cad7-f38e-400c-abb9-c47177e4599f" providerId="ADAL" clId="{72023CAF-A285-4492-9965-A91A2A56BA3D}" dt="2024-11-20T14:00:53.398" v="1905" actId="1076"/>
          <ac:spMkLst>
            <pc:docMk/>
            <pc:sldMk cId="3265789347" sldId="262"/>
            <ac:spMk id="3" creationId="{E3D3BFD7-427D-BDE5-A0F6-811FE1B055D4}"/>
          </ac:spMkLst>
        </pc:spChg>
        <pc:picChg chg="add mod">
          <ac:chgData name="Erhahiemen, Ebi" userId="f159cad7-f38e-400c-abb9-c47177e4599f" providerId="ADAL" clId="{72023CAF-A285-4492-9965-A91A2A56BA3D}" dt="2024-11-20T14:01:29.310" v="1909" actId="14100"/>
          <ac:picMkLst>
            <pc:docMk/>
            <pc:sldMk cId="3265789347" sldId="262"/>
            <ac:picMk id="5" creationId="{8DD50527-F359-62DF-7FCD-BDBD1D848D11}"/>
          </ac:picMkLst>
        </pc:picChg>
      </pc:sldChg>
      <pc:sldChg chg="modSp add del mod">
        <pc:chgData name="Erhahiemen, Ebi" userId="f159cad7-f38e-400c-abb9-c47177e4599f" providerId="ADAL" clId="{72023CAF-A285-4492-9965-A91A2A56BA3D}" dt="2024-12-12T08:08:51.161" v="7089" actId="2696"/>
        <pc:sldMkLst>
          <pc:docMk/>
          <pc:sldMk cId="1176807275" sldId="263"/>
        </pc:sldMkLst>
        <pc:spChg chg="mod">
          <ac:chgData name="Erhahiemen, Ebi" userId="f159cad7-f38e-400c-abb9-c47177e4599f" providerId="ADAL" clId="{72023CAF-A285-4492-9965-A91A2A56BA3D}" dt="2024-11-20T13:15:48.461" v="379" actId="207"/>
          <ac:spMkLst>
            <pc:docMk/>
            <pc:sldMk cId="1176807275" sldId="263"/>
            <ac:spMk id="3" creationId="{E3D3BFD7-427D-BDE5-A0F6-811FE1B055D4}"/>
          </ac:spMkLst>
        </pc:spChg>
      </pc:sldChg>
      <pc:sldChg chg="addSp delSp new mod">
        <pc:chgData name="Erhahiemen, Ebi" userId="f159cad7-f38e-400c-abb9-c47177e4599f" providerId="ADAL" clId="{72023CAF-A285-4492-9965-A91A2A56BA3D}" dt="2024-11-20T13:41:44.126" v="830" actId="478"/>
        <pc:sldMkLst>
          <pc:docMk/>
          <pc:sldMk cId="3211877560" sldId="264"/>
        </pc:sldMkLst>
        <pc:spChg chg="del">
          <ac:chgData name="Erhahiemen, Ebi" userId="f159cad7-f38e-400c-abb9-c47177e4599f" providerId="ADAL" clId="{72023CAF-A285-4492-9965-A91A2A56BA3D}" dt="2024-11-20T13:41:37.184" v="828" actId="478"/>
          <ac:spMkLst>
            <pc:docMk/>
            <pc:sldMk cId="3211877560" sldId="264"/>
            <ac:spMk id="2" creationId="{66E30D04-18F9-E002-D067-7FC970B03D61}"/>
          </ac:spMkLst>
        </pc:spChg>
        <pc:spChg chg="del">
          <ac:chgData name="Erhahiemen, Ebi" userId="f159cad7-f38e-400c-abb9-c47177e4599f" providerId="ADAL" clId="{72023CAF-A285-4492-9965-A91A2A56BA3D}" dt="2024-11-20T13:41:44.126" v="830" actId="478"/>
          <ac:spMkLst>
            <pc:docMk/>
            <pc:sldMk cId="3211877560" sldId="264"/>
            <ac:spMk id="3" creationId="{8CCFEE32-3676-F31C-AC9D-D8C562EF500F}"/>
          </ac:spMkLst>
        </pc:spChg>
        <pc:picChg chg="add">
          <ac:chgData name="Erhahiemen, Ebi" userId="f159cad7-f38e-400c-abb9-c47177e4599f" providerId="ADAL" clId="{72023CAF-A285-4492-9965-A91A2A56BA3D}" dt="2024-11-20T13:41:40.509" v="829" actId="22"/>
          <ac:picMkLst>
            <pc:docMk/>
            <pc:sldMk cId="3211877560" sldId="264"/>
            <ac:picMk id="5" creationId="{062B5AB0-D851-9EA4-2A28-BD70E199384D}"/>
          </ac:picMkLst>
        </pc:picChg>
      </pc:sldChg>
      <pc:sldChg chg="addSp delSp modSp add del mod">
        <pc:chgData name="Erhahiemen, Ebi" userId="f159cad7-f38e-400c-abb9-c47177e4599f" providerId="ADAL" clId="{72023CAF-A285-4492-9965-A91A2A56BA3D}" dt="2024-11-20T13:48:29.645" v="846" actId="14100"/>
        <pc:sldMkLst>
          <pc:docMk/>
          <pc:sldMk cId="1352142732" sldId="265"/>
        </pc:sldMkLst>
        <pc:picChg chg="add mod">
          <ac:chgData name="Erhahiemen, Ebi" userId="f159cad7-f38e-400c-abb9-c47177e4599f" providerId="ADAL" clId="{72023CAF-A285-4492-9965-A91A2A56BA3D}" dt="2024-11-20T13:48:29.645" v="846" actId="14100"/>
          <ac:picMkLst>
            <pc:docMk/>
            <pc:sldMk cId="1352142732" sldId="265"/>
            <ac:picMk id="3" creationId="{C5750C53-8017-0D3F-1B73-D9224E96FD89}"/>
          </ac:picMkLst>
        </pc:picChg>
        <pc:picChg chg="del mod">
          <ac:chgData name="Erhahiemen, Ebi" userId="f159cad7-f38e-400c-abb9-c47177e4599f" providerId="ADAL" clId="{72023CAF-A285-4492-9965-A91A2A56BA3D}" dt="2024-11-20T13:42:25.394" v="835" actId="478"/>
          <ac:picMkLst>
            <pc:docMk/>
            <pc:sldMk cId="1352142732" sldId="265"/>
            <ac:picMk id="5" creationId="{062B5AB0-D851-9EA4-2A28-BD70E199384D}"/>
          </ac:picMkLst>
        </pc:picChg>
      </pc:sldChg>
      <pc:sldChg chg="addSp delSp modSp add mod">
        <pc:chgData name="Erhahiemen, Ebi" userId="f159cad7-f38e-400c-abb9-c47177e4599f" providerId="ADAL" clId="{72023CAF-A285-4492-9965-A91A2A56BA3D}" dt="2024-11-25T10:56:04.327" v="5197" actId="14100"/>
        <pc:sldMkLst>
          <pc:docMk/>
          <pc:sldMk cId="2399177534" sldId="266"/>
        </pc:sldMkLst>
        <pc:spChg chg="add mod">
          <ac:chgData name="Erhahiemen, Ebi" userId="f159cad7-f38e-400c-abb9-c47177e4599f" providerId="ADAL" clId="{72023CAF-A285-4492-9965-A91A2A56BA3D}" dt="2024-11-20T14:16:30.723" v="2255"/>
          <ac:spMkLst>
            <pc:docMk/>
            <pc:sldMk cId="2399177534" sldId="266"/>
            <ac:spMk id="6" creationId="{85CC2DB3-1CF4-23F6-43AE-336F7D6A6CC4}"/>
          </ac:spMkLst>
        </pc:spChg>
        <pc:spChg chg="add mod">
          <ac:chgData name="Erhahiemen, Ebi" userId="f159cad7-f38e-400c-abb9-c47177e4599f" providerId="ADAL" clId="{72023CAF-A285-4492-9965-A91A2A56BA3D}" dt="2024-11-25T10:55:55.933" v="5195" actId="1076"/>
          <ac:spMkLst>
            <pc:docMk/>
            <pc:sldMk cId="2399177534" sldId="266"/>
            <ac:spMk id="7" creationId="{1F6D5354-E228-5A1D-1ECD-CAC348BDFEB9}"/>
          </ac:spMkLst>
        </pc:spChg>
        <pc:spChg chg="add mod">
          <ac:chgData name="Erhahiemen, Ebi" userId="f159cad7-f38e-400c-abb9-c47177e4599f" providerId="ADAL" clId="{72023CAF-A285-4492-9965-A91A2A56BA3D}" dt="2024-11-25T10:55:52.166" v="5194" actId="1076"/>
          <ac:spMkLst>
            <pc:docMk/>
            <pc:sldMk cId="2399177534" sldId="266"/>
            <ac:spMk id="8" creationId="{0640843D-A0D3-D2D8-B550-EA92E77E5917}"/>
          </ac:spMkLst>
        </pc:spChg>
        <pc:picChg chg="add mod">
          <ac:chgData name="Erhahiemen, Ebi" userId="f159cad7-f38e-400c-abb9-c47177e4599f" providerId="ADAL" clId="{72023CAF-A285-4492-9965-A91A2A56BA3D}" dt="2024-11-25T10:56:04.327" v="5197" actId="14100"/>
          <ac:picMkLst>
            <pc:docMk/>
            <pc:sldMk cId="2399177534" sldId="266"/>
            <ac:picMk id="3" creationId="{7307FC45-8BCF-6055-B359-353A30CAA04E}"/>
          </ac:picMkLst>
        </pc:picChg>
        <pc:picChg chg="add del mod">
          <ac:chgData name="Erhahiemen, Ebi" userId="f159cad7-f38e-400c-abb9-c47177e4599f" providerId="ADAL" clId="{72023CAF-A285-4492-9965-A91A2A56BA3D}" dt="2024-11-20T14:17:29.354" v="2346" actId="478"/>
          <ac:picMkLst>
            <pc:docMk/>
            <pc:sldMk cId="2399177534" sldId="266"/>
            <ac:picMk id="5" creationId="{8E6CCE32-A8F6-25E3-4868-602148A5F6E5}"/>
          </ac:picMkLst>
        </pc:picChg>
      </pc:sldChg>
      <pc:sldChg chg="addSp delSp modSp add mod">
        <pc:chgData name="Erhahiemen, Ebi" userId="f159cad7-f38e-400c-abb9-c47177e4599f" providerId="ADAL" clId="{72023CAF-A285-4492-9965-A91A2A56BA3D}" dt="2024-11-25T11:06:03.036" v="5332" actId="13926"/>
        <pc:sldMkLst>
          <pc:docMk/>
          <pc:sldMk cId="1495507178" sldId="267"/>
        </pc:sldMkLst>
        <pc:spChg chg="add mod">
          <ac:chgData name="Erhahiemen, Ebi" userId="f159cad7-f38e-400c-abb9-c47177e4599f" providerId="ADAL" clId="{72023CAF-A285-4492-9965-A91A2A56BA3D}" dt="2024-11-20T14:02:01.137" v="1944" actId="6549"/>
          <ac:spMkLst>
            <pc:docMk/>
            <pc:sldMk cId="1495507178" sldId="267"/>
            <ac:spMk id="10" creationId="{041600DB-1940-A976-0F37-452F6FB7B810}"/>
          </ac:spMkLst>
        </pc:spChg>
        <pc:spChg chg="add mod">
          <ac:chgData name="Erhahiemen, Ebi" userId="f159cad7-f38e-400c-abb9-c47177e4599f" providerId="ADAL" clId="{72023CAF-A285-4492-9965-A91A2A56BA3D}" dt="2024-11-25T11:06:03.036" v="5332" actId="13926"/>
          <ac:spMkLst>
            <pc:docMk/>
            <pc:sldMk cId="1495507178" sldId="267"/>
            <ac:spMk id="11" creationId="{7095905D-CCA1-4052-68E2-471F7928C557}"/>
          </ac:spMkLst>
        </pc:spChg>
        <pc:picChg chg="del">
          <ac:chgData name="Erhahiemen, Ebi" userId="f159cad7-f38e-400c-abb9-c47177e4599f" providerId="ADAL" clId="{72023CAF-A285-4492-9965-A91A2A56BA3D}" dt="2024-11-20T13:48:52.511" v="848" actId="478"/>
          <ac:picMkLst>
            <pc:docMk/>
            <pc:sldMk cId="1495507178" sldId="267"/>
            <ac:picMk id="3" creationId="{7307FC45-8BCF-6055-B359-353A30CAA04E}"/>
          </ac:picMkLst>
        </pc:picChg>
        <pc:picChg chg="add del mod">
          <ac:chgData name="Erhahiemen, Ebi" userId="f159cad7-f38e-400c-abb9-c47177e4599f" providerId="ADAL" clId="{72023CAF-A285-4492-9965-A91A2A56BA3D}" dt="2024-11-20T14:01:51.125" v="1911" actId="478"/>
          <ac:picMkLst>
            <pc:docMk/>
            <pc:sldMk cId="1495507178" sldId="267"/>
            <ac:picMk id="4" creationId="{72DD7B3F-969C-723D-F999-CB2161A8E34E}"/>
          </ac:picMkLst>
        </pc:picChg>
        <pc:picChg chg="del">
          <ac:chgData name="Erhahiemen, Ebi" userId="f159cad7-f38e-400c-abb9-c47177e4599f" providerId="ADAL" clId="{72023CAF-A285-4492-9965-A91A2A56BA3D}" dt="2024-11-20T13:48:56.130" v="849" actId="478"/>
          <ac:picMkLst>
            <pc:docMk/>
            <pc:sldMk cId="1495507178" sldId="267"/>
            <ac:picMk id="5" creationId="{8E6CCE32-A8F6-25E3-4868-602148A5F6E5}"/>
          </ac:picMkLst>
        </pc:picChg>
        <pc:picChg chg="add del mod">
          <ac:chgData name="Erhahiemen, Ebi" userId="f159cad7-f38e-400c-abb9-c47177e4599f" providerId="ADAL" clId="{72023CAF-A285-4492-9965-A91A2A56BA3D}" dt="2024-11-20T14:08:52.171" v="2245" actId="478"/>
          <ac:picMkLst>
            <pc:docMk/>
            <pc:sldMk cId="1495507178" sldId="267"/>
            <ac:picMk id="7" creationId="{09C4A5D9-2D75-F917-D20A-21E8FF278198}"/>
          </ac:picMkLst>
        </pc:picChg>
        <pc:picChg chg="add mod modCrop">
          <ac:chgData name="Erhahiemen, Ebi" userId="f159cad7-f38e-400c-abb9-c47177e4599f" providerId="ADAL" clId="{72023CAF-A285-4492-9965-A91A2A56BA3D}" dt="2024-11-20T14:09:12.341" v="2252" actId="1076"/>
          <ac:picMkLst>
            <pc:docMk/>
            <pc:sldMk cId="1495507178" sldId="267"/>
            <ac:picMk id="9" creationId="{EA24C708-B626-27C5-22C8-9D723C911DCD}"/>
          </ac:picMkLst>
        </pc:picChg>
      </pc:sldChg>
      <pc:sldChg chg="add del">
        <pc:chgData name="Erhahiemen, Ebi" userId="f159cad7-f38e-400c-abb9-c47177e4599f" providerId="ADAL" clId="{72023CAF-A285-4492-9965-A91A2A56BA3D}" dt="2024-12-03T13:17:16.729" v="6437" actId="2696"/>
        <pc:sldMkLst>
          <pc:docMk/>
          <pc:sldMk cId="1827161885" sldId="268"/>
        </pc:sldMkLst>
      </pc:sldChg>
      <pc:sldChg chg="addSp modSp add mod chgLayout">
        <pc:chgData name="Erhahiemen, Ebi" userId="f159cad7-f38e-400c-abb9-c47177e4599f" providerId="ADAL" clId="{72023CAF-A285-4492-9965-A91A2A56BA3D}" dt="2024-11-25T11:50:06.267" v="6181" actId="1076"/>
        <pc:sldMkLst>
          <pc:docMk/>
          <pc:sldMk cId="2280084192" sldId="269"/>
        </pc:sldMkLst>
        <pc:spChg chg="add mod">
          <ac:chgData name="Erhahiemen, Ebi" userId="f159cad7-f38e-400c-abb9-c47177e4599f" providerId="ADAL" clId="{72023CAF-A285-4492-9965-A91A2A56BA3D}" dt="2024-11-25T11:48:30.963" v="6161" actId="20577"/>
          <ac:spMkLst>
            <pc:docMk/>
            <pc:sldMk cId="2280084192" sldId="269"/>
            <ac:spMk id="2" creationId="{2AC143EC-1CB7-8675-6B80-B518094089CE}"/>
          </ac:spMkLst>
        </pc:spChg>
        <pc:spChg chg="add mod">
          <ac:chgData name="Erhahiemen, Ebi" userId="f159cad7-f38e-400c-abb9-c47177e4599f" providerId="ADAL" clId="{72023CAF-A285-4492-9965-A91A2A56BA3D}" dt="2024-11-25T11:48:50.721" v="6165" actId="14100"/>
          <ac:spMkLst>
            <pc:docMk/>
            <pc:sldMk cId="2280084192" sldId="269"/>
            <ac:spMk id="3" creationId="{F4C5B527-C20A-A213-3D78-30921E6BD27A}"/>
          </ac:spMkLst>
        </pc:spChg>
        <pc:picChg chg="add mod">
          <ac:chgData name="Erhahiemen, Ebi" userId="f159cad7-f38e-400c-abb9-c47177e4599f" providerId="ADAL" clId="{72023CAF-A285-4492-9965-A91A2A56BA3D}" dt="2024-11-25T11:50:06.267" v="6181" actId="1076"/>
          <ac:picMkLst>
            <pc:docMk/>
            <pc:sldMk cId="2280084192" sldId="269"/>
            <ac:picMk id="4" creationId="{1AD881EF-17A3-1136-0EB0-7DA0DC3F128D}"/>
          </ac:picMkLst>
        </pc:picChg>
        <pc:picChg chg="add mod">
          <ac:chgData name="Erhahiemen, Ebi" userId="f159cad7-f38e-400c-abb9-c47177e4599f" providerId="ADAL" clId="{72023CAF-A285-4492-9965-A91A2A56BA3D}" dt="2024-11-25T11:49:57.537" v="6180" actId="14100"/>
          <ac:picMkLst>
            <pc:docMk/>
            <pc:sldMk cId="2280084192" sldId="269"/>
            <ac:picMk id="5" creationId="{A8840923-1826-A394-32D6-D85B3CF9DC55}"/>
          </ac:picMkLst>
        </pc:picChg>
      </pc:sldChg>
      <pc:sldChg chg="addSp delSp modSp new mod">
        <pc:chgData name="Erhahiemen, Ebi" userId="f159cad7-f38e-400c-abb9-c47177e4599f" providerId="ADAL" clId="{72023CAF-A285-4492-9965-A91A2A56BA3D}" dt="2024-11-29T14:49:29.327" v="6318" actId="113"/>
        <pc:sldMkLst>
          <pc:docMk/>
          <pc:sldMk cId="436411636" sldId="270"/>
        </pc:sldMkLst>
        <pc:spChg chg="mod">
          <ac:chgData name="Erhahiemen, Ebi" userId="f159cad7-f38e-400c-abb9-c47177e4599f" providerId="ADAL" clId="{72023CAF-A285-4492-9965-A91A2A56BA3D}" dt="2024-11-25T11:53:40.243" v="6221" actId="255"/>
          <ac:spMkLst>
            <pc:docMk/>
            <pc:sldMk cId="436411636" sldId="270"/>
            <ac:spMk id="2" creationId="{3E6B1FCD-BFC1-47EC-782E-561756839B0F}"/>
          </ac:spMkLst>
        </pc:spChg>
        <pc:spChg chg="mod">
          <ac:chgData name="Erhahiemen, Ebi" userId="f159cad7-f38e-400c-abb9-c47177e4599f" providerId="ADAL" clId="{72023CAF-A285-4492-9965-A91A2A56BA3D}" dt="2024-11-29T14:49:29.327" v="6318" actId="113"/>
          <ac:spMkLst>
            <pc:docMk/>
            <pc:sldMk cId="436411636" sldId="270"/>
            <ac:spMk id="3" creationId="{953EC325-ADB0-015A-8643-8C162984BED2}"/>
          </ac:spMkLst>
        </pc:spChg>
        <pc:spChg chg="add del">
          <ac:chgData name="Erhahiemen, Ebi" userId="f159cad7-f38e-400c-abb9-c47177e4599f" providerId="ADAL" clId="{72023CAF-A285-4492-9965-A91A2A56BA3D}" dt="2024-11-25T11:51:11.813" v="6183" actId="22"/>
          <ac:spMkLst>
            <pc:docMk/>
            <pc:sldMk cId="436411636" sldId="270"/>
            <ac:spMk id="5" creationId="{CC8351E5-5764-1F4A-2D45-22FFCBEB355A}"/>
          </ac:spMkLst>
        </pc:spChg>
      </pc:sldChg>
      <pc:sldChg chg="addSp delSp modSp add mod modClrScheme chgLayout">
        <pc:chgData name="Erhahiemen, Ebi" userId="f159cad7-f38e-400c-abb9-c47177e4599f" providerId="ADAL" clId="{72023CAF-A285-4492-9965-A91A2A56BA3D}" dt="2024-11-25T12:02:24.703" v="6249" actId="14100"/>
        <pc:sldMkLst>
          <pc:docMk/>
          <pc:sldMk cId="2372796392" sldId="271"/>
        </pc:sldMkLst>
        <pc:spChg chg="add del mod">
          <ac:chgData name="Erhahiemen, Ebi" userId="f159cad7-f38e-400c-abb9-c47177e4599f" providerId="ADAL" clId="{72023CAF-A285-4492-9965-A91A2A56BA3D}" dt="2024-11-25T12:00:38.817" v="6241" actId="478"/>
          <ac:spMkLst>
            <pc:docMk/>
            <pc:sldMk cId="2372796392" sldId="271"/>
            <ac:spMk id="3" creationId="{165C0161-C227-2473-83F6-D7A5BB8199DC}"/>
          </ac:spMkLst>
        </pc:spChg>
        <pc:spChg chg="add del mod">
          <ac:chgData name="Erhahiemen, Ebi" userId="f159cad7-f38e-400c-abb9-c47177e4599f" providerId="ADAL" clId="{72023CAF-A285-4492-9965-A91A2A56BA3D}" dt="2024-11-25T12:01:18.367" v="6246" actId="478"/>
          <ac:spMkLst>
            <pc:docMk/>
            <pc:sldMk cId="2372796392" sldId="271"/>
            <ac:spMk id="4" creationId="{2906C4D4-12BE-4FA3-8423-5BC969CE4A50}"/>
          </ac:spMkLst>
        </pc:spChg>
        <pc:spChg chg="add del mod">
          <ac:chgData name="Erhahiemen, Ebi" userId="f159cad7-f38e-400c-abb9-c47177e4599f" providerId="ADAL" clId="{72023CAF-A285-4492-9965-A91A2A56BA3D}" dt="2024-11-25T12:00:41.104" v="6242" actId="478"/>
          <ac:spMkLst>
            <pc:docMk/>
            <pc:sldMk cId="2372796392" sldId="271"/>
            <ac:spMk id="8" creationId="{A10D12B8-EFBE-D184-D69D-645944363E6F}"/>
          </ac:spMkLst>
        </pc:spChg>
        <pc:picChg chg="add del mod">
          <ac:chgData name="Erhahiemen, Ebi" userId="f159cad7-f38e-400c-abb9-c47177e4599f" providerId="ADAL" clId="{72023CAF-A285-4492-9965-A91A2A56BA3D}" dt="2024-11-25T11:59:09.375" v="6229" actId="478"/>
          <ac:picMkLst>
            <pc:docMk/>
            <pc:sldMk cId="2372796392" sldId="271"/>
            <ac:picMk id="2" creationId="{15BF339A-64B0-5475-0067-70E1B73999CD}"/>
          </ac:picMkLst>
        </pc:picChg>
        <pc:picChg chg="add mod modCrop">
          <ac:chgData name="Erhahiemen, Ebi" userId="f159cad7-f38e-400c-abb9-c47177e4599f" providerId="ADAL" clId="{72023CAF-A285-4492-9965-A91A2A56BA3D}" dt="2024-11-25T12:02:24.703" v="6249" actId="14100"/>
          <ac:picMkLst>
            <pc:docMk/>
            <pc:sldMk cId="2372796392" sldId="271"/>
            <ac:picMk id="6" creationId="{CF98B17B-95BD-ADEB-AE3E-36213A02CD48}"/>
          </ac:picMkLst>
        </pc:picChg>
      </pc:sldChg>
      <pc:sldChg chg="addSp delSp modSp add mod replId modClrScheme chgLayout">
        <pc:chgData name="Erhahiemen, Ebi" userId="f159cad7-f38e-400c-abb9-c47177e4599f" providerId="ADAL" clId="{72023CAF-A285-4492-9965-A91A2A56BA3D}" dt="2024-11-29T14:50:25.682" v="6323" actId="14100"/>
        <pc:sldMkLst>
          <pc:docMk/>
          <pc:sldMk cId="1359783603" sldId="272"/>
        </pc:sldMkLst>
        <pc:spChg chg="add mod">
          <ac:chgData name="Erhahiemen, Ebi" userId="f159cad7-f38e-400c-abb9-c47177e4599f" providerId="ADAL" clId="{72023CAF-A285-4492-9965-A91A2A56BA3D}" dt="2024-11-25T12:04:34.472" v="6267" actId="21"/>
          <ac:spMkLst>
            <pc:docMk/>
            <pc:sldMk cId="1359783603" sldId="272"/>
            <ac:spMk id="2" creationId="{5456CA98-901A-03BD-7084-8762C7D87306}"/>
          </ac:spMkLst>
        </pc:spChg>
        <pc:spChg chg="add del mod">
          <ac:chgData name="Erhahiemen, Ebi" userId="f159cad7-f38e-400c-abb9-c47177e4599f" providerId="ADAL" clId="{72023CAF-A285-4492-9965-A91A2A56BA3D}" dt="2024-11-25T12:03:39.728" v="6256" actId="478"/>
          <ac:spMkLst>
            <pc:docMk/>
            <pc:sldMk cId="1359783603" sldId="272"/>
            <ac:spMk id="3" creationId="{DE789109-2ABB-C198-A6DB-867879A76E03}"/>
          </ac:spMkLst>
        </pc:spChg>
        <pc:spChg chg="add del mod">
          <ac:chgData name="Erhahiemen, Ebi" userId="f159cad7-f38e-400c-abb9-c47177e4599f" providerId="ADAL" clId="{72023CAF-A285-4492-9965-A91A2A56BA3D}" dt="2024-11-25T12:05:08.545" v="6277" actId="22"/>
          <ac:spMkLst>
            <pc:docMk/>
            <pc:sldMk cId="1359783603" sldId="272"/>
            <ac:spMk id="8" creationId="{9991C630-E5DB-9B88-7C2C-21A5A4711526}"/>
          </ac:spMkLst>
        </pc:spChg>
        <pc:spChg chg="add mod">
          <ac:chgData name="Erhahiemen, Ebi" userId="f159cad7-f38e-400c-abb9-c47177e4599f" providerId="ADAL" clId="{72023CAF-A285-4492-9965-A91A2A56BA3D}" dt="2024-11-29T14:50:10.987" v="6319" actId="1076"/>
          <ac:spMkLst>
            <pc:docMk/>
            <pc:sldMk cId="1359783603" sldId="272"/>
            <ac:spMk id="10" creationId="{448D9E53-FFC8-D74B-6988-362B0C08A54E}"/>
          </ac:spMkLst>
        </pc:spChg>
        <pc:picChg chg="add mod">
          <ac:chgData name="Erhahiemen, Ebi" userId="f159cad7-f38e-400c-abb9-c47177e4599f" providerId="ADAL" clId="{72023CAF-A285-4492-9965-A91A2A56BA3D}" dt="2024-11-29T14:50:17.327" v="6321" actId="1076"/>
          <ac:picMkLst>
            <pc:docMk/>
            <pc:sldMk cId="1359783603" sldId="272"/>
            <ac:picMk id="4" creationId="{082C73F2-910C-A56D-7FFA-5433470D59A3}"/>
          </ac:picMkLst>
        </pc:picChg>
        <pc:picChg chg="add mod">
          <ac:chgData name="Erhahiemen, Ebi" userId="f159cad7-f38e-400c-abb9-c47177e4599f" providerId="ADAL" clId="{72023CAF-A285-4492-9965-A91A2A56BA3D}" dt="2024-11-29T14:50:22.458" v="6322" actId="14100"/>
          <ac:picMkLst>
            <pc:docMk/>
            <pc:sldMk cId="1359783603" sldId="272"/>
            <ac:picMk id="5" creationId="{BFADB9BC-87C3-401C-97FA-03AE4566CE87}"/>
          </ac:picMkLst>
        </pc:picChg>
        <pc:picChg chg="add mod">
          <ac:chgData name="Erhahiemen, Ebi" userId="f159cad7-f38e-400c-abb9-c47177e4599f" providerId="ADAL" clId="{72023CAF-A285-4492-9965-A91A2A56BA3D}" dt="2024-11-29T14:50:25.682" v="6323" actId="14100"/>
          <ac:picMkLst>
            <pc:docMk/>
            <pc:sldMk cId="1359783603" sldId="272"/>
            <ac:picMk id="6" creationId="{A2633071-AD19-1608-84F8-263902FBE01D}"/>
          </ac:picMkLst>
        </pc:picChg>
      </pc:sldChg>
      <pc:sldChg chg="addSp delSp modSp add mod replId modClrScheme chgLayout">
        <pc:chgData name="Erhahiemen, Ebi" userId="f159cad7-f38e-400c-abb9-c47177e4599f" providerId="ADAL" clId="{72023CAF-A285-4492-9965-A91A2A56BA3D}" dt="2024-12-05T15:22:35.249" v="6457" actId="33524"/>
        <pc:sldMkLst>
          <pc:docMk/>
          <pc:sldMk cId="3008422974" sldId="273"/>
        </pc:sldMkLst>
        <pc:spChg chg="mod ord">
          <ac:chgData name="Erhahiemen, Ebi" userId="f159cad7-f38e-400c-abb9-c47177e4599f" providerId="ADAL" clId="{72023CAF-A285-4492-9965-A91A2A56BA3D}" dt="2024-11-29T14:52:13.799" v="6337" actId="700"/>
          <ac:spMkLst>
            <pc:docMk/>
            <pc:sldMk cId="3008422974" sldId="273"/>
            <ac:spMk id="2" creationId="{3E6B1FCD-BFC1-47EC-782E-561756839B0F}"/>
          </ac:spMkLst>
        </pc:spChg>
        <pc:spChg chg="add del mod ord">
          <ac:chgData name="Erhahiemen, Ebi" userId="f159cad7-f38e-400c-abb9-c47177e4599f" providerId="ADAL" clId="{72023CAF-A285-4492-9965-A91A2A56BA3D}" dt="2024-11-29T14:52:13.799" v="6337" actId="700"/>
          <ac:spMkLst>
            <pc:docMk/>
            <pc:sldMk cId="3008422974" sldId="273"/>
            <ac:spMk id="3" creationId="{953EC325-ADB0-015A-8643-8C162984BED2}"/>
          </ac:spMkLst>
        </pc:spChg>
        <pc:spChg chg="add mod">
          <ac:chgData name="Erhahiemen, Ebi" userId="f159cad7-f38e-400c-abb9-c47177e4599f" providerId="ADAL" clId="{72023CAF-A285-4492-9965-A91A2A56BA3D}" dt="2024-11-29T14:52:01.192" v="6336"/>
          <ac:spMkLst>
            <pc:docMk/>
            <pc:sldMk cId="3008422974" sldId="273"/>
            <ac:spMk id="6" creationId="{5636BB7D-91A4-30CF-F0F1-CC1F0C428162}"/>
          </ac:spMkLst>
        </pc:spChg>
        <pc:spChg chg="add mod ord">
          <ac:chgData name="Erhahiemen, Ebi" userId="f159cad7-f38e-400c-abb9-c47177e4599f" providerId="ADAL" clId="{72023CAF-A285-4492-9965-A91A2A56BA3D}" dt="2024-12-05T15:22:35.249" v="6457" actId="33524"/>
          <ac:spMkLst>
            <pc:docMk/>
            <pc:sldMk cId="3008422974" sldId="273"/>
            <ac:spMk id="7" creationId="{3BE0D6B7-85CF-0935-3728-08E6E5B28B64}"/>
          </ac:spMkLst>
        </pc:spChg>
        <pc:picChg chg="add mod">
          <ac:chgData name="Erhahiemen, Ebi" userId="f159cad7-f38e-400c-abb9-c47177e4599f" providerId="ADAL" clId="{72023CAF-A285-4492-9965-A91A2A56BA3D}" dt="2024-11-29T14:51:10.444" v="6325"/>
          <ac:picMkLst>
            <pc:docMk/>
            <pc:sldMk cId="3008422974" sldId="273"/>
            <ac:picMk id="4" creationId="{9B2DCE72-28BD-C4EF-AD10-A4453B87B894}"/>
          </ac:picMkLst>
        </pc:picChg>
        <pc:picChg chg="add mod">
          <ac:chgData name="Erhahiemen, Ebi" userId="f159cad7-f38e-400c-abb9-c47177e4599f" providerId="ADAL" clId="{72023CAF-A285-4492-9965-A91A2A56BA3D}" dt="2024-11-29T14:51:21.887" v="6326"/>
          <ac:picMkLst>
            <pc:docMk/>
            <pc:sldMk cId="3008422974" sldId="273"/>
            <ac:picMk id="5" creationId="{B0BA7F8E-8928-B4ED-6394-2ED4C62BD785}"/>
          </ac:picMkLst>
        </pc:picChg>
      </pc:sldChg>
      <pc:sldChg chg="addSp delSp modSp add mod modClrScheme chgLayout">
        <pc:chgData name="Erhahiemen, Ebi" userId="f159cad7-f38e-400c-abb9-c47177e4599f" providerId="ADAL" clId="{72023CAF-A285-4492-9965-A91A2A56BA3D}" dt="2024-12-05T15:24:34.473" v="6482" actId="1076"/>
        <pc:sldMkLst>
          <pc:docMk/>
          <pc:sldMk cId="2164425451" sldId="274"/>
        </pc:sldMkLst>
        <pc:spChg chg="add mod">
          <ac:chgData name="Erhahiemen, Ebi" userId="f159cad7-f38e-400c-abb9-c47177e4599f" providerId="ADAL" clId="{72023CAF-A285-4492-9965-A91A2A56BA3D}" dt="2024-12-05T15:23:22.145" v="6472" actId="20577"/>
          <ac:spMkLst>
            <pc:docMk/>
            <pc:sldMk cId="2164425451" sldId="274"/>
            <ac:spMk id="2" creationId="{2C779275-CACF-97CA-0EAC-CEFD7866DD8F}"/>
          </ac:spMkLst>
        </pc:spChg>
        <pc:spChg chg="add del mod">
          <ac:chgData name="Erhahiemen, Ebi" userId="f159cad7-f38e-400c-abb9-c47177e4599f" providerId="ADAL" clId="{72023CAF-A285-4492-9965-A91A2A56BA3D}" dt="2024-12-05T15:24:18.292" v="6481" actId="478"/>
          <ac:spMkLst>
            <pc:docMk/>
            <pc:sldMk cId="2164425451" sldId="274"/>
            <ac:spMk id="3" creationId="{CC727FFC-0771-F386-A1CA-01F981285E6A}"/>
          </ac:spMkLst>
        </pc:spChg>
        <pc:picChg chg="add mod">
          <ac:chgData name="Erhahiemen, Ebi" userId="f159cad7-f38e-400c-abb9-c47177e4599f" providerId="ADAL" clId="{72023CAF-A285-4492-9965-A91A2A56BA3D}" dt="2024-12-05T15:24:34.473" v="6482" actId="1076"/>
          <ac:picMkLst>
            <pc:docMk/>
            <pc:sldMk cId="2164425451" sldId="274"/>
            <ac:picMk id="4" creationId="{32D366E3-BDF8-1AFF-6BA5-D6D2A1A836D0}"/>
          </ac:picMkLst>
        </pc:picChg>
      </pc:sldChg>
      <pc:sldChg chg="addSp delSp modSp add mod replId modClrScheme chgLayout">
        <pc:chgData name="Erhahiemen, Ebi" userId="f159cad7-f38e-400c-abb9-c47177e4599f" providerId="ADAL" clId="{72023CAF-A285-4492-9965-A91A2A56BA3D}" dt="2024-12-05T15:29:05.912" v="6557" actId="20577"/>
        <pc:sldMkLst>
          <pc:docMk/>
          <pc:sldMk cId="93088981" sldId="275"/>
        </pc:sldMkLst>
        <pc:spChg chg="add mod ord">
          <ac:chgData name="Erhahiemen, Ebi" userId="f159cad7-f38e-400c-abb9-c47177e4599f" providerId="ADAL" clId="{72023CAF-A285-4492-9965-A91A2A56BA3D}" dt="2024-12-05T15:29:05.912" v="6557" actId="20577"/>
          <ac:spMkLst>
            <pc:docMk/>
            <pc:sldMk cId="93088981" sldId="275"/>
            <ac:spMk id="2" creationId="{E63C3885-6E17-A572-E181-1838D51B3B88}"/>
          </ac:spMkLst>
        </pc:spChg>
        <pc:spChg chg="add del mod">
          <ac:chgData name="Erhahiemen, Ebi" userId="f159cad7-f38e-400c-abb9-c47177e4599f" providerId="ADAL" clId="{72023CAF-A285-4492-9965-A91A2A56BA3D}" dt="2024-12-05T15:25:07.156" v="6484" actId="478"/>
          <ac:spMkLst>
            <pc:docMk/>
            <pc:sldMk cId="93088981" sldId="275"/>
            <ac:spMk id="3" creationId="{CD670BEF-849A-A0D8-8F99-8A7AB9D02FA1}"/>
          </ac:spMkLst>
        </pc:spChg>
        <pc:spChg chg="add mod ord">
          <ac:chgData name="Erhahiemen, Ebi" userId="f159cad7-f38e-400c-abb9-c47177e4599f" providerId="ADAL" clId="{72023CAF-A285-4492-9965-A91A2A56BA3D}" dt="2024-12-05T15:28:43.692" v="6549" actId="14100"/>
          <ac:spMkLst>
            <pc:docMk/>
            <pc:sldMk cId="93088981" sldId="275"/>
            <ac:spMk id="6" creationId="{C177FF95-2EA6-6EFB-77B4-47FC0B50D973}"/>
          </ac:spMkLst>
        </pc:spChg>
        <pc:graphicFrameChg chg="add mod">
          <ac:chgData name="Erhahiemen, Ebi" userId="f159cad7-f38e-400c-abb9-c47177e4599f" providerId="ADAL" clId="{72023CAF-A285-4492-9965-A91A2A56BA3D}" dt="2024-12-05T15:26:37.140" v="6520" actId="1076"/>
          <ac:graphicFrameMkLst>
            <pc:docMk/>
            <pc:sldMk cId="93088981" sldId="275"/>
            <ac:graphicFrameMk id="5" creationId="{502C4D3F-84A1-DA5B-C486-D60E5E51BA84}"/>
          </ac:graphicFrameMkLst>
        </pc:graphicFrameChg>
        <pc:picChg chg="add mod">
          <ac:chgData name="Erhahiemen, Ebi" userId="f159cad7-f38e-400c-abb9-c47177e4599f" providerId="ADAL" clId="{72023CAF-A285-4492-9965-A91A2A56BA3D}" dt="2024-12-05T15:28:56.757" v="6550" actId="1076"/>
          <ac:picMkLst>
            <pc:docMk/>
            <pc:sldMk cId="93088981" sldId="275"/>
            <ac:picMk id="4" creationId="{5403D9BE-6226-AD57-5CD4-A96C657B4AA4}"/>
          </ac:picMkLst>
        </pc:picChg>
      </pc:sldChg>
      <pc:sldChg chg="addSp delSp modSp add mod replId">
        <pc:chgData name="Erhahiemen, Ebi" userId="f159cad7-f38e-400c-abb9-c47177e4599f" providerId="ADAL" clId="{72023CAF-A285-4492-9965-A91A2A56BA3D}" dt="2024-12-05T15:30:07.770" v="6584" actId="1076"/>
        <pc:sldMkLst>
          <pc:docMk/>
          <pc:sldMk cId="833968089" sldId="276"/>
        </pc:sldMkLst>
        <pc:spChg chg="mod">
          <ac:chgData name="Erhahiemen, Ebi" userId="f159cad7-f38e-400c-abb9-c47177e4599f" providerId="ADAL" clId="{72023CAF-A285-4492-9965-A91A2A56BA3D}" dt="2024-12-05T15:29:33.664" v="6578" actId="20577"/>
          <ac:spMkLst>
            <pc:docMk/>
            <pc:sldMk cId="833968089" sldId="276"/>
            <ac:spMk id="2" creationId="{3E6B1FCD-BFC1-47EC-782E-561756839B0F}"/>
          </ac:spMkLst>
        </pc:spChg>
        <pc:spChg chg="del mod">
          <ac:chgData name="Erhahiemen, Ebi" userId="f159cad7-f38e-400c-abb9-c47177e4599f" providerId="ADAL" clId="{72023CAF-A285-4492-9965-A91A2A56BA3D}" dt="2024-12-05T15:29:57.139" v="6581" actId="478"/>
          <ac:spMkLst>
            <pc:docMk/>
            <pc:sldMk cId="833968089" sldId="276"/>
            <ac:spMk id="3" creationId="{953EC325-ADB0-015A-8643-8C162984BED2}"/>
          </ac:spMkLst>
        </pc:spChg>
        <pc:picChg chg="add mod">
          <ac:chgData name="Erhahiemen, Ebi" userId="f159cad7-f38e-400c-abb9-c47177e4599f" providerId="ADAL" clId="{72023CAF-A285-4492-9965-A91A2A56BA3D}" dt="2024-12-05T15:30:07.770" v="6584" actId="1076"/>
          <ac:picMkLst>
            <pc:docMk/>
            <pc:sldMk cId="833968089" sldId="276"/>
            <ac:picMk id="4" creationId="{7904B970-4696-21BB-3664-C6B89A2B31A9}"/>
          </ac:picMkLst>
        </pc:picChg>
      </pc:sldChg>
      <pc:sldChg chg="addSp delSp modSp add mod replId modClrScheme chgLayout">
        <pc:chgData name="Erhahiemen, Ebi" userId="f159cad7-f38e-400c-abb9-c47177e4599f" providerId="ADAL" clId="{72023CAF-A285-4492-9965-A91A2A56BA3D}" dt="2024-12-12T08:06:48.954" v="7058" actId="6549"/>
        <pc:sldMkLst>
          <pc:docMk/>
          <pc:sldMk cId="328053716" sldId="277"/>
        </pc:sldMkLst>
        <pc:spChg chg="add mod ord">
          <ac:chgData name="Erhahiemen, Ebi" userId="f159cad7-f38e-400c-abb9-c47177e4599f" providerId="ADAL" clId="{72023CAF-A285-4492-9965-A91A2A56BA3D}" dt="2024-12-05T15:31:40.269" v="6601" actId="700"/>
          <ac:spMkLst>
            <pc:docMk/>
            <pc:sldMk cId="328053716" sldId="277"/>
            <ac:spMk id="2" creationId="{76BB996C-B181-1CA9-7D97-E84FF808EDF5}"/>
          </ac:spMkLst>
        </pc:spChg>
        <pc:spChg chg="add del mod ord">
          <ac:chgData name="Erhahiemen, Ebi" userId="f159cad7-f38e-400c-abb9-c47177e4599f" providerId="ADAL" clId="{72023CAF-A285-4492-9965-A91A2A56BA3D}" dt="2024-12-05T15:31:40.269" v="6601" actId="700"/>
          <ac:spMkLst>
            <pc:docMk/>
            <pc:sldMk cId="328053716" sldId="277"/>
            <ac:spMk id="3" creationId="{AD83461A-2711-DD8A-A7FC-720CB5DBA7FD}"/>
          </ac:spMkLst>
        </pc:spChg>
        <pc:spChg chg="add mod ord">
          <ac:chgData name="Erhahiemen, Ebi" userId="f159cad7-f38e-400c-abb9-c47177e4599f" providerId="ADAL" clId="{72023CAF-A285-4492-9965-A91A2A56BA3D}" dt="2024-12-12T08:06:48.954" v="7058" actId="6549"/>
          <ac:spMkLst>
            <pc:docMk/>
            <pc:sldMk cId="328053716" sldId="277"/>
            <ac:spMk id="4" creationId="{0FFB990B-A5A3-5AFC-582C-0527FB4BBCF9}"/>
          </ac:spMkLst>
        </pc:spChg>
      </pc:sldChg>
      <pc:sldChg chg="add del replId">
        <pc:chgData name="Erhahiemen, Ebi" userId="f159cad7-f38e-400c-abb9-c47177e4599f" providerId="ADAL" clId="{72023CAF-A285-4492-9965-A91A2A56BA3D}" dt="2024-12-12T08:07:27.453" v="7059" actId="2696"/>
        <pc:sldMkLst>
          <pc:docMk/>
          <pc:sldMk cId="733830035" sldId="278"/>
        </pc:sldMkLst>
      </pc:sldChg>
      <pc:sldChg chg="addSp delSp modSp add mod replId">
        <pc:chgData name="Erhahiemen, Ebi" userId="f159cad7-f38e-400c-abb9-c47177e4599f" providerId="ADAL" clId="{72023CAF-A285-4492-9965-A91A2A56BA3D}" dt="2024-12-12T08:10:39.555" v="7138" actId="1076"/>
        <pc:sldMkLst>
          <pc:docMk/>
          <pc:sldMk cId="404672614" sldId="279"/>
        </pc:sldMkLst>
        <pc:spChg chg="mod">
          <ac:chgData name="Erhahiemen, Ebi" userId="f159cad7-f38e-400c-abb9-c47177e4599f" providerId="ADAL" clId="{72023CAF-A285-4492-9965-A91A2A56BA3D}" dt="2024-12-12T08:10:30.485" v="7137" actId="20577"/>
          <ac:spMkLst>
            <pc:docMk/>
            <pc:sldMk cId="404672614" sldId="279"/>
            <ac:spMk id="2" creationId="{3E6B1FCD-BFC1-47EC-782E-561756839B0F}"/>
          </ac:spMkLst>
        </pc:spChg>
        <pc:spChg chg="del">
          <ac:chgData name="Erhahiemen, Ebi" userId="f159cad7-f38e-400c-abb9-c47177e4599f" providerId="ADAL" clId="{72023CAF-A285-4492-9965-A91A2A56BA3D}" dt="2024-12-12T08:08:59.943" v="7090" actId="478"/>
          <ac:spMkLst>
            <pc:docMk/>
            <pc:sldMk cId="404672614" sldId="279"/>
            <ac:spMk id="3" creationId="{953EC325-ADB0-015A-8643-8C162984BED2}"/>
          </ac:spMkLst>
        </pc:spChg>
        <pc:picChg chg="add mod">
          <ac:chgData name="Erhahiemen, Ebi" userId="f159cad7-f38e-400c-abb9-c47177e4599f" providerId="ADAL" clId="{72023CAF-A285-4492-9965-A91A2A56BA3D}" dt="2024-12-12T08:10:39.555" v="7138" actId="1076"/>
          <ac:picMkLst>
            <pc:docMk/>
            <pc:sldMk cId="404672614" sldId="279"/>
            <ac:picMk id="4" creationId="{F6581BFE-D2A8-964A-968E-BD743966B0C4}"/>
          </ac:picMkLst>
        </pc:picChg>
      </pc:sldChg>
      <pc:sldChg chg="add del">
        <pc:chgData name="Erhahiemen, Ebi" userId="f159cad7-f38e-400c-abb9-c47177e4599f" providerId="ADAL" clId="{72023CAF-A285-4492-9965-A91A2A56BA3D}" dt="2024-12-12T08:08:30.974" v="7086" actId="47"/>
        <pc:sldMkLst>
          <pc:docMk/>
          <pc:sldMk cId="1030131259" sldId="280"/>
        </pc:sldMkLst>
      </pc:sldChg>
      <pc:sldChg chg="add del replId">
        <pc:chgData name="Erhahiemen, Ebi" userId="f159cad7-f38e-400c-abb9-c47177e4599f" providerId="ADAL" clId="{72023CAF-A285-4492-9965-A91A2A56BA3D}" dt="2024-12-12T08:08:35.090" v="7087" actId="2696"/>
        <pc:sldMkLst>
          <pc:docMk/>
          <pc:sldMk cId="101784938" sldId="281"/>
        </pc:sldMkLst>
      </pc:sldChg>
      <pc:sldChg chg="add del replId">
        <pc:chgData name="Erhahiemen, Ebi" userId="f159cad7-f38e-400c-abb9-c47177e4599f" providerId="ADAL" clId="{72023CAF-A285-4492-9965-A91A2A56BA3D}" dt="2024-12-12T08:08:46.656" v="7088" actId="2696"/>
        <pc:sldMkLst>
          <pc:docMk/>
          <pc:sldMk cId="3674648741" sldId="282"/>
        </pc:sldMkLst>
      </pc:sldChg>
      <pc:sldChg chg="add del replId">
        <pc:chgData name="Erhahiemen, Ebi" userId="f159cad7-f38e-400c-abb9-c47177e4599f" providerId="ADAL" clId="{72023CAF-A285-4492-9965-A91A2A56BA3D}" dt="2024-12-12T08:08:46.656" v="7088" actId="2696"/>
        <pc:sldMkLst>
          <pc:docMk/>
          <pc:sldMk cId="1105462144" sldId="283"/>
        </pc:sldMkLst>
      </pc:sldChg>
      <pc:sldChg chg="add del replId">
        <pc:chgData name="Erhahiemen, Ebi" userId="f159cad7-f38e-400c-abb9-c47177e4599f" providerId="ADAL" clId="{72023CAF-A285-4492-9965-A91A2A56BA3D}" dt="2024-12-12T08:08:46.656" v="7088" actId="2696"/>
        <pc:sldMkLst>
          <pc:docMk/>
          <pc:sldMk cId="3569624451" sldId="284"/>
        </pc:sldMkLst>
      </pc:sldChg>
      <pc:sldChg chg="add del replId">
        <pc:chgData name="Erhahiemen, Ebi" userId="f159cad7-f38e-400c-abb9-c47177e4599f" providerId="ADAL" clId="{72023CAF-A285-4492-9965-A91A2A56BA3D}" dt="2024-12-12T08:08:46.656" v="7088" actId="2696"/>
        <pc:sldMkLst>
          <pc:docMk/>
          <pc:sldMk cId="656687353" sldId="285"/>
        </pc:sldMkLst>
      </pc:sldChg>
      <pc:sldChg chg="addSp delSp modSp add mod modClrScheme chgLayout">
        <pc:chgData name="Erhahiemen, Ebi" userId="f159cad7-f38e-400c-abb9-c47177e4599f" providerId="ADAL" clId="{72023CAF-A285-4492-9965-A91A2A56BA3D}" dt="2024-12-03T13:21:32.229" v="6447" actId="1076"/>
        <pc:sldMkLst>
          <pc:docMk/>
          <pc:sldMk cId="2695591912" sldId="286"/>
        </pc:sldMkLst>
        <pc:spChg chg="add mod">
          <ac:chgData name="Erhahiemen, Ebi" userId="f159cad7-f38e-400c-abb9-c47177e4599f" providerId="ADAL" clId="{72023CAF-A285-4492-9965-A91A2A56BA3D}" dt="2024-11-25T11:45:03.896" v="6091"/>
          <ac:spMkLst>
            <pc:docMk/>
            <pc:sldMk cId="2695591912" sldId="286"/>
            <ac:spMk id="6" creationId="{2A784D9F-8A38-653C-78B8-3364679CB156}"/>
          </ac:spMkLst>
        </pc:spChg>
        <pc:spChg chg="add mod">
          <ac:chgData name="Erhahiemen, Ebi" userId="f159cad7-f38e-400c-abb9-c47177e4599f" providerId="ADAL" clId="{72023CAF-A285-4492-9965-A91A2A56BA3D}" dt="2024-12-03T13:21:32.229" v="6447" actId="1076"/>
          <ac:spMkLst>
            <pc:docMk/>
            <pc:sldMk cId="2695591912" sldId="286"/>
            <ac:spMk id="8" creationId="{1BC772DF-218B-E340-6BCC-F081E9D48BD5}"/>
          </ac:spMkLst>
        </pc:spChg>
        <pc:picChg chg="add del mod">
          <ac:chgData name="Erhahiemen, Ebi" userId="f159cad7-f38e-400c-abb9-c47177e4599f" providerId="ADAL" clId="{72023CAF-A285-4492-9965-A91A2A56BA3D}" dt="2024-11-25T11:42:16.746" v="6064" actId="478"/>
          <ac:picMkLst>
            <pc:docMk/>
            <pc:sldMk cId="2695591912" sldId="286"/>
            <ac:picMk id="2" creationId="{B8670460-7FA2-4510-732B-D0E6462BD438}"/>
          </ac:picMkLst>
        </pc:picChg>
        <pc:picChg chg="add del mod">
          <ac:chgData name="Erhahiemen, Ebi" userId="f159cad7-f38e-400c-abb9-c47177e4599f" providerId="ADAL" clId="{72023CAF-A285-4492-9965-A91A2A56BA3D}" dt="2024-11-25T11:42:28.588" v="6066" actId="21"/>
          <ac:picMkLst>
            <pc:docMk/>
            <pc:sldMk cId="2695591912" sldId="286"/>
            <ac:picMk id="3" creationId="{4DB6FCF6-1D15-B55A-79AB-FD254C3E48EC}"/>
          </ac:picMkLst>
        </pc:picChg>
      </pc:sldChg>
      <pc:sldChg chg="addSp delSp modSp add mod">
        <pc:chgData name="Erhahiemen, Ebi" userId="f159cad7-f38e-400c-abb9-c47177e4599f" providerId="ADAL" clId="{72023CAF-A285-4492-9965-A91A2A56BA3D}" dt="2024-11-20T14:26:41.645" v="3501" actId="14100"/>
        <pc:sldMkLst>
          <pc:docMk/>
          <pc:sldMk cId="3715485141" sldId="287"/>
        </pc:sldMkLst>
        <pc:spChg chg="mod">
          <ac:chgData name="Erhahiemen, Ebi" userId="f159cad7-f38e-400c-abb9-c47177e4599f" providerId="ADAL" clId="{72023CAF-A285-4492-9965-A91A2A56BA3D}" dt="2024-11-20T14:21:50.379" v="2920" actId="6549"/>
          <ac:spMkLst>
            <pc:docMk/>
            <pc:sldMk cId="3715485141" sldId="287"/>
            <ac:spMk id="2" creationId="{EA1EAEC2-CCBF-DA16-4DF7-315B41246EA0}"/>
          </ac:spMkLst>
        </pc:spChg>
        <pc:spChg chg="mod">
          <ac:chgData name="Erhahiemen, Ebi" userId="f159cad7-f38e-400c-abb9-c47177e4599f" providerId="ADAL" clId="{72023CAF-A285-4492-9965-A91A2A56BA3D}" dt="2024-11-20T14:26:38.895" v="3500" actId="14100"/>
          <ac:spMkLst>
            <pc:docMk/>
            <pc:sldMk cId="3715485141" sldId="287"/>
            <ac:spMk id="3" creationId="{E3D3BFD7-427D-BDE5-A0F6-811FE1B055D4}"/>
          </ac:spMkLst>
        </pc:spChg>
        <pc:picChg chg="del mod">
          <ac:chgData name="Erhahiemen, Ebi" userId="f159cad7-f38e-400c-abb9-c47177e4599f" providerId="ADAL" clId="{72023CAF-A285-4492-9965-A91A2A56BA3D}" dt="2024-11-20T14:26:26.664" v="3496" actId="478"/>
          <ac:picMkLst>
            <pc:docMk/>
            <pc:sldMk cId="3715485141" sldId="287"/>
            <ac:picMk id="5" creationId="{8DD50527-F359-62DF-7FCD-BDBD1D848D11}"/>
          </ac:picMkLst>
        </pc:picChg>
        <pc:picChg chg="add mod">
          <ac:chgData name="Erhahiemen, Ebi" userId="f159cad7-f38e-400c-abb9-c47177e4599f" providerId="ADAL" clId="{72023CAF-A285-4492-9965-A91A2A56BA3D}" dt="2024-11-20T14:26:41.645" v="3501" actId="14100"/>
          <ac:picMkLst>
            <pc:docMk/>
            <pc:sldMk cId="3715485141" sldId="287"/>
            <ac:picMk id="6" creationId="{EA11FF79-431C-5D30-4EAF-D899B303065B}"/>
          </ac:picMkLst>
        </pc:picChg>
      </pc:sldChg>
      <pc:sldChg chg="addSp delSp modSp add mod">
        <pc:chgData name="Erhahiemen, Ebi" userId="f159cad7-f38e-400c-abb9-c47177e4599f" providerId="ADAL" clId="{72023CAF-A285-4492-9965-A91A2A56BA3D}" dt="2024-11-20T14:32:02.991" v="3643" actId="1076"/>
        <pc:sldMkLst>
          <pc:docMk/>
          <pc:sldMk cId="3276509947" sldId="288"/>
        </pc:sldMkLst>
        <pc:spChg chg="mod">
          <ac:chgData name="Erhahiemen, Ebi" userId="f159cad7-f38e-400c-abb9-c47177e4599f" providerId="ADAL" clId="{72023CAF-A285-4492-9965-A91A2A56BA3D}" dt="2024-11-20T14:29:29.962" v="3604" actId="6549"/>
          <ac:spMkLst>
            <pc:docMk/>
            <pc:sldMk cId="3276509947" sldId="288"/>
            <ac:spMk id="2" creationId="{EA1EAEC2-CCBF-DA16-4DF7-315B41246EA0}"/>
          </ac:spMkLst>
        </pc:spChg>
        <pc:spChg chg="mod">
          <ac:chgData name="Erhahiemen, Ebi" userId="f159cad7-f38e-400c-abb9-c47177e4599f" providerId="ADAL" clId="{72023CAF-A285-4492-9965-A91A2A56BA3D}" dt="2024-11-20T14:32:02.991" v="3643" actId="1076"/>
          <ac:spMkLst>
            <pc:docMk/>
            <pc:sldMk cId="3276509947" sldId="288"/>
            <ac:spMk id="3" creationId="{E3D3BFD7-427D-BDE5-A0F6-811FE1B055D4}"/>
          </ac:spMkLst>
        </pc:spChg>
        <pc:picChg chg="add mod">
          <ac:chgData name="Erhahiemen, Ebi" userId="f159cad7-f38e-400c-abb9-c47177e4599f" providerId="ADAL" clId="{72023CAF-A285-4492-9965-A91A2A56BA3D}" dt="2024-11-20T14:31:48.594" v="3641" actId="14100"/>
          <ac:picMkLst>
            <pc:docMk/>
            <pc:sldMk cId="3276509947" sldId="288"/>
            <ac:picMk id="5" creationId="{56CBEA01-ABEA-D3CD-8D5B-FF6C34309EAF}"/>
          </ac:picMkLst>
        </pc:picChg>
        <pc:picChg chg="del">
          <ac:chgData name="Erhahiemen, Ebi" userId="f159cad7-f38e-400c-abb9-c47177e4599f" providerId="ADAL" clId="{72023CAF-A285-4492-9965-A91A2A56BA3D}" dt="2024-11-20T14:31:33.018" v="3637" actId="478"/>
          <ac:picMkLst>
            <pc:docMk/>
            <pc:sldMk cId="3276509947" sldId="288"/>
            <ac:picMk id="6" creationId="{EA11FF79-431C-5D30-4EAF-D899B303065B}"/>
          </ac:picMkLst>
        </pc:picChg>
      </pc:sldChg>
      <pc:sldChg chg="addSp delSp modSp add mod">
        <pc:chgData name="Erhahiemen, Ebi" userId="f159cad7-f38e-400c-abb9-c47177e4599f" providerId="ADAL" clId="{72023CAF-A285-4492-9965-A91A2A56BA3D}" dt="2024-11-20T14:34:10.504" v="3713" actId="1076"/>
        <pc:sldMkLst>
          <pc:docMk/>
          <pc:sldMk cId="1801000856" sldId="289"/>
        </pc:sldMkLst>
        <pc:spChg chg="mod">
          <ac:chgData name="Erhahiemen, Ebi" userId="f159cad7-f38e-400c-abb9-c47177e4599f" providerId="ADAL" clId="{72023CAF-A285-4492-9965-A91A2A56BA3D}" dt="2024-11-20T14:33:02.279" v="3704" actId="20577"/>
          <ac:spMkLst>
            <pc:docMk/>
            <pc:sldMk cId="1801000856" sldId="289"/>
            <ac:spMk id="2" creationId="{EA1EAEC2-CCBF-DA16-4DF7-315B41246EA0}"/>
          </ac:spMkLst>
        </pc:spChg>
        <pc:spChg chg="del">
          <ac:chgData name="Erhahiemen, Ebi" userId="f159cad7-f38e-400c-abb9-c47177e4599f" providerId="ADAL" clId="{72023CAF-A285-4492-9965-A91A2A56BA3D}" dt="2024-11-20T14:32:35.833" v="3645" actId="478"/>
          <ac:spMkLst>
            <pc:docMk/>
            <pc:sldMk cId="1801000856" sldId="289"/>
            <ac:spMk id="3" creationId="{E3D3BFD7-427D-BDE5-A0F6-811FE1B055D4}"/>
          </ac:spMkLst>
        </pc:spChg>
        <pc:picChg chg="del">
          <ac:chgData name="Erhahiemen, Ebi" userId="f159cad7-f38e-400c-abb9-c47177e4599f" providerId="ADAL" clId="{72023CAF-A285-4492-9965-A91A2A56BA3D}" dt="2024-11-20T14:33:05.001" v="3705" actId="478"/>
          <ac:picMkLst>
            <pc:docMk/>
            <pc:sldMk cId="1801000856" sldId="289"/>
            <ac:picMk id="5" creationId="{56CBEA01-ABEA-D3CD-8D5B-FF6C34309EAF}"/>
          </ac:picMkLst>
        </pc:picChg>
        <pc:picChg chg="add del">
          <ac:chgData name="Erhahiemen, Ebi" userId="f159cad7-f38e-400c-abb9-c47177e4599f" providerId="ADAL" clId="{72023CAF-A285-4492-9965-A91A2A56BA3D}" dt="2024-11-20T14:33:24.828" v="3707" actId="478"/>
          <ac:picMkLst>
            <pc:docMk/>
            <pc:sldMk cId="1801000856" sldId="289"/>
            <ac:picMk id="6" creationId="{B8ED6CFD-6244-25F3-EBEA-42B0AA1155DE}"/>
          </ac:picMkLst>
        </pc:picChg>
        <pc:picChg chg="add mod modCrop">
          <ac:chgData name="Erhahiemen, Ebi" userId="f159cad7-f38e-400c-abb9-c47177e4599f" providerId="ADAL" clId="{72023CAF-A285-4492-9965-A91A2A56BA3D}" dt="2024-11-20T14:34:10.504" v="3713" actId="1076"/>
          <ac:picMkLst>
            <pc:docMk/>
            <pc:sldMk cId="1801000856" sldId="289"/>
            <ac:picMk id="8" creationId="{6A6E6F5C-D7E3-42DE-380A-3330FDBCA87D}"/>
          </ac:picMkLst>
        </pc:picChg>
      </pc:sldChg>
      <pc:sldChg chg="addSp delSp modSp add mod">
        <pc:chgData name="Erhahiemen, Ebi" userId="f159cad7-f38e-400c-abb9-c47177e4599f" providerId="ADAL" clId="{72023CAF-A285-4492-9965-A91A2A56BA3D}" dt="2024-11-20T14:36:33.256" v="3807" actId="1076"/>
        <pc:sldMkLst>
          <pc:docMk/>
          <pc:sldMk cId="1215068707" sldId="290"/>
        </pc:sldMkLst>
        <pc:spChg chg="mod">
          <ac:chgData name="Erhahiemen, Ebi" userId="f159cad7-f38e-400c-abb9-c47177e4599f" providerId="ADAL" clId="{72023CAF-A285-4492-9965-A91A2A56BA3D}" dt="2024-11-20T14:35:43.755" v="3803" actId="14100"/>
          <ac:spMkLst>
            <pc:docMk/>
            <pc:sldMk cId="1215068707" sldId="290"/>
            <ac:spMk id="2" creationId="{EA1EAEC2-CCBF-DA16-4DF7-315B41246EA0}"/>
          </ac:spMkLst>
        </pc:spChg>
        <pc:picChg chg="add mod">
          <ac:chgData name="Erhahiemen, Ebi" userId="f159cad7-f38e-400c-abb9-c47177e4599f" providerId="ADAL" clId="{72023CAF-A285-4492-9965-A91A2A56BA3D}" dt="2024-11-20T14:36:33.256" v="3807" actId="1076"/>
          <ac:picMkLst>
            <pc:docMk/>
            <pc:sldMk cId="1215068707" sldId="290"/>
            <ac:picMk id="4" creationId="{8C03FFDE-D037-84C8-AF21-0907E86F0BAD}"/>
          </ac:picMkLst>
        </pc:picChg>
        <pc:picChg chg="del">
          <ac:chgData name="Erhahiemen, Ebi" userId="f159cad7-f38e-400c-abb9-c47177e4599f" providerId="ADAL" clId="{72023CAF-A285-4492-9965-A91A2A56BA3D}" dt="2024-11-20T14:36:07.784" v="3804" actId="478"/>
          <ac:picMkLst>
            <pc:docMk/>
            <pc:sldMk cId="1215068707" sldId="290"/>
            <ac:picMk id="8" creationId="{6A6E6F5C-D7E3-42DE-380A-3330FDBCA87D}"/>
          </ac:picMkLst>
        </pc:picChg>
      </pc:sldChg>
      <pc:sldChg chg="addSp delSp modSp add mod ord">
        <pc:chgData name="Erhahiemen, Ebi" userId="f159cad7-f38e-400c-abb9-c47177e4599f" providerId="ADAL" clId="{72023CAF-A285-4492-9965-A91A2A56BA3D}" dt="2024-12-03T13:17:55.312" v="6440" actId="2710"/>
        <pc:sldMkLst>
          <pc:docMk/>
          <pc:sldMk cId="2928535884" sldId="291"/>
        </pc:sldMkLst>
        <pc:spChg chg="mod">
          <ac:chgData name="Erhahiemen, Ebi" userId="f159cad7-f38e-400c-abb9-c47177e4599f" providerId="ADAL" clId="{72023CAF-A285-4492-9965-A91A2A56BA3D}" dt="2024-11-20T14:37:57.895" v="3876" actId="20577"/>
          <ac:spMkLst>
            <pc:docMk/>
            <pc:sldMk cId="2928535884" sldId="291"/>
            <ac:spMk id="2" creationId="{EA1EAEC2-CCBF-DA16-4DF7-315B41246EA0}"/>
          </ac:spMkLst>
        </pc:spChg>
        <pc:spChg chg="mod">
          <ac:chgData name="Erhahiemen, Ebi" userId="f159cad7-f38e-400c-abb9-c47177e4599f" providerId="ADAL" clId="{72023CAF-A285-4492-9965-A91A2A56BA3D}" dt="2024-12-03T13:17:55.312" v="6440" actId="2710"/>
          <ac:spMkLst>
            <pc:docMk/>
            <pc:sldMk cId="2928535884" sldId="291"/>
            <ac:spMk id="3" creationId="{E3D3BFD7-427D-BDE5-A0F6-811FE1B055D4}"/>
          </ac:spMkLst>
        </pc:spChg>
        <pc:picChg chg="del">
          <ac:chgData name="Erhahiemen, Ebi" userId="f159cad7-f38e-400c-abb9-c47177e4599f" providerId="ADAL" clId="{72023CAF-A285-4492-9965-A91A2A56BA3D}" dt="2024-11-20T14:38:20.601" v="3877" actId="478"/>
          <ac:picMkLst>
            <pc:docMk/>
            <pc:sldMk cId="2928535884" sldId="291"/>
            <ac:picMk id="5" creationId="{56CBEA01-ABEA-D3CD-8D5B-FF6C34309EAF}"/>
          </ac:picMkLst>
        </pc:picChg>
        <pc:picChg chg="add mod">
          <ac:chgData name="Erhahiemen, Ebi" userId="f159cad7-f38e-400c-abb9-c47177e4599f" providerId="ADAL" clId="{72023CAF-A285-4492-9965-A91A2A56BA3D}" dt="2024-11-25T11:28:47.918" v="5378" actId="1076"/>
          <ac:picMkLst>
            <pc:docMk/>
            <pc:sldMk cId="2928535884" sldId="291"/>
            <ac:picMk id="6" creationId="{E60DD7E1-CC9B-1ADF-7EBA-ED6B1DC1CD87}"/>
          </ac:picMkLst>
        </pc:picChg>
      </pc:sldChg>
      <pc:sldChg chg="addSp delSp modSp add mod">
        <pc:chgData name="Erhahiemen, Ebi" userId="f159cad7-f38e-400c-abb9-c47177e4599f" providerId="ADAL" clId="{72023CAF-A285-4492-9965-A91A2A56BA3D}" dt="2024-11-25T11:08:31.397" v="5333" actId="255"/>
        <pc:sldMkLst>
          <pc:docMk/>
          <pc:sldMk cId="3497793351" sldId="292"/>
        </pc:sldMkLst>
        <pc:spChg chg="mod">
          <ac:chgData name="Erhahiemen, Ebi" userId="f159cad7-f38e-400c-abb9-c47177e4599f" providerId="ADAL" clId="{72023CAF-A285-4492-9965-A91A2A56BA3D}" dt="2024-11-20T14:52:48.185" v="4505" actId="6549"/>
          <ac:spMkLst>
            <pc:docMk/>
            <pc:sldMk cId="3497793351" sldId="292"/>
            <ac:spMk id="2" creationId="{EA1EAEC2-CCBF-DA16-4DF7-315B41246EA0}"/>
          </ac:spMkLst>
        </pc:spChg>
        <pc:spChg chg="mod">
          <ac:chgData name="Erhahiemen, Ebi" userId="f159cad7-f38e-400c-abb9-c47177e4599f" providerId="ADAL" clId="{72023CAF-A285-4492-9965-A91A2A56BA3D}" dt="2024-11-25T11:08:31.397" v="5333" actId="255"/>
          <ac:spMkLst>
            <pc:docMk/>
            <pc:sldMk cId="3497793351" sldId="292"/>
            <ac:spMk id="3" creationId="{E3D3BFD7-427D-BDE5-A0F6-811FE1B055D4}"/>
          </ac:spMkLst>
        </pc:spChg>
        <pc:picChg chg="add mod">
          <ac:chgData name="Erhahiemen, Ebi" userId="f159cad7-f38e-400c-abb9-c47177e4599f" providerId="ADAL" clId="{72023CAF-A285-4492-9965-A91A2A56BA3D}" dt="2024-11-20T14:53:22.283" v="4509" actId="1076"/>
          <ac:picMkLst>
            <pc:docMk/>
            <pc:sldMk cId="3497793351" sldId="292"/>
            <ac:picMk id="5" creationId="{2EC50F9E-FB74-CFE8-E665-3EAA38EA83D6}"/>
          </ac:picMkLst>
        </pc:picChg>
        <pc:picChg chg="del">
          <ac:chgData name="Erhahiemen, Ebi" userId="f159cad7-f38e-400c-abb9-c47177e4599f" providerId="ADAL" clId="{72023CAF-A285-4492-9965-A91A2A56BA3D}" dt="2024-11-20T14:52:54.818" v="4507" actId="478"/>
          <ac:picMkLst>
            <pc:docMk/>
            <pc:sldMk cId="3497793351" sldId="292"/>
            <ac:picMk id="6" creationId="{E60DD7E1-CC9B-1ADF-7EBA-ED6B1DC1CD87}"/>
          </ac:picMkLst>
        </pc:picChg>
      </pc:sldChg>
      <pc:sldChg chg="addSp delSp modSp add mod ord">
        <pc:chgData name="Erhahiemen, Ebi" userId="f159cad7-f38e-400c-abb9-c47177e4599f" providerId="ADAL" clId="{72023CAF-A285-4492-9965-A91A2A56BA3D}" dt="2024-12-03T13:16:33.351" v="6436" actId="1076"/>
        <pc:sldMkLst>
          <pc:docMk/>
          <pc:sldMk cId="1416629247" sldId="293"/>
        </pc:sldMkLst>
        <pc:spChg chg="mod">
          <ac:chgData name="Erhahiemen, Ebi" userId="f159cad7-f38e-400c-abb9-c47177e4599f" providerId="ADAL" clId="{72023CAF-A285-4492-9965-A91A2A56BA3D}" dt="2024-12-03T13:16:33.351" v="6436" actId="1076"/>
          <ac:spMkLst>
            <pc:docMk/>
            <pc:sldMk cId="1416629247" sldId="293"/>
            <ac:spMk id="2" creationId="{EA1EAEC2-CCBF-DA16-4DF7-315B41246EA0}"/>
          </ac:spMkLst>
        </pc:spChg>
        <pc:spChg chg="mod">
          <ac:chgData name="Erhahiemen, Ebi" userId="f159cad7-f38e-400c-abb9-c47177e4599f" providerId="ADAL" clId="{72023CAF-A285-4492-9965-A91A2A56BA3D}" dt="2024-12-03T13:16:24.069" v="6435" actId="1076"/>
          <ac:spMkLst>
            <pc:docMk/>
            <pc:sldMk cId="1416629247" sldId="293"/>
            <ac:spMk id="3" creationId="{E3D3BFD7-427D-BDE5-A0F6-811FE1B055D4}"/>
          </ac:spMkLst>
        </pc:spChg>
        <pc:picChg chg="add del mod">
          <ac:chgData name="Erhahiemen, Ebi" userId="f159cad7-f38e-400c-abb9-c47177e4599f" providerId="ADAL" clId="{72023CAF-A285-4492-9965-A91A2A56BA3D}" dt="2024-11-25T11:29:46.102" v="5381" actId="478"/>
          <ac:picMkLst>
            <pc:docMk/>
            <pc:sldMk cId="1416629247" sldId="293"/>
            <ac:picMk id="4" creationId="{947461DB-B795-968D-4658-056E0B629767}"/>
          </ac:picMkLst>
        </pc:picChg>
        <pc:picChg chg="del">
          <ac:chgData name="Erhahiemen, Ebi" userId="f159cad7-f38e-400c-abb9-c47177e4599f" providerId="ADAL" clId="{72023CAF-A285-4492-9965-A91A2A56BA3D}" dt="2024-11-25T11:19:33.256" v="5356" actId="478"/>
          <ac:picMkLst>
            <pc:docMk/>
            <pc:sldMk cId="1416629247" sldId="293"/>
            <ac:picMk id="5" creationId="{2EC50F9E-FB74-CFE8-E665-3EAA38EA83D6}"/>
          </ac:picMkLst>
        </pc:picChg>
      </pc:sldChg>
    </pc:docChg>
  </pc:docChgLst>
  <pc:docChgLst>
    <pc:chgData name="Erhahiemen, Ebi" userId="f159cad7-f38e-400c-abb9-c47177e4599f" providerId="ADAL" clId="{4F5703DA-A02A-458E-AF5F-51F09382F7E2}"/>
    <pc:docChg chg="undo custSel addSld delSld modSld sldOrd">
      <pc:chgData name="Erhahiemen, Ebi" userId="f159cad7-f38e-400c-abb9-c47177e4599f" providerId="ADAL" clId="{4F5703DA-A02A-458E-AF5F-51F09382F7E2}" dt="2024-12-12T10:37:51.284" v="1856" actId="255"/>
      <pc:docMkLst>
        <pc:docMk/>
      </pc:docMkLst>
      <pc:sldChg chg="modSp mod">
        <pc:chgData name="Erhahiemen, Ebi" userId="f159cad7-f38e-400c-abb9-c47177e4599f" providerId="ADAL" clId="{4F5703DA-A02A-458E-AF5F-51F09382F7E2}" dt="2024-12-12T09:16:33.252" v="274" actId="20577"/>
        <pc:sldMkLst>
          <pc:docMk/>
          <pc:sldMk cId="620237314" sldId="258"/>
        </pc:sldMkLst>
        <pc:spChg chg="mod">
          <ac:chgData name="Erhahiemen, Ebi" userId="f159cad7-f38e-400c-abb9-c47177e4599f" providerId="ADAL" clId="{4F5703DA-A02A-458E-AF5F-51F09382F7E2}" dt="2024-12-12T09:16:33.252" v="274" actId="20577"/>
          <ac:spMkLst>
            <pc:docMk/>
            <pc:sldMk cId="620237314" sldId="258"/>
            <ac:spMk id="3" creationId="{E3D3BFD7-427D-BDE5-A0F6-811FE1B055D4}"/>
          </ac:spMkLst>
        </pc:spChg>
      </pc:sldChg>
      <pc:sldChg chg="modSp mod">
        <pc:chgData name="Erhahiemen, Ebi" userId="f159cad7-f38e-400c-abb9-c47177e4599f" providerId="ADAL" clId="{4F5703DA-A02A-458E-AF5F-51F09382F7E2}" dt="2024-12-12T09:16:46.956" v="276" actId="20577"/>
        <pc:sldMkLst>
          <pc:docMk/>
          <pc:sldMk cId="3686666491" sldId="259"/>
        </pc:sldMkLst>
        <pc:spChg chg="mod">
          <ac:chgData name="Erhahiemen, Ebi" userId="f159cad7-f38e-400c-abb9-c47177e4599f" providerId="ADAL" clId="{4F5703DA-A02A-458E-AF5F-51F09382F7E2}" dt="2024-12-12T09:16:46.956" v="276" actId="20577"/>
          <ac:spMkLst>
            <pc:docMk/>
            <pc:sldMk cId="3686666491" sldId="259"/>
            <ac:spMk id="7" creationId="{C3498EB6-2BD7-6A2E-CF73-AF5C7709FE50}"/>
          </ac:spMkLst>
        </pc:spChg>
      </pc:sldChg>
      <pc:sldChg chg="modSp mod">
        <pc:chgData name="Erhahiemen, Ebi" userId="f159cad7-f38e-400c-abb9-c47177e4599f" providerId="ADAL" clId="{4F5703DA-A02A-458E-AF5F-51F09382F7E2}" dt="2024-12-12T09:02:03.244" v="110" actId="20577"/>
        <pc:sldMkLst>
          <pc:docMk/>
          <pc:sldMk cId="789714967" sldId="261"/>
        </pc:sldMkLst>
        <pc:spChg chg="mod">
          <ac:chgData name="Erhahiemen, Ebi" userId="f159cad7-f38e-400c-abb9-c47177e4599f" providerId="ADAL" clId="{4F5703DA-A02A-458E-AF5F-51F09382F7E2}" dt="2024-12-12T09:01:35.910" v="106" actId="20577"/>
          <ac:spMkLst>
            <pc:docMk/>
            <pc:sldMk cId="789714967" sldId="261"/>
            <ac:spMk id="2" creationId="{A746A520-3D5F-D02B-500D-4BDB91B089B7}"/>
          </ac:spMkLst>
        </pc:spChg>
        <pc:spChg chg="mod">
          <ac:chgData name="Erhahiemen, Ebi" userId="f159cad7-f38e-400c-abb9-c47177e4599f" providerId="ADAL" clId="{4F5703DA-A02A-458E-AF5F-51F09382F7E2}" dt="2024-12-12T09:02:03.244" v="110" actId="20577"/>
          <ac:spMkLst>
            <pc:docMk/>
            <pc:sldMk cId="789714967" sldId="261"/>
            <ac:spMk id="3" creationId="{6C14C7F7-D8CD-0AA7-D52B-DAC1FBA97DDE}"/>
          </ac:spMkLst>
        </pc:spChg>
      </pc:sldChg>
      <pc:sldChg chg="modSp mod">
        <pc:chgData name="Erhahiemen, Ebi" userId="f159cad7-f38e-400c-abb9-c47177e4599f" providerId="ADAL" clId="{4F5703DA-A02A-458E-AF5F-51F09382F7E2}" dt="2024-12-12T09:45:08.950" v="1355" actId="1076"/>
        <pc:sldMkLst>
          <pc:docMk/>
          <pc:sldMk cId="2399177534" sldId="266"/>
        </pc:sldMkLst>
        <pc:spChg chg="mod">
          <ac:chgData name="Erhahiemen, Ebi" userId="f159cad7-f38e-400c-abb9-c47177e4599f" providerId="ADAL" clId="{4F5703DA-A02A-458E-AF5F-51F09382F7E2}" dt="2024-12-12T09:45:01.290" v="1354" actId="255"/>
          <ac:spMkLst>
            <pc:docMk/>
            <pc:sldMk cId="2399177534" sldId="266"/>
            <ac:spMk id="7" creationId="{1F6D5354-E228-5A1D-1ECD-CAC348BDFEB9}"/>
          </ac:spMkLst>
        </pc:spChg>
        <pc:spChg chg="mod">
          <ac:chgData name="Erhahiemen, Ebi" userId="f159cad7-f38e-400c-abb9-c47177e4599f" providerId="ADAL" clId="{4F5703DA-A02A-458E-AF5F-51F09382F7E2}" dt="2024-12-12T09:17:49.910" v="282" actId="20577"/>
          <ac:spMkLst>
            <pc:docMk/>
            <pc:sldMk cId="2399177534" sldId="266"/>
            <ac:spMk id="8" creationId="{0640843D-A0D3-D2D8-B550-EA92E77E5917}"/>
          </ac:spMkLst>
        </pc:spChg>
        <pc:picChg chg="mod">
          <ac:chgData name="Erhahiemen, Ebi" userId="f159cad7-f38e-400c-abb9-c47177e4599f" providerId="ADAL" clId="{4F5703DA-A02A-458E-AF5F-51F09382F7E2}" dt="2024-12-12T09:45:08.950" v="1355" actId="1076"/>
          <ac:picMkLst>
            <pc:docMk/>
            <pc:sldMk cId="2399177534" sldId="266"/>
            <ac:picMk id="3" creationId="{7307FC45-8BCF-6055-B359-353A30CAA04E}"/>
          </ac:picMkLst>
        </pc:picChg>
      </pc:sldChg>
      <pc:sldChg chg="modSp mod">
        <pc:chgData name="Erhahiemen, Ebi" userId="f159cad7-f38e-400c-abb9-c47177e4599f" providerId="ADAL" clId="{4F5703DA-A02A-458E-AF5F-51F09382F7E2}" dt="2024-12-12T09:18:08.961" v="284" actId="20577"/>
        <pc:sldMkLst>
          <pc:docMk/>
          <pc:sldMk cId="1495507178" sldId="267"/>
        </pc:sldMkLst>
        <pc:spChg chg="mod">
          <ac:chgData name="Erhahiemen, Ebi" userId="f159cad7-f38e-400c-abb9-c47177e4599f" providerId="ADAL" clId="{4F5703DA-A02A-458E-AF5F-51F09382F7E2}" dt="2024-12-12T09:18:08.961" v="284" actId="20577"/>
          <ac:spMkLst>
            <pc:docMk/>
            <pc:sldMk cId="1495507178" sldId="267"/>
            <ac:spMk id="11" creationId="{7095905D-CCA1-4052-68E2-471F7928C557}"/>
          </ac:spMkLst>
        </pc:spChg>
      </pc:sldChg>
      <pc:sldChg chg="modSp mod ord">
        <pc:chgData name="Erhahiemen, Ebi" userId="f159cad7-f38e-400c-abb9-c47177e4599f" providerId="ADAL" clId="{4F5703DA-A02A-458E-AF5F-51F09382F7E2}" dt="2024-12-12T09:56:58.823" v="1446" actId="14100"/>
        <pc:sldMkLst>
          <pc:docMk/>
          <pc:sldMk cId="2280084192" sldId="269"/>
        </pc:sldMkLst>
        <pc:spChg chg="mod">
          <ac:chgData name="Erhahiemen, Ebi" userId="f159cad7-f38e-400c-abb9-c47177e4599f" providerId="ADAL" clId="{4F5703DA-A02A-458E-AF5F-51F09382F7E2}" dt="2024-12-12T09:56:41.485" v="1444" actId="14100"/>
          <ac:spMkLst>
            <pc:docMk/>
            <pc:sldMk cId="2280084192" sldId="269"/>
            <ac:spMk id="2" creationId="{2AC143EC-1CB7-8675-6B80-B518094089CE}"/>
          </ac:spMkLst>
        </pc:spChg>
        <pc:spChg chg="mod">
          <ac:chgData name="Erhahiemen, Ebi" userId="f159cad7-f38e-400c-abb9-c47177e4599f" providerId="ADAL" clId="{4F5703DA-A02A-458E-AF5F-51F09382F7E2}" dt="2024-12-12T09:56:56.020" v="1445" actId="1076"/>
          <ac:spMkLst>
            <pc:docMk/>
            <pc:sldMk cId="2280084192" sldId="269"/>
            <ac:spMk id="3" creationId="{F4C5B527-C20A-A213-3D78-30921E6BD27A}"/>
          </ac:spMkLst>
        </pc:spChg>
        <pc:picChg chg="mod">
          <ac:chgData name="Erhahiemen, Ebi" userId="f159cad7-f38e-400c-abb9-c47177e4599f" providerId="ADAL" clId="{4F5703DA-A02A-458E-AF5F-51F09382F7E2}" dt="2024-12-12T09:56:58.823" v="1446" actId="14100"/>
          <ac:picMkLst>
            <pc:docMk/>
            <pc:sldMk cId="2280084192" sldId="269"/>
            <ac:picMk id="5" creationId="{A8840923-1826-A394-32D6-D85B3CF9DC55}"/>
          </ac:picMkLst>
        </pc:picChg>
      </pc:sldChg>
      <pc:sldChg chg="ord">
        <pc:chgData name="Erhahiemen, Ebi" userId="f159cad7-f38e-400c-abb9-c47177e4599f" providerId="ADAL" clId="{4F5703DA-A02A-458E-AF5F-51F09382F7E2}" dt="2024-12-12T09:55:29.247" v="1438"/>
        <pc:sldMkLst>
          <pc:docMk/>
          <pc:sldMk cId="436411636" sldId="270"/>
        </pc:sldMkLst>
      </pc:sldChg>
      <pc:sldChg chg="del">
        <pc:chgData name="Erhahiemen, Ebi" userId="f159cad7-f38e-400c-abb9-c47177e4599f" providerId="ADAL" clId="{4F5703DA-A02A-458E-AF5F-51F09382F7E2}" dt="2024-12-12T10:06:29.652" v="1531" actId="2696"/>
        <pc:sldMkLst>
          <pc:docMk/>
          <pc:sldMk cId="2372796392" sldId="271"/>
        </pc:sldMkLst>
      </pc:sldChg>
      <pc:sldChg chg="ord">
        <pc:chgData name="Erhahiemen, Ebi" userId="f159cad7-f38e-400c-abb9-c47177e4599f" providerId="ADAL" clId="{4F5703DA-A02A-458E-AF5F-51F09382F7E2}" dt="2024-12-12T09:57:31.029" v="1448"/>
        <pc:sldMkLst>
          <pc:docMk/>
          <pc:sldMk cId="1359783603" sldId="272"/>
        </pc:sldMkLst>
      </pc:sldChg>
      <pc:sldChg chg="addSp modSp mod ord">
        <pc:chgData name="Erhahiemen, Ebi" userId="f159cad7-f38e-400c-abb9-c47177e4599f" providerId="ADAL" clId="{4F5703DA-A02A-458E-AF5F-51F09382F7E2}" dt="2024-12-12T09:59:27.542" v="1459" actId="1076"/>
        <pc:sldMkLst>
          <pc:docMk/>
          <pc:sldMk cId="3008422974" sldId="273"/>
        </pc:sldMkLst>
        <pc:spChg chg="mod">
          <ac:chgData name="Erhahiemen, Ebi" userId="f159cad7-f38e-400c-abb9-c47177e4599f" providerId="ADAL" clId="{4F5703DA-A02A-458E-AF5F-51F09382F7E2}" dt="2024-12-12T09:58:51.166" v="1453" actId="1076"/>
          <ac:spMkLst>
            <pc:docMk/>
            <pc:sldMk cId="3008422974" sldId="273"/>
            <ac:spMk id="7" creationId="{3BE0D6B7-85CF-0935-3728-08E6E5B28B64}"/>
          </ac:spMkLst>
        </pc:spChg>
        <pc:picChg chg="add mod">
          <ac:chgData name="Erhahiemen, Ebi" userId="f159cad7-f38e-400c-abb9-c47177e4599f" providerId="ADAL" clId="{4F5703DA-A02A-458E-AF5F-51F09382F7E2}" dt="2024-12-12T09:58:57.388" v="1455" actId="1076"/>
          <ac:picMkLst>
            <pc:docMk/>
            <pc:sldMk cId="3008422974" sldId="273"/>
            <ac:picMk id="3" creationId="{5B6183CB-6760-3331-E6E6-84CCA3900E1D}"/>
          </ac:picMkLst>
        </pc:picChg>
        <pc:picChg chg="add mod">
          <ac:chgData name="Erhahiemen, Ebi" userId="f159cad7-f38e-400c-abb9-c47177e4599f" providerId="ADAL" clId="{4F5703DA-A02A-458E-AF5F-51F09382F7E2}" dt="2024-12-12T09:59:16.723" v="1457" actId="1076"/>
          <ac:picMkLst>
            <pc:docMk/>
            <pc:sldMk cId="3008422974" sldId="273"/>
            <ac:picMk id="4" creationId="{18C749E1-CA8E-AF93-37F9-84ED35177BF1}"/>
          </ac:picMkLst>
        </pc:picChg>
        <pc:picChg chg="add mod">
          <ac:chgData name="Erhahiemen, Ebi" userId="f159cad7-f38e-400c-abb9-c47177e4599f" providerId="ADAL" clId="{4F5703DA-A02A-458E-AF5F-51F09382F7E2}" dt="2024-12-12T09:59:27.542" v="1459" actId="1076"/>
          <ac:picMkLst>
            <pc:docMk/>
            <pc:sldMk cId="3008422974" sldId="273"/>
            <ac:picMk id="5" creationId="{E49D9827-0C76-EB75-1D41-59804FEE24F2}"/>
          </ac:picMkLst>
        </pc:picChg>
      </pc:sldChg>
      <pc:sldChg chg="del">
        <pc:chgData name="Erhahiemen, Ebi" userId="f159cad7-f38e-400c-abb9-c47177e4599f" providerId="ADAL" clId="{4F5703DA-A02A-458E-AF5F-51F09382F7E2}" dt="2024-12-12T10:06:32.991" v="1532" actId="2696"/>
        <pc:sldMkLst>
          <pc:docMk/>
          <pc:sldMk cId="2164425451" sldId="274"/>
        </pc:sldMkLst>
      </pc:sldChg>
      <pc:sldChg chg="ord">
        <pc:chgData name="Erhahiemen, Ebi" userId="f159cad7-f38e-400c-abb9-c47177e4599f" providerId="ADAL" clId="{4F5703DA-A02A-458E-AF5F-51F09382F7E2}" dt="2024-12-12T10:00:50.174" v="1463"/>
        <pc:sldMkLst>
          <pc:docMk/>
          <pc:sldMk cId="93088981" sldId="275"/>
        </pc:sldMkLst>
      </pc:sldChg>
      <pc:sldChg chg="addSp delSp modSp mod ord">
        <pc:chgData name="Erhahiemen, Ebi" userId="f159cad7-f38e-400c-abb9-c47177e4599f" providerId="ADAL" clId="{4F5703DA-A02A-458E-AF5F-51F09382F7E2}" dt="2024-12-12T10:02:27.990" v="1473"/>
        <pc:sldMkLst>
          <pc:docMk/>
          <pc:sldMk cId="833968089" sldId="276"/>
        </pc:sldMkLst>
        <pc:picChg chg="add">
          <ac:chgData name="Erhahiemen, Ebi" userId="f159cad7-f38e-400c-abb9-c47177e4599f" providerId="ADAL" clId="{4F5703DA-A02A-458E-AF5F-51F09382F7E2}" dt="2024-12-12T10:02:27.990" v="1473"/>
          <ac:picMkLst>
            <pc:docMk/>
            <pc:sldMk cId="833968089" sldId="276"/>
            <ac:picMk id="3" creationId="{E7FD5E54-2F97-CC7C-2DC6-5EC8BEDAAD14}"/>
          </ac:picMkLst>
        </pc:picChg>
        <pc:picChg chg="del mod modCrop">
          <ac:chgData name="Erhahiemen, Ebi" userId="f159cad7-f38e-400c-abb9-c47177e4599f" providerId="ADAL" clId="{4F5703DA-A02A-458E-AF5F-51F09382F7E2}" dt="2024-12-12T10:02:18.587" v="1472" actId="478"/>
          <ac:picMkLst>
            <pc:docMk/>
            <pc:sldMk cId="833968089" sldId="276"/>
            <ac:picMk id="4" creationId="{7904B970-4696-21BB-3664-C6B89A2B31A9}"/>
          </ac:picMkLst>
        </pc:picChg>
      </pc:sldChg>
      <pc:sldChg chg="modSp mod">
        <pc:chgData name="Erhahiemen, Ebi" userId="f159cad7-f38e-400c-abb9-c47177e4599f" providerId="ADAL" clId="{4F5703DA-A02A-458E-AF5F-51F09382F7E2}" dt="2024-12-12T10:12:39.889" v="1639" actId="6549"/>
        <pc:sldMkLst>
          <pc:docMk/>
          <pc:sldMk cId="328053716" sldId="277"/>
        </pc:sldMkLst>
        <pc:spChg chg="mod">
          <ac:chgData name="Erhahiemen, Ebi" userId="f159cad7-f38e-400c-abb9-c47177e4599f" providerId="ADAL" clId="{4F5703DA-A02A-458E-AF5F-51F09382F7E2}" dt="2024-12-12T10:12:39.889" v="1639" actId="6549"/>
          <ac:spMkLst>
            <pc:docMk/>
            <pc:sldMk cId="328053716" sldId="277"/>
            <ac:spMk id="4" creationId="{0FFB990B-A5A3-5AFC-582C-0527FB4BBCF9}"/>
          </ac:spMkLst>
        </pc:spChg>
      </pc:sldChg>
      <pc:sldChg chg="addSp delSp modSp mod modClrScheme chgLayout">
        <pc:chgData name="Erhahiemen, Ebi" userId="f159cad7-f38e-400c-abb9-c47177e4599f" providerId="ADAL" clId="{4F5703DA-A02A-458E-AF5F-51F09382F7E2}" dt="2024-12-12T10:37:51.284" v="1856" actId="255"/>
        <pc:sldMkLst>
          <pc:docMk/>
          <pc:sldMk cId="404672614" sldId="279"/>
        </pc:sldMkLst>
        <pc:spChg chg="mod ord">
          <ac:chgData name="Erhahiemen, Ebi" userId="f159cad7-f38e-400c-abb9-c47177e4599f" providerId="ADAL" clId="{4F5703DA-A02A-458E-AF5F-51F09382F7E2}" dt="2024-12-12T10:16:15.704" v="1647" actId="700"/>
          <ac:spMkLst>
            <pc:docMk/>
            <pc:sldMk cId="404672614" sldId="279"/>
            <ac:spMk id="2" creationId="{3E6B1FCD-BFC1-47EC-782E-561756839B0F}"/>
          </ac:spMkLst>
        </pc:spChg>
        <pc:spChg chg="add mod ord">
          <ac:chgData name="Erhahiemen, Ebi" userId="f159cad7-f38e-400c-abb9-c47177e4599f" providerId="ADAL" clId="{4F5703DA-A02A-458E-AF5F-51F09382F7E2}" dt="2024-12-12T10:37:51.284" v="1856" actId="255"/>
          <ac:spMkLst>
            <pc:docMk/>
            <pc:sldMk cId="404672614" sldId="279"/>
            <ac:spMk id="6" creationId="{7FD43919-FB91-E7EB-EDF2-303BDFE5165E}"/>
          </ac:spMkLst>
        </pc:spChg>
        <pc:picChg chg="del">
          <ac:chgData name="Erhahiemen, Ebi" userId="f159cad7-f38e-400c-abb9-c47177e4599f" providerId="ADAL" clId="{4F5703DA-A02A-458E-AF5F-51F09382F7E2}" dt="2024-12-12T10:13:13.501" v="1640" actId="478"/>
          <ac:picMkLst>
            <pc:docMk/>
            <pc:sldMk cId="404672614" sldId="279"/>
            <ac:picMk id="4" creationId="{F6581BFE-D2A8-964A-968E-BD743966B0C4}"/>
          </ac:picMkLst>
        </pc:picChg>
        <pc:picChg chg="add del mod">
          <ac:chgData name="Erhahiemen, Ebi" userId="f159cad7-f38e-400c-abb9-c47177e4599f" providerId="ADAL" clId="{4F5703DA-A02A-458E-AF5F-51F09382F7E2}" dt="2024-12-12T10:15:49.249" v="1646" actId="478"/>
          <ac:picMkLst>
            <pc:docMk/>
            <pc:sldMk cId="404672614" sldId="279"/>
            <ac:picMk id="5" creationId="{CAB754BC-0484-2622-20CE-93A3112A97A1}"/>
          </ac:picMkLst>
        </pc:picChg>
      </pc:sldChg>
      <pc:sldChg chg="addSp modSp mod">
        <pc:chgData name="Erhahiemen, Ebi" userId="f159cad7-f38e-400c-abb9-c47177e4599f" providerId="ADAL" clId="{4F5703DA-A02A-458E-AF5F-51F09382F7E2}" dt="2024-12-12T10:05:58.828" v="1529" actId="1076"/>
        <pc:sldMkLst>
          <pc:docMk/>
          <pc:sldMk cId="2695591912" sldId="286"/>
        </pc:sldMkLst>
        <pc:spChg chg="add mod">
          <ac:chgData name="Erhahiemen, Ebi" userId="f159cad7-f38e-400c-abb9-c47177e4599f" providerId="ADAL" clId="{4F5703DA-A02A-458E-AF5F-51F09382F7E2}" dt="2024-12-12T10:05:58.828" v="1529" actId="1076"/>
          <ac:spMkLst>
            <pc:docMk/>
            <pc:sldMk cId="2695591912" sldId="286"/>
            <ac:spMk id="3" creationId="{70ED39AB-103E-50BA-F0B3-7D5EF6A89BB1}"/>
          </ac:spMkLst>
        </pc:spChg>
        <pc:spChg chg="mod">
          <ac:chgData name="Erhahiemen, Ebi" userId="f159cad7-f38e-400c-abb9-c47177e4599f" providerId="ADAL" clId="{4F5703DA-A02A-458E-AF5F-51F09382F7E2}" dt="2024-12-12T10:03:36.573" v="1508" actId="20577"/>
          <ac:spMkLst>
            <pc:docMk/>
            <pc:sldMk cId="2695591912" sldId="286"/>
            <ac:spMk id="6" creationId="{2A784D9F-8A38-653C-78B8-3364679CB156}"/>
          </ac:spMkLst>
        </pc:spChg>
        <pc:spChg chg="mod">
          <ac:chgData name="Erhahiemen, Ebi" userId="f159cad7-f38e-400c-abb9-c47177e4599f" providerId="ADAL" clId="{4F5703DA-A02A-458E-AF5F-51F09382F7E2}" dt="2024-12-12T10:05:52.503" v="1528" actId="20577"/>
          <ac:spMkLst>
            <pc:docMk/>
            <pc:sldMk cId="2695591912" sldId="286"/>
            <ac:spMk id="8" creationId="{1BC772DF-218B-E340-6BCC-F081E9D48BD5}"/>
          </ac:spMkLst>
        </pc:spChg>
        <pc:picChg chg="add mod">
          <ac:chgData name="Erhahiemen, Ebi" userId="f159cad7-f38e-400c-abb9-c47177e4599f" providerId="ADAL" clId="{4F5703DA-A02A-458E-AF5F-51F09382F7E2}" dt="2024-12-12T10:05:17.382" v="1523" actId="1076"/>
          <ac:picMkLst>
            <pc:docMk/>
            <pc:sldMk cId="2695591912" sldId="286"/>
            <ac:picMk id="2" creationId="{2E86DDAC-AC6C-8003-990D-FDD5850C27A9}"/>
          </ac:picMkLst>
        </pc:picChg>
      </pc:sldChg>
      <pc:sldChg chg="addSp delSp modSp mod chgLayout">
        <pc:chgData name="Erhahiemen, Ebi" userId="f159cad7-f38e-400c-abb9-c47177e4599f" providerId="ADAL" clId="{4F5703DA-A02A-458E-AF5F-51F09382F7E2}" dt="2024-12-12T09:22:32.172" v="331" actId="14100"/>
        <pc:sldMkLst>
          <pc:docMk/>
          <pc:sldMk cId="1801000856" sldId="289"/>
        </pc:sldMkLst>
        <pc:spChg chg="mod ord">
          <ac:chgData name="Erhahiemen, Ebi" userId="f159cad7-f38e-400c-abb9-c47177e4599f" providerId="ADAL" clId="{4F5703DA-A02A-458E-AF5F-51F09382F7E2}" dt="2024-12-12T09:20:54.120" v="318" actId="700"/>
          <ac:spMkLst>
            <pc:docMk/>
            <pc:sldMk cId="1801000856" sldId="289"/>
            <ac:spMk id="2" creationId="{EA1EAEC2-CCBF-DA16-4DF7-315B41246EA0}"/>
          </ac:spMkLst>
        </pc:spChg>
        <pc:spChg chg="add del">
          <ac:chgData name="Erhahiemen, Ebi" userId="f159cad7-f38e-400c-abb9-c47177e4599f" providerId="ADAL" clId="{4F5703DA-A02A-458E-AF5F-51F09382F7E2}" dt="2024-12-12T09:20:48.907" v="316" actId="22"/>
          <ac:spMkLst>
            <pc:docMk/>
            <pc:sldMk cId="1801000856" sldId="289"/>
            <ac:spMk id="4" creationId="{BD1D4CA2-0E69-55DB-EB41-2AD3B787550F}"/>
          </ac:spMkLst>
        </pc:spChg>
        <pc:spChg chg="add del mod ord">
          <ac:chgData name="Erhahiemen, Ebi" userId="f159cad7-f38e-400c-abb9-c47177e4599f" providerId="ADAL" clId="{4F5703DA-A02A-458E-AF5F-51F09382F7E2}" dt="2024-12-12T09:21:17.507" v="320" actId="478"/>
          <ac:spMkLst>
            <pc:docMk/>
            <pc:sldMk cId="1801000856" sldId="289"/>
            <ac:spMk id="5" creationId="{015C40AB-C348-8644-6101-58C525FAB399}"/>
          </ac:spMkLst>
        </pc:spChg>
        <pc:picChg chg="add mod">
          <ac:chgData name="Erhahiemen, Ebi" userId="f159cad7-f38e-400c-abb9-c47177e4599f" providerId="ADAL" clId="{4F5703DA-A02A-458E-AF5F-51F09382F7E2}" dt="2024-12-12T09:22:32.172" v="331" actId="14100"/>
          <ac:picMkLst>
            <pc:docMk/>
            <pc:sldMk cId="1801000856" sldId="289"/>
            <ac:picMk id="6" creationId="{8AF7DBD5-3E3A-44D2-5B4A-F9898C75C091}"/>
          </ac:picMkLst>
        </pc:picChg>
        <pc:picChg chg="del">
          <ac:chgData name="Erhahiemen, Ebi" userId="f159cad7-f38e-400c-abb9-c47177e4599f" providerId="ADAL" clId="{4F5703DA-A02A-458E-AF5F-51F09382F7E2}" dt="2024-12-12T09:20:25.442" v="313" actId="478"/>
          <ac:picMkLst>
            <pc:docMk/>
            <pc:sldMk cId="1801000856" sldId="289"/>
            <ac:picMk id="8" creationId="{6A6E6F5C-D7E3-42DE-380A-3330FDBCA87D}"/>
          </ac:picMkLst>
        </pc:picChg>
      </pc:sldChg>
      <pc:sldChg chg="addSp delSp modSp mod modClrScheme chgLayout">
        <pc:chgData name="Erhahiemen, Ebi" userId="f159cad7-f38e-400c-abb9-c47177e4599f" providerId="ADAL" clId="{4F5703DA-A02A-458E-AF5F-51F09382F7E2}" dt="2024-12-12T09:48:00.355" v="1359" actId="14100"/>
        <pc:sldMkLst>
          <pc:docMk/>
          <pc:sldMk cId="1215068707" sldId="290"/>
        </pc:sldMkLst>
        <pc:spChg chg="mod ord">
          <ac:chgData name="Erhahiemen, Ebi" userId="f159cad7-f38e-400c-abb9-c47177e4599f" providerId="ADAL" clId="{4F5703DA-A02A-458E-AF5F-51F09382F7E2}" dt="2024-12-12T09:23:44.773" v="345" actId="20577"/>
          <ac:spMkLst>
            <pc:docMk/>
            <pc:sldMk cId="1215068707" sldId="290"/>
            <ac:spMk id="2" creationId="{EA1EAEC2-CCBF-DA16-4DF7-315B41246EA0}"/>
          </ac:spMkLst>
        </pc:spChg>
        <pc:spChg chg="add mod ord">
          <ac:chgData name="Erhahiemen, Ebi" userId="f159cad7-f38e-400c-abb9-c47177e4599f" providerId="ADAL" clId="{4F5703DA-A02A-458E-AF5F-51F09382F7E2}" dt="2024-12-12T09:48:00.355" v="1359" actId="14100"/>
          <ac:spMkLst>
            <pc:docMk/>
            <pc:sldMk cId="1215068707" sldId="290"/>
            <ac:spMk id="3" creationId="{87647023-92C2-5370-1EED-4826089AC664}"/>
          </ac:spMkLst>
        </pc:spChg>
        <pc:picChg chg="del mod">
          <ac:chgData name="Erhahiemen, Ebi" userId="f159cad7-f38e-400c-abb9-c47177e4599f" providerId="ADAL" clId="{4F5703DA-A02A-458E-AF5F-51F09382F7E2}" dt="2024-12-12T09:23:47.498" v="347" actId="478"/>
          <ac:picMkLst>
            <pc:docMk/>
            <pc:sldMk cId="1215068707" sldId="290"/>
            <ac:picMk id="4" creationId="{8C03FFDE-D037-84C8-AF21-0907E86F0BAD}"/>
          </ac:picMkLst>
        </pc:picChg>
        <pc:picChg chg="add del mod">
          <ac:chgData name="Erhahiemen, Ebi" userId="f159cad7-f38e-400c-abb9-c47177e4599f" providerId="ADAL" clId="{4F5703DA-A02A-458E-AF5F-51F09382F7E2}" dt="2024-12-12T09:24:00.565" v="350" actId="478"/>
          <ac:picMkLst>
            <pc:docMk/>
            <pc:sldMk cId="1215068707" sldId="290"/>
            <ac:picMk id="5" creationId="{2A07FA2A-6B30-CEC7-7226-43C23AFC1555}"/>
          </ac:picMkLst>
        </pc:picChg>
        <pc:picChg chg="add del mod">
          <ac:chgData name="Erhahiemen, Ebi" userId="f159cad7-f38e-400c-abb9-c47177e4599f" providerId="ADAL" clId="{4F5703DA-A02A-458E-AF5F-51F09382F7E2}" dt="2024-12-12T09:25:50.565" v="540" actId="478"/>
          <ac:picMkLst>
            <pc:docMk/>
            <pc:sldMk cId="1215068707" sldId="290"/>
            <ac:picMk id="6" creationId="{7FCE5846-D834-BEB5-4E06-AF2718BAF964}"/>
          </ac:picMkLst>
        </pc:picChg>
      </pc:sldChg>
      <pc:sldChg chg="addSp delSp modSp mod">
        <pc:chgData name="Erhahiemen, Ebi" userId="f159cad7-f38e-400c-abb9-c47177e4599f" providerId="ADAL" clId="{4F5703DA-A02A-458E-AF5F-51F09382F7E2}" dt="2024-12-12T09:51:39.692" v="1409" actId="1076"/>
        <pc:sldMkLst>
          <pc:docMk/>
          <pc:sldMk cId="2928535884" sldId="291"/>
        </pc:sldMkLst>
        <pc:spChg chg="mod">
          <ac:chgData name="Erhahiemen, Ebi" userId="f159cad7-f38e-400c-abb9-c47177e4599f" providerId="ADAL" clId="{4F5703DA-A02A-458E-AF5F-51F09382F7E2}" dt="2024-12-12T09:51:19.134" v="1404" actId="6549"/>
          <ac:spMkLst>
            <pc:docMk/>
            <pc:sldMk cId="2928535884" sldId="291"/>
            <ac:spMk id="2" creationId="{EA1EAEC2-CCBF-DA16-4DF7-315B41246EA0}"/>
          </ac:spMkLst>
        </pc:spChg>
        <pc:spChg chg="del mod">
          <ac:chgData name="Erhahiemen, Ebi" userId="f159cad7-f38e-400c-abb9-c47177e4599f" providerId="ADAL" clId="{4F5703DA-A02A-458E-AF5F-51F09382F7E2}" dt="2024-12-12T09:51:22.105" v="1405" actId="478"/>
          <ac:spMkLst>
            <pc:docMk/>
            <pc:sldMk cId="2928535884" sldId="291"/>
            <ac:spMk id="3" creationId="{E3D3BFD7-427D-BDE5-A0F6-811FE1B055D4}"/>
          </ac:spMkLst>
        </pc:spChg>
        <pc:picChg chg="add mod">
          <ac:chgData name="Erhahiemen, Ebi" userId="f159cad7-f38e-400c-abb9-c47177e4599f" providerId="ADAL" clId="{4F5703DA-A02A-458E-AF5F-51F09382F7E2}" dt="2024-12-12T09:51:39.692" v="1409" actId="1076"/>
          <ac:picMkLst>
            <pc:docMk/>
            <pc:sldMk cId="2928535884" sldId="291"/>
            <ac:picMk id="4" creationId="{4712AE66-42C4-34DD-6B53-FEB0C432DC04}"/>
          </ac:picMkLst>
        </pc:picChg>
        <pc:picChg chg="del mod">
          <ac:chgData name="Erhahiemen, Ebi" userId="f159cad7-f38e-400c-abb9-c47177e4599f" providerId="ADAL" clId="{4F5703DA-A02A-458E-AF5F-51F09382F7E2}" dt="2024-12-12T09:51:23.991" v="1407" actId="478"/>
          <ac:picMkLst>
            <pc:docMk/>
            <pc:sldMk cId="2928535884" sldId="291"/>
            <ac:picMk id="6" creationId="{E60DD7E1-CC9B-1ADF-7EBA-ED6B1DC1CD87}"/>
          </ac:picMkLst>
        </pc:picChg>
      </pc:sldChg>
      <pc:sldChg chg="del ord">
        <pc:chgData name="Erhahiemen, Ebi" userId="f159cad7-f38e-400c-abb9-c47177e4599f" providerId="ADAL" clId="{4F5703DA-A02A-458E-AF5F-51F09382F7E2}" dt="2024-12-12T10:06:24.641" v="1530" actId="2696"/>
        <pc:sldMkLst>
          <pc:docMk/>
          <pc:sldMk cId="3497793351" sldId="292"/>
        </pc:sldMkLst>
      </pc:sldChg>
      <pc:sldChg chg="addSp delSp modSp mod ord">
        <pc:chgData name="Erhahiemen, Ebi" userId="f159cad7-f38e-400c-abb9-c47177e4599f" providerId="ADAL" clId="{4F5703DA-A02A-458E-AF5F-51F09382F7E2}" dt="2024-12-12T09:54:44.889" v="1436" actId="1076"/>
        <pc:sldMkLst>
          <pc:docMk/>
          <pc:sldMk cId="1416629247" sldId="293"/>
        </pc:sldMkLst>
        <pc:spChg chg="del mod">
          <ac:chgData name="Erhahiemen, Ebi" userId="f159cad7-f38e-400c-abb9-c47177e4599f" providerId="ADAL" clId="{4F5703DA-A02A-458E-AF5F-51F09382F7E2}" dt="2024-12-12T09:52:31.084" v="1415" actId="478"/>
          <ac:spMkLst>
            <pc:docMk/>
            <pc:sldMk cId="1416629247" sldId="293"/>
            <ac:spMk id="3" creationId="{E3D3BFD7-427D-BDE5-A0F6-811FE1B055D4}"/>
          </ac:spMkLst>
        </pc:spChg>
        <pc:spChg chg="add mod">
          <ac:chgData name="Erhahiemen, Ebi" userId="f159cad7-f38e-400c-abb9-c47177e4599f" providerId="ADAL" clId="{4F5703DA-A02A-458E-AF5F-51F09382F7E2}" dt="2024-12-12T09:52:32.545" v="1416"/>
          <ac:spMkLst>
            <pc:docMk/>
            <pc:sldMk cId="1416629247" sldId="293"/>
            <ac:spMk id="5" creationId="{16987CA3-6278-5D07-D627-BF38BE932720}"/>
          </ac:spMkLst>
        </pc:spChg>
        <pc:spChg chg="add mod">
          <ac:chgData name="Erhahiemen, Ebi" userId="f159cad7-f38e-400c-abb9-c47177e4599f" providerId="ADAL" clId="{4F5703DA-A02A-458E-AF5F-51F09382F7E2}" dt="2024-12-12T09:52:32.545" v="1416"/>
          <ac:spMkLst>
            <pc:docMk/>
            <pc:sldMk cId="1416629247" sldId="293"/>
            <ac:spMk id="6" creationId="{3D6BDB16-F63B-9BED-5E6F-9F9AEE5E858F}"/>
          </ac:spMkLst>
        </pc:spChg>
        <pc:spChg chg="add mod">
          <ac:chgData name="Erhahiemen, Ebi" userId="f159cad7-f38e-400c-abb9-c47177e4599f" providerId="ADAL" clId="{4F5703DA-A02A-458E-AF5F-51F09382F7E2}" dt="2024-12-12T09:53:41.579" v="1427"/>
          <ac:spMkLst>
            <pc:docMk/>
            <pc:sldMk cId="1416629247" sldId="293"/>
            <ac:spMk id="8" creationId="{08D4E3ED-1232-54B6-A5C4-1C3B148852FB}"/>
          </ac:spMkLst>
        </pc:spChg>
        <pc:spChg chg="add mod">
          <ac:chgData name="Erhahiemen, Ebi" userId="f159cad7-f38e-400c-abb9-c47177e4599f" providerId="ADAL" clId="{4F5703DA-A02A-458E-AF5F-51F09382F7E2}" dt="2024-12-12T09:53:41.579" v="1427"/>
          <ac:spMkLst>
            <pc:docMk/>
            <pc:sldMk cId="1416629247" sldId="293"/>
            <ac:spMk id="9" creationId="{0CE10326-358D-3A46-57C9-1C0E20D48455}"/>
          </ac:spMkLst>
        </pc:spChg>
        <pc:spChg chg="add mod">
          <ac:chgData name="Erhahiemen, Ebi" userId="f159cad7-f38e-400c-abb9-c47177e4599f" providerId="ADAL" clId="{4F5703DA-A02A-458E-AF5F-51F09382F7E2}" dt="2024-12-12T09:54:19.990" v="1429"/>
          <ac:spMkLst>
            <pc:docMk/>
            <pc:sldMk cId="1416629247" sldId="293"/>
            <ac:spMk id="12" creationId="{5DC42D7F-F77B-8291-0C0E-54DC5F56DB1E}"/>
          </ac:spMkLst>
        </pc:spChg>
        <pc:spChg chg="add mod">
          <ac:chgData name="Erhahiemen, Ebi" userId="f159cad7-f38e-400c-abb9-c47177e4599f" providerId="ADAL" clId="{4F5703DA-A02A-458E-AF5F-51F09382F7E2}" dt="2024-12-12T09:54:19.990" v="1429"/>
          <ac:spMkLst>
            <pc:docMk/>
            <pc:sldMk cId="1416629247" sldId="293"/>
            <ac:spMk id="13" creationId="{FAE399BF-D7B0-836C-DC55-C39569A76102}"/>
          </ac:spMkLst>
        </pc:spChg>
        <pc:grpChg chg="add del mod">
          <ac:chgData name="Erhahiemen, Ebi" userId="f159cad7-f38e-400c-abb9-c47177e4599f" providerId="ADAL" clId="{4F5703DA-A02A-458E-AF5F-51F09382F7E2}" dt="2024-12-12T09:54:32.441" v="1432" actId="478"/>
          <ac:grpSpMkLst>
            <pc:docMk/>
            <pc:sldMk cId="1416629247" sldId="293"/>
            <ac:grpSpMk id="4" creationId="{C33244C2-67C5-055E-A295-01C0DCD3FAA4}"/>
          </ac:grpSpMkLst>
        </pc:grpChg>
        <pc:grpChg chg="add mod">
          <ac:chgData name="Erhahiemen, Ebi" userId="f159cad7-f38e-400c-abb9-c47177e4599f" providerId="ADAL" clId="{4F5703DA-A02A-458E-AF5F-51F09382F7E2}" dt="2024-12-12T09:53:41.579" v="1427"/>
          <ac:grpSpMkLst>
            <pc:docMk/>
            <pc:sldMk cId="1416629247" sldId="293"/>
            <ac:grpSpMk id="7" creationId="{EE1BE9AF-9755-02A0-AD8F-8E06B0EDE2EE}"/>
          </ac:grpSpMkLst>
        </pc:grpChg>
        <pc:grpChg chg="add del mod">
          <ac:chgData name="Erhahiemen, Ebi" userId="f159cad7-f38e-400c-abb9-c47177e4599f" providerId="ADAL" clId="{4F5703DA-A02A-458E-AF5F-51F09382F7E2}" dt="2024-12-12T09:54:39.466" v="1434" actId="478"/>
          <ac:grpSpMkLst>
            <pc:docMk/>
            <pc:sldMk cId="1416629247" sldId="293"/>
            <ac:grpSpMk id="11" creationId="{51625D46-4B2D-7289-9E9E-3F2365108941}"/>
          </ac:grpSpMkLst>
        </pc:grpChg>
        <pc:graphicFrameChg chg="add del mod">
          <ac:chgData name="Erhahiemen, Ebi" userId="f159cad7-f38e-400c-abb9-c47177e4599f" providerId="ADAL" clId="{4F5703DA-A02A-458E-AF5F-51F09382F7E2}" dt="2024-12-12T09:54:36.287" v="1433" actId="478"/>
          <ac:graphicFrameMkLst>
            <pc:docMk/>
            <pc:sldMk cId="1416629247" sldId="293"/>
            <ac:graphicFrameMk id="14" creationId="{CC69AF68-BDBE-7105-05AA-1B22B6D81BC7}"/>
          </ac:graphicFrameMkLst>
        </pc:graphicFrameChg>
        <pc:graphicFrameChg chg="add mod">
          <ac:chgData name="Erhahiemen, Ebi" userId="f159cad7-f38e-400c-abb9-c47177e4599f" providerId="ADAL" clId="{4F5703DA-A02A-458E-AF5F-51F09382F7E2}" dt="2024-12-12T09:54:44.889" v="1436" actId="1076"/>
          <ac:graphicFrameMkLst>
            <pc:docMk/>
            <pc:sldMk cId="1416629247" sldId="293"/>
            <ac:graphicFrameMk id="15" creationId="{37330ACA-A9DD-20F9-9947-DF00BED750F0}"/>
          </ac:graphicFrameMkLst>
        </pc:graphicFrameChg>
        <pc:picChg chg="add">
          <ac:chgData name="Erhahiemen, Ebi" userId="f159cad7-f38e-400c-abb9-c47177e4599f" providerId="ADAL" clId="{4F5703DA-A02A-458E-AF5F-51F09382F7E2}" dt="2024-12-12T09:54:11.920" v="1428"/>
          <ac:picMkLst>
            <pc:docMk/>
            <pc:sldMk cId="1416629247" sldId="293"/>
            <ac:picMk id="10" creationId="{270526E3-9647-FBEE-F0E0-B7C95ED5183E}"/>
          </ac:picMkLst>
        </pc:picChg>
      </pc:sldChg>
      <pc:sldChg chg="addSp delSp modSp new mod">
        <pc:chgData name="Erhahiemen, Ebi" userId="f159cad7-f38e-400c-abb9-c47177e4599f" providerId="ADAL" clId="{4F5703DA-A02A-458E-AF5F-51F09382F7E2}" dt="2024-12-12T09:50:15.834" v="1365" actId="14100"/>
        <pc:sldMkLst>
          <pc:docMk/>
          <pc:sldMk cId="2081890014" sldId="294"/>
        </pc:sldMkLst>
        <pc:spChg chg="mod">
          <ac:chgData name="Erhahiemen, Ebi" userId="f159cad7-f38e-400c-abb9-c47177e4599f" providerId="ADAL" clId="{4F5703DA-A02A-458E-AF5F-51F09382F7E2}" dt="2024-12-12T09:49:23.862" v="1361"/>
          <ac:spMkLst>
            <pc:docMk/>
            <pc:sldMk cId="2081890014" sldId="294"/>
            <ac:spMk id="2" creationId="{162C9A73-8DD7-BFC3-D96B-3F761C4ED5D4}"/>
          </ac:spMkLst>
        </pc:spChg>
        <pc:spChg chg="del">
          <ac:chgData name="Erhahiemen, Ebi" userId="f159cad7-f38e-400c-abb9-c47177e4599f" providerId="ADAL" clId="{4F5703DA-A02A-458E-AF5F-51F09382F7E2}" dt="2024-12-12T09:49:56.230" v="1362" actId="478"/>
          <ac:spMkLst>
            <pc:docMk/>
            <pc:sldMk cId="2081890014" sldId="294"/>
            <ac:spMk id="3" creationId="{A020D497-1583-2BF5-86D1-4F4B6B8DC658}"/>
          </ac:spMkLst>
        </pc:spChg>
        <pc:picChg chg="add mod">
          <ac:chgData name="Erhahiemen, Ebi" userId="f159cad7-f38e-400c-abb9-c47177e4599f" providerId="ADAL" clId="{4F5703DA-A02A-458E-AF5F-51F09382F7E2}" dt="2024-12-12T09:50:15.834" v="1365" actId="14100"/>
          <ac:picMkLst>
            <pc:docMk/>
            <pc:sldMk cId="2081890014" sldId="294"/>
            <ac:picMk id="4" creationId="{F67CAB15-B15B-490B-9985-27DFB28CB7B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7E3568-7B28-48C5-B4BB-7F843BC44388}" type="doc">
      <dgm:prSet loTypeId="urn:microsoft.com/office/officeart/2005/8/layout/default" loCatId="list" qsTypeId="urn:microsoft.com/office/officeart/2005/8/quickstyle/3d3" qsCatId="3D" csTypeId="urn:microsoft.com/office/officeart/2005/8/colors/accent1_2" csCatId="accent1" phldr="1"/>
      <dgm:spPr/>
      <dgm:t>
        <a:bodyPr/>
        <a:lstStyle/>
        <a:p>
          <a:endParaRPr lang="en-US"/>
        </a:p>
      </dgm:t>
    </dgm:pt>
    <dgm:pt modelId="{BC1A90CD-939F-436F-A8AD-C8DB0C7C09C5}">
      <dgm:prSet/>
      <dgm:spPr>
        <a:solidFill>
          <a:srgbClr val="00B0F0"/>
        </a:solidFill>
      </dgm:spPr>
      <dgm:t>
        <a:bodyPr/>
        <a:lstStyle/>
        <a:p>
          <a:r>
            <a:rPr lang="en-US" dirty="0"/>
            <a:t>Removal of one-word judgements </a:t>
          </a:r>
        </a:p>
      </dgm:t>
    </dgm:pt>
    <dgm:pt modelId="{1A334F50-7257-4884-8B46-35090C1822C5}" type="parTrans" cxnId="{857C4433-0EBD-4F9B-9AA7-E5AC1FE1478E}">
      <dgm:prSet/>
      <dgm:spPr/>
      <dgm:t>
        <a:bodyPr/>
        <a:lstStyle/>
        <a:p>
          <a:endParaRPr lang="en-US"/>
        </a:p>
      </dgm:t>
    </dgm:pt>
    <dgm:pt modelId="{7620E5A9-8EB2-4622-B0B2-5F6C4EB751DB}" type="sibTrans" cxnId="{857C4433-0EBD-4F9B-9AA7-E5AC1FE1478E}">
      <dgm:prSet/>
      <dgm:spPr/>
      <dgm:t>
        <a:bodyPr/>
        <a:lstStyle/>
        <a:p>
          <a:endParaRPr lang="en-US"/>
        </a:p>
      </dgm:t>
    </dgm:pt>
    <dgm:pt modelId="{3F39CBEB-8159-4FF5-93BE-6E165F5DCAEF}">
      <dgm:prSet/>
      <dgm:spPr>
        <a:solidFill>
          <a:srgbClr val="00B0F0"/>
        </a:solidFill>
      </dgm:spPr>
      <dgm:t>
        <a:bodyPr/>
        <a:lstStyle/>
        <a:p>
          <a:r>
            <a:rPr lang="en-US" dirty="0"/>
            <a:t>Inspections will receive a grade for each of the main judgement areas -   </a:t>
          </a:r>
        </a:p>
      </dgm:t>
    </dgm:pt>
    <dgm:pt modelId="{11D6D9F4-BB8E-4531-86DD-5BCCD6EB37F4}" type="parTrans" cxnId="{C59166E8-1B9F-48BC-89FE-D66267343376}">
      <dgm:prSet/>
      <dgm:spPr/>
      <dgm:t>
        <a:bodyPr/>
        <a:lstStyle/>
        <a:p>
          <a:endParaRPr lang="en-US"/>
        </a:p>
      </dgm:t>
    </dgm:pt>
    <dgm:pt modelId="{15FDFE1B-6516-45F3-8FDE-8CFD0CF62122}" type="sibTrans" cxnId="{C59166E8-1B9F-48BC-89FE-D66267343376}">
      <dgm:prSet/>
      <dgm:spPr/>
      <dgm:t>
        <a:bodyPr/>
        <a:lstStyle/>
        <a:p>
          <a:endParaRPr lang="en-US"/>
        </a:p>
      </dgm:t>
    </dgm:pt>
    <dgm:pt modelId="{9635F9DA-1F43-42B9-AC1B-53DE8FB55620}">
      <dgm:prSet/>
      <dgm:spPr>
        <a:solidFill>
          <a:srgbClr val="00B0F0"/>
        </a:solidFill>
      </dgm:spPr>
      <dgm:t>
        <a:bodyPr/>
        <a:lstStyle/>
        <a:p>
          <a:r>
            <a:rPr lang="en-US" dirty="0"/>
            <a:t>Quality of education, </a:t>
          </a:r>
          <a:r>
            <a:rPr lang="en-US" dirty="0" err="1"/>
            <a:t>Behaviour</a:t>
          </a:r>
          <a:r>
            <a:rPr lang="en-US" dirty="0"/>
            <a:t> and attitudes, personal development and leadership and management.  </a:t>
          </a:r>
        </a:p>
      </dgm:t>
    </dgm:pt>
    <dgm:pt modelId="{5822E52C-07AA-4558-836F-23EC3CACDE35}" type="parTrans" cxnId="{04D1AE9C-6453-4054-B969-869C8F948864}">
      <dgm:prSet/>
      <dgm:spPr/>
      <dgm:t>
        <a:bodyPr/>
        <a:lstStyle/>
        <a:p>
          <a:endParaRPr lang="en-US"/>
        </a:p>
      </dgm:t>
    </dgm:pt>
    <dgm:pt modelId="{2D189D02-FC10-4A6D-80DE-11083244CA1B}" type="sibTrans" cxnId="{04D1AE9C-6453-4054-B969-869C8F948864}">
      <dgm:prSet/>
      <dgm:spPr/>
      <dgm:t>
        <a:bodyPr/>
        <a:lstStyle/>
        <a:p>
          <a:endParaRPr lang="en-US"/>
        </a:p>
      </dgm:t>
    </dgm:pt>
    <dgm:pt modelId="{DDFAAC61-3547-4A74-8A99-F16E703DA6EE}">
      <dgm:prSet/>
      <dgm:spPr>
        <a:solidFill>
          <a:srgbClr val="00B0F0"/>
        </a:solidFill>
      </dgm:spPr>
      <dgm:t>
        <a:bodyPr/>
        <a:lstStyle/>
        <a:p>
          <a:r>
            <a:rPr lang="en-US" dirty="0"/>
            <a:t>Schools with EYFS and Sixth Form with also receive a grade for this aspect </a:t>
          </a:r>
        </a:p>
      </dgm:t>
    </dgm:pt>
    <dgm:pt modelId="{6BD6C363-DE1E-4670-BF37-367773BFDAB6}" type="parTrans" cxnId="{41237654-BF80-422E-BB12-32EE715B6B32}">
      <dgm:prSet/>
      <dgm:spPr/>
      <dgm:t>
        <a:bodyPr/>
        <a:lstStyle/>
        <a:p>
          <a:endParaRPr lang="en-US"/>
        </a:p>
      </dgm:t>
    </dgm:pt>
    <dgm:pt modelId="{F22DA35C-0AC4-4077-9674-73CB02526776}" type="sibTrans" cxnId="{41237654-BF80-422E-BB12-32EE715B6B32}">
      <dgm:prSet/>
      <dgm:spPr/>
      <dgm:t>
        <a:bodyPr/>
        <a:lstStyle/>
        <a:p>
          <a:endParaRPr lang="en-US"/>
        </a:p>
      </dgm:t>
    </dgm:pt>
    <dgm:pt modelId="{31AC00B7-FEF7-46D7-BA42-F38D0F7317CF}">
      <dgm:prSet/>
      <dgm:spPr>
        <a:solidFill>
          <a:srgbClr val="00B0F0"/>
        </a:solidFill>
      </dgm:spPr>
      <dgm:t>
        <a:bodyPr/>
        <a:lstStyle/>
        <a:p>
          <a:r>
            <a:rPr lang="en-US" dirty="0"/>
            <a:t>Schools notified from 9.30 am on a Monday with inspection starting the following day – rather than waiting until Wednesday </a:t>
          </a:r>
        </a:p>
      </dgm:t>
    </dgm:pt>
    <dgm:pt modelId="{0620AD55-8E07-4D3A-93A8-94CDB4182915}" type="parTrans" cxnId="{85C058C0-B773-42B4-8DFC-97A2A5075CAE}">
      <dgm:prSet/>
      <dgm:spPr/>
      <dgm:t>
        <a:bodyPr/>
        <a:lstStyle/>
        <a:p>
          <a:endParaRPr lang="en-US"/>
        </a:p>
      </dgm:t>
    </dgm:pt>
    <dgm:pt modelId="{A6C9C0DB-AAD3-4AFC-937F-B07E0D9D18E1}" type="sibTrans" cxnId="{85C058C0-B773-42B4-8DFC-97A2A5075CAE}">
      <dgm:prSet/>
      <dgm:spPr/>
      <dgm:t>
        <a:bodyPr/>
        <a:lstStyle/>
        <a:p>
          <a:endParaRPr lang="en-US"/>
        </a:p>
      </dgm:t>
    </dgm:pt>
    <dgm:pt modelId="{19DCDF6C-405A-4E28-980B-60C436C3E963}">
      <dgm:prSet/>
      <dgm:spPr>
        <a:solidFill>
          <a:srgbClr val="00B0F0"/>
        </a:solidFill>
      </dgm:spPr>
      <dgm:t>
        <a:bodyPr/>
        <a:lstStyle/>
        <a:p>
          <a:r>
            <a:rPr lang="en-US" dirty="0"/>
            <a:t>Ofsted have introduced a team to support well being concerns, new guidance, including where they have concerns about the well being of a leader or staff member. Pausing the inspection </a:t>
          </a:r>
        </a:p>
      </dgm:t>
    </dgm:pt>
    <dgm:pt modelId="{F2F0AFDA-A22B-441E-9C5F-50B8BBDB7989}" type="parTrans" cxnId="{6EA5F14E-5197-4102-8492-17ADE2A4C84C}">
      <dgm:prSet/>
      <dgm:spPr/>
      <dgm:t>
        <a:bodyPr/>
        <a:lstStyle/>
        <a:p>
          <a:endParaRPr lang="en-US"/>
        </a:p>
      </dgm:t>
    </dgm:pt>
    <dgm:pt modelId="{C4B9ACBB-A2AC-4F60-950C-6BDE1EA9E5F7}" type="sibTrans" cxnId="{6EA5F14E-5197-4102-8492-17ADE2A4C84C}">
      <dgm:prSet/>
      <dgm:spPr/>
      <dgm:t>
        <a:bodyPr/>
        <a:lstStyle/>
        <a:p>
          <a:endParaRPr lang="en-US"/>
        </a:p>
      </dgm:t>
    </dgm:pt>
    <dgm:pt modelId="{C13C2986-AD53-4640-BE28-F44FDEAC167F}" type="pres">
      <dgm:prSet presAssocID="{907E3568-7B28-48C5-B4BB-7F843BC44388}" presName="diagram" presStyleCnt="0">
        <dgm:presLayoutVars>
          <dgm:dir/>
          <dgm:resizeHandles val="exact"/>
        </dgm:presLayoutVars>
      </dgm:prSet>
      <dgm:spPr/>
    </dgm:pt>
    <dgm:pt modelId="{AB52FDA9-DB5C-49DC-8D5E-DA121DB965A3}" type="pres">
      <dgm:prSet presAssocID="{BC1A90CD-939F-436F-A8AD-C8DB0C7C09C5}" presName="node" presStyleLbl="node1" presStyleIdx="0" presStyleCnt="6">
        <dgm:presLayoutVars>
          <dgm:bulletEnabled val="1"/>
        </dgm:presLayoutVars>
      </dgm:prSet>
      <dgm:spPr/>
    </dgm:pt>
    <dgm:pt modelId="{C58D72A4-31B8-4FB9-9B6B-9ECBD43EA65C}" type="pres">
      <dgm:prSet presAssocID="{7620E5A9-8EB2-4622-B0B2-5F6C4EB751DB}" presName="sibTrans" presStyleCnt="0"/>
      <dgm:spPr/>
    </dgm:pt>
    <dgm:pt modelId="{F86C76A6-ED4D-4F38-925E-2675050C78DF}" type="pres">
      <dgm:prSet presAssocID="{3F39CBEB-8159-4FF5-93BE-6E165F5DCAEF}" presName="node" presStyleLbl="node1" presStyleIdx="1" presStyleCnt="6">
        <dgm:presLayoutVars>
          <dgm:bulletEnabled val="1"/>
        </dgm:presLayoutVars>
      </dgm:prSet>
      <dgm:spPr/>
    </dgm:pt>
    <dgm:pt modelId="{2A0DFC89-CF31-4074-8C34-AD1EF1A9FC73}" type="pres">
      <dgm:prSet presAssocID="{15FDFE1B-6516-45F3-8FDE-8CFD0CF62122}" presName="sibTrans" presStyleCnt="0"/>
      <dgm:spPr/>
    </dgm:pt>
    <dgm:pt modelId="{EE84BDB2-64BC-4184-B58B-230AAE2B2064}" type="pres">
      <dgm:prSet presAssocID="{9635F9DA-1F43-42B9-AC1B-53DE8FB55620}" presName="node" presStyleLbl="node1" presStyleIdx="2" presStyleCnt="6">
        <dgm:presLayoutVars>
          <dgm:bulletEnabled val="1"/>
        </dgm:presLayoutVars>
      </dgm:prSet>
      <dgm:spPr/>
    </dgm:pt>
    <dgm:pt modelId="{9F7614B4-E943-4115-9262-9E3140DAB3E9}" type="pres">
      <dgm:prSet presAssocID="{2D189D02-FC10-4A6D-80DE-11083244CA1B}" presName="sibTrans" presStyleCnt="0"/>
      <dgm:spPr/>
    </dgm:pt>
    <dgm:pt modelId="{1E068802-03F5-44FE-BE52-1B67B08DDBF5}" type="pres">
      <dgm:prSet presAssocID="{DDFAAC61-3547-4A74-8A99-F16E703DA6EE}" presName="node" presStyleLbl="node1" presStyleIdx="3" presStyleCnt="6">
        <dgm:presLayoutVars>
          <dgm:bulletEnabled val="1"/>
        </dgm:presLayoutVars>
      </dgm:prSet>
      <dgm:spPr/>
    </dgm:pt>
    <dgm:pt modelId="{37C6F66D-C405-407B-8B94-5F7DD2899B91}" type="pres">
      <dgm:prSet presAssocID="{F22DA35C-0AC4-4077-9674-73CB02526776}" presName="sibTrans" presStyleCnt="0"/>
      <dgm:spPr/>
    </dgm:pt>
    <dgm:pt modelId="{ABF883F7-682D-47C3-9B02-BF55A6DEB790}" type="pres">
      <dgm:prSet presAssocID="{31AC00B7-FEF7-46D7-BA42-F38D0F7317CF}" presName="node" presStyleLbl="node1" presStyleIdx="4" presStyleCnt="6">
        <dgm:presLayoutVars>
          <dgm:bulletEnabled val="1"/>
        </dgm:presLayoutVars>
      </dgm:prSet>
      <dgm:spPr/>
    </dgm:pt>
    <dgm:pt modelId="{B996C3DB-51D2-4C07-BF83-6CC7751A893E}" type="pres">
      <dgm:prSet presAssocID="{A6C9C0DB-AAD3-4AFC-937F-B07E0D9D18E1}" presName="sibTrans" presStyleCnt="0"/>
      <dgm:spPr/>
    </dgm:pt>
    <dgm:pt modelId="{FF2FFFC2-B810-4B82-AA5E-9DE8FBA78912}" type="pres">
      <dgm:prSet presAssocID="{19DCDF6C-405A-4E28-980B-60C436C3E963}" presName="node" presStyleLbl="node1" presStyleIdx="5" presStyleCnt="6">
        <dgm:presLayoutVars>
          <dgm:bulletEnabled val="1"/>
        </dgm:presLayoutVars>
      </dgm:prSet>
      <dgm:spPr/>
    </dgm:pt>
  </dgm:ptLst>
  <dgm:cxnLst>
    <dgm:cxn modelId="{48012805-F383-498A-B23A-D17565CA1781}" type="presOf" srcId="{31AC00B7-FEF7-46D7-BA42-F38D0F7317CF}" destId="{ABF883F7-682D-47C3-9B02-BF55A6DEB790}" srcOrd="0" destOrd="0" presId="urn:microsoft.com/office/officeart/2005/8/layout/default"/>
    <dgm:cxn modelId="{98F3FF06-6232-414C-9C54-03CD7B63F771}" type="presOf" srcId="{DDFAAC61-3547-4A74-8A99-F16E703DA6EE}" destId="{1E068802-03F5-44FE-BE52-1B67B08DDBF5}" srcOrd="0" destOrd="0" presId="urn:microsoft.com/office/officeart/2005/8/layout/default"/>
    <dgm:cxn modelId="{7164D10F-24DD-4AE3-80F0-82BD672C642A}" type="presOf" srcId="{BC1A90CD-939F-436F-A8AD-C8DB0C7C09C5}" destId="{AB52FDA9-DB5C-49DC-8D5E-DA121DB965A3}" srcOrd="0" destOrd="0" presId="urn:microsoft.com/office/officeart/2005/8/layout/default"/>
    <dgm:cxn modelId="{857C4433-0EBD-4F9B-9AA7-E5AC1FE1478E}" srcId="{907E3568-7B28-48C5-B4BB-7F843BC44388}" destId="{BC1A90CD-939F-436F-A8AD-C8DB0C7C09C5}" srcOrd="0" destOrd="0" parTransId="{1A334F50-7257-4884-8B46-35090C1822C5}" sibTransId="{7620E5A9-8EB2-4622-B0B2-5F6C4EB751DB}"/>
    <dgm:cxn modelId="{3F1A4544-7A95-438C-A37B-029D2FB42007}" type="presOf" srcId="{19DCDF6C-405A-4E28-980B-60C436C3E963}" destId="{FF2FFFC2-B810-4B82-AA5E-9DE8FBA78912}" srcOrd="0" destOrd="0" presId="urn:microsoft.com/office/officeart/2005/8/layout/default"/>
    <dgm:cxn modelId="{6EA5F14E-5197-4102-8492-17ADE2A4C84C}" srcId="{907E3568-7B28-48C5-B4BB-7F843BC44388}" destId="{19DCDF6C-405A-4E28-980B-60C436C3E963}" srcOrd="5" destOrd="0" parTransId="{F2F0AFDA-A22B-441E-9C5F-50B8BBDB7989}" sibTransId="{C4B9ACBB-A2AC-4F60-950C-6BDE1EA9E5F7}"/>
    <dgm:cxn modelId="{93BD7C51-01A4-43CA-9A9D-961F93DE803B}" type="presOf" srcId="{9635F9DA-1F43-42B9-AC1B-53DE8FB55620}" destId="{EE84BDB2-64BC-4184-B58B-230AAE2B2064}" srcOrd="0" destOrd="0" presId="urn:microsoft.com/office/officeart/2005/8/layout/default"/>
    <dgm:cxn modelId="{41237654-BF80-422E-BB12-32EE715B6B32}" srcId="{907E3568-7B28-48C5-B4BB-7F843BC44388}" destId="{DDFAAC61-3547-4A74-8A99-F16E703DA6EE}" srcOrd="3" destOrd="0" parTransId="{6BD6C363-DE1E-4670-BF37-367773BFDAB6}" sibTransId="{F22DA35C-0AC4-4077-9674-73CB02526776}"/>
    <dgm:cxn modelId="{04D1AE9C-6453-4054-B969-869C8F948864}" srcId="{907E3568-7B28-48C5-B4BB-7F843BC44388}" destId="{9635F9DA-1F43-42B9-AC1B-53DE8FB55620}" srcOrd="2" destOrd="0" parTransId="{5822E52C-07AA-4558-836F-23EC3CACDE35}" sibTransId="{2D189D02-FC10-4A6D-80DE-11083244CA1B}"/>
    <dgm:cxn modelId="{85C058C0-B773-42B4-8DFC-97A2A5075CAE}" srcId="{907E3568-7B28-48C5-B4BB-7F843BC44388}" destId="{31AC00B7-FEF7-46D7-BA42-F38D0F7317CF}" srcOrd="4" destOrd="0" parTransId="{0620AD55-8E07-4D3A-93A8-94CDB4182915}" sibTransId="{A6C9C0DB-AAD3-4AFC-937F-B07E0D9D18E1}"/>
    <dgm:cxn modelId="{FF1A40C2-1858-461A-8E29-EE5CC51B0977}" type="presOf" srcId="{3F39CBEB-8159-4FF5-93BE-6E165F5DCAEF}" destId="{F86C76A6-ED4D-4F38-925E-2675050C78DF}" srcOrd="0" destOrd="0" presId="urn:microsoft.com/office/officeart/2005/8/layout/default"/>
    <dgm:cxn modelId="{9677C7DF-8438-4DF1-8857-737BD2AD952E}" type="presOf" srcId="{907E3568-7B28-48C5-B4BB-7F843BC44388}" destId="{C13C2986-AD53-4640-BE28-F44FDEAC167F}" srcOrd="0" destOrd="0" presId="urn:microsoft.com/office/officeart/2005/8/layout/default"/>
    <dgm:cxn modelId="{C59166E8-1B9F-48BC-89FE-D66267343376}" srcId="{907E3568-7B28-48C5-B4BB-7F843BC44388}" destId="{3F39CBEB-8159-4FF5-93BE-6E165F5DCAEF}" srcOrd="1" destOrd="0" parTransId="{11D6D9F4-BB8E-4531-86DD-5BCCD6EB37F4}" sibTransId="{15FDFE1B-6516-45F3-8FDE-8CFD0CF62122}"/>
    <dgm:cxn modelId="{CC8443B8-C3E9-4BAA-8D98-C25D2CC79DDE}" type="presParOf" srcId="{C13C2986-AD53-4640-BE28-F44FDEAC167F}" destId="{AB52FDA9-DB5C-49DC-8D5E-DA121DB965A3}" srcOrd="0" destOrd="0" presId="urn:microsoft.com/office/officeart/2005/8/layout/default"/>
    <dgm:cxn modelId="{3564C494-1305-483B-B604-A1328CBC8379}" type="presParOf" srcId="{C13C2986-AD53-4640-BE28-F44FDEAC167F}" destId="{C58D72A4-31B8-4FB9-9B6B-9ECBD43EA65C}" srcOrd="1" destOrd="0" presId="urn:microsoft.com/office/officeart/2005/8/layout/default"/>
    <dgm:cxn modelId="{AF578F68-316B-4E0E-81BF-25C376F81D59}" type="presParOf" srcId="{C13C2986-AD53-4640-BE28-F44FDEAC167F}" destId="{F86C76A6-ED4D-4F38-925E-2675050C78DF}" srcOrd="2" destOrd="0" presId="urn:microsoft.com/office/officeart/2005/8/layout/default"/>
    <dgm:cxn modelId="{871B49FF-2BAC-4C6B-B5EB-A1C5CD2323CA}" type="presParOf" srcId="{C13C2986-AD53-4640-BE28-F44FDEAC167F}" destId="{2A0DFC89-CF31-4074-8C34-AD1EF1A9FC73}" srcOrd="3" destOrd="0" presId="urn:microsoft.com/office/officeart/2005/8/layout/default"/>
    <dgm:cxn modelId="{2911FAFB-A83C-422C-9764-A67335EA27E6}" type="presParOf" srcId="{C13C2986-AD53-4640-BE28-F44FDEAC167F}" destId="{EE84BDB2-64BC-4184-B58B-230AAE2B2064}" srcOrd="4" destOrd="0" presId="urn:microsoft.com/office/officeart/2005/8/layout/default"/>
    <dgm:cxn modelId="{256382A9-7425-46AB-AFF7-36E24BCEEA87}" type="presParOf" srcId="{C13C2986-AD53-4640-BE28-F44FDEAC167F}" destId="{9F7614B4-E943-4115-9262-9E3140DAB3E9}" srcOrd="5" destOrd="0" presId="urn:microsoft.com/office/officeart/2005/8/layout/default"/>
    <dgm:cxn modelId="{9F54D702-98EF-476E-B335-2791FD44CD22}" type="presParOf" srcId="{C13C2986-AD53-4640-BE28-F44FDEAC167F}" destId="{1E068802-03F5-44FE-BE52-1B67B08DDBF5}" srcOrd="6" destOrd="0" presId="urn:microsoft.com/office/officeart/2005/8/layout/default"/>
    <dgm:cxn modelId="{E5125E14-AAD5-4C4C-BAE1-164D4800ED36}" type="presParOf" srcId="{C13C2986-AD53-4640-BE28-F44FDEAC167F}" destId="{37C6F66D-C405-407B-8B94-5F7DD2899B91}" srcOrd="7" destOrd="0" presId="urn:microsoft.com/office/officeart/2005/8/layout/default"/>
    <dgm:cxn modelId="{C49FE423-EBC1-4B42-9AA3-DE8B22DE5865}" type="presParOf" srcId="{C13C2986-AD53-4640-BE28-F44FDEAC167F}" destId="{ABF883F7-682D-47C3-9B02-BF55A6DEB790}" srcOrd="8" destOrd="0" presId="urn:microsoft.com/office/officeart/2005/8/layout/default"/>
    <dgm:cxn modelId="{873418F2-26D9-4B87-AFB6-7FE6E8955CB5}" type="presParOf" srcId="{C13C2986-AD53-4640-BE28-F44FDEAC167F}" destId="{B996C3DB-51D2-4C07-BF83-6CC7751A893E}" srcOrd="9" destOrd="0" presId="urn:microsoft.com/office/officeart/2005/8/layout/default"/>
    <dgm:cxn modelId="{53370F8A-5311-4E68-9DB1-E63A253999E9}" type="presParOf" srcId="{C13C2986-AD53-4640-BE28-F44FDEAC167F}" destId="{FF2FFFC2-B810-4B82-AA5E-9DE8FBA7891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9EA0275-9292-4A4A-8CB2-5F096C68652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8ACCBD6-0F47-4ED4-ADC8-EC108DE6DAA5}">
      <dgm:prSet phldrT="[Text]"/>
      <dgm:spPr/>
      <dgm:t>
        <a:bodyPr/>
        <a:lstStyle/>
        <a:p>
          <a:r>
            <a:rPr lang="en-GB"/>
            <a:t>Module 1</a:t>
          </a:r>
        </a:p>
      </dgm:t>
    </dgm:pt>
    <dgm:pt modelId="{0A6221BF-2B95-4C63-A931-B3CD56B6F294}" type="parTrans" cxnId="{D2C97CC9-99D8-40AC-8EBA-014DCBEAB069}">
      <dgm:prSet/>
      <dgm:spPr/>
      <dgm:t>
        <a:bodyPr/>
        <a:lstStyle/>
        <a:p>
          <a:endParaRPr lang="en-GB"/>
        </a:p>
      </dgm:t>
    </dgm:pt>
    <dgm:pt modelId="{F653FC98-81C1-4D7B-8FC5-BCBED18D9278}" type="sibTrans" cxnId="{D2C97CC9-99D8-40AC-8EBA-014DCBEAB069}">
      <dgm:prSet/>
      <dgm:spPr/>
      <dgm:t>
        <a:bodyPr/>
        <a:lstStyle/>
        <a:p>
          <a:endParaRPr lang="en-GB"/>
        </a:p>
      </dgm:t>
    </dgm:pt>
    <dgm:pt modelId="{B988FAF2-F890-49B9-BC0B-E97470AE69BE}">
      <dgm:prSet phldrT="[Text]"/>
      <dgm:spPr/>
      <dgm:t>
        <a:bodyPr/>
        <a:lstStyle/>
        <a:p>
          <a:r>
            <a:rPr lang="en-GB"/>
            <a:t>Neurodevelopmental approaches to learning</a:t>
          </a:r>
        </a:p>
      </dgm:t>
    </dgm:pt>
    <dgm:pt modelId="{1383B20B-26F5-4601-923D-A0548A16318A}" type="parTrans" cxnId="{CA4A86D9-B19F-412A-930A-9C001D8210F5}">
      <dgm:prSet/>
      <dgm:spPr/>
      <dgm:t>
        <a:bodyPr/>
        <a:lstStyle/>
        <a:p>
          <a:endParaRPr lang="en-GB"/>
        </a:p>
      </dgm:t>
    </dgm:pt>
    <dgm:pt modelId="{3A7F61C7-A1FA-438C-A20E-58DC0FB151F8}" type="sibTrans" cxnId="{CA4A86D9-B19F-412A-930A-9C001D8210F5}">
      <dgm:prSet/>
      <dgm:spPr/>
      <dgm:t>
        <a:bodyPr/>
        <a:lstStyle/>
        <a:p>
          <a:endParaRPr lang="en-GB"/>
        </a:p>
      </dgm:t>
    </dgm:pt>
    <dgm:pt modelId="{9B2F9EDD-8A52-4A85-984A-0BD8BC88774B}">
      <dgm:prSet phldrT="[Text]"/>
      <dgm:spPr/>
      <dgm:t>
        <a:bodyPr/>
        <a:lstStyle/>
        <a:p>
          <a:r>
            <a:rPr lang="en-GB"/>
            <a:t>Module 3</a:t>
          </a:r>
        </a:p>
      </dgm:t>
    </dgm:pt>
    <dgm:pt modelId="{F49B3FCF-D199-4585-B18A-CFC939ABBE08}" type="parTrans" cxnId="{A547148D-C8B4-4D21-80CC-5B0C58778D06}">
      <dgm:prSet/>
      <dgm:spPr/>
      <dgm:t>
        <a:bodyPr/>
        <a:lstStyle/>
        <a:p>
          <a:endParaRPr lang="en-GB"/>
        </a:p>
      </dgm:t>
    </dgm:pt>
    <dgm:pt modelId="{3D04F65F-CE57-4047-AC6B-29EEAD33019A}" type="sibTrans" cxnId="{A547148D-C8B4-4D21-80CC-5B0C58778D06}">
      <dgm:prSet/>
      <dgm:spPr/>
      <dgm:t>
        <a:bodyPr/>
        <a:lstStyle/>
        <a:p>
          <a:endParaRPr lang="en-GB"/>
        </a:p>
      </dgm:t>
    </dgm:pt>
    <dgm:pt modelId="{8C8778AE-4363-4622-81CA-6B014B2DFC1F}">
      <dgm:prSet phldrT="[Text]"/>
      <dgm:spPr/>
      <dgm:t>
        <a:bodyPr/>
        <a:lstStyle/>
        <a:p>
          <a:r>
            <a:rPr lang="en-GB"/>
            <a:t>Inclusive curriculums and the four pillars of an inclusive curriculum</a:t>
          </a:r>
        </a:p>
      </dgm:t>
    </dgm:pt>
    <dgm:pt modelId="{60D7D395-9CBA-459F-B67B-6B052BF49D04}" type="parTrans" cxnId="{53F166B5-CA62-4E42-ADD6-BB4A2D7041EF}">
      <dgm:prSet/>
      <dgm:spPr/>
      <dgm:t>
        <a:bodyPr/>
        <a:lstStyle/>
        <a:p>
          <a:endParaRPr lang="en-GB"/>
        </a:p>
      </dgm:t>
    </dgm:pt>
    <dgm:pt modelId="{3B4D1F85-9F01-4327-8E68-61B93D3F635B}" type="sibTrans" cxnId="{53F166B5-CA62-4E42-ADD6-BB4A2D7041EF}">
      <dgm:prSet/>
      <dgm:spPr/>
      <dgm:t>
        <a:bodyPr/>
        <a:lstStyle/>
        <a:p>
          <a:endParaRPr lang="en-GB"/>
        </a:p>
      </dgm:t>
    </dgm:pt>
    <dgm:pt modelId="{B09DA620-D064-444A-B0A6-577745C097DF}">
      <dgm:prSet phldrT="[Text]"/>
      <dgm:spPr/>
      <dgm:t>
        <a:bodyPr/>
        <a:lstStyle/>
        <a:p>
          <a:r>
            <a:rPr lang="en-GB"/>
            <a:t>Module 5</a:t>
          </a:r>
        </a:p>
      </dgm:t>
    </dgm:pt>
    <dgm:pt modelId="{39299056-8CFF-4332-AC65-281DCAA1B736}" type="parTrans" cxnId="{844F2114-D023-4D08-B3CB-7E4552678005}">
      <dgm:prSet/>
      <dgm:spPr/>
      <dgm:t>
        <a:bodyPr/>
        <a:lstStyle/>
        <a:p>
          <a:endParaRPr lang="en-GB"/>
        </a:p>
      </dgm:t>
    </dgm:pt>
    <dgm:pt modelId="{78A21113-8B64-4EB5-8A8C-935BEFF351D8}" type="sibTrans" cxnId="{844F2114-D023-4D08-B3CB-7E4552678005}">
      <dgm:prSet/>
      <dgm:spPr/>
      <dgm:t>
        <a:bodyPr/>
        <a:lstStyle/>
        <a:p>
          <a:endParaRPr lang="en-GB"/>
        </a:p>
      </dgm:t>
    </dgm:pt>
    <dgm:pt modelId="{042A4965-C8CE-40FE-A7ED-1433C502D241}">
      <dgm:prSet phldrT="[Text]"/>
      <dgm:spPr/>
      <dgm:t>
        <a:bodyPr/>
        <a:lstStyle/>
        <a:p>
          <a:r>
            <a:rPr lang="en-GB"/>
            <a:t>Relationships, behaviour and attendance, taking a neurodiversity affirming approach </a:t>
          </a:r>
        </a:p>
      </dgm:t>
    </dgm:pt>
    <dgm:pt modelId="{F61DD72C-3443-4A41-BBB0-0FE499B3EE1D}" type="parTrans" cxnId="{B1D83E36-58E6-42D1-9D7B-C38A7F95DBBF}">
      <dgm:prSet/>
      <dgm:spPr/>
      <dgm:t>
        <a:bodyPr/>
        <a:lstStyle/>
        <a:p>
          <a:endParaRPr lang="en-GB"/>
        </a:p>
      </dgm:t>
    </dgm:pt>
    <dgm:pt modelId="{F070FECB-8C8A-4D51-B18A-8BF5F31D4A0C}" type="sibTrans" cxnId="{B1D83E36-58E6-42D1-9D7B-C38A7F95DBBF}">
      <dgm:prSet/>
      <dgm:spPr/>
      <dgm:t>
        <a:bodyPr/>
        <a:lstStyle/>
        <a:p>
          <a:endParaRPr lang="en-GB"/>
        </a:p>
      </dgm:t>
    </dgm:pt>
    <dgm:pt modelId="{3D8B5669-9987-40C6-AE9E-F27CF07B845A}">
      <dgm:prSet/>
      <dgm:spPr/>
      <dgm:t>
        <a:bodyPr/>
        <a:lstStyle/>
        <a:p>
          <a:r>
            <a:rPr lang="en-GB"/>
            <a:t>Module 2</a:t>
          </a:r>
        </a:p>
      </dgm:t>
    </dgm:pt>
    <dgm:pt modelId="{C3BB4488-0C2C-405E-A767-7D9694F91B07}" type="parTrans" cxnId="{45B5140E-781B-481A-9F2D-84F0A4355B1A}">
      <dgm:prSet/>
      <dgm:spPr/>
      <dgm:t>
        <a:bodyPr/>
        <a:lstStyle/>
        <a:p>
          <a:endParaRPr lang="en-GB"/>
        </a:p>
      </dgm:t>
    </dgm:pt>
    <dgm:pt modelId="{E1513D00-4BE4-4027-8D87-62479AB66AAF}" type="sibTrans" cxnId="{45B5140E-781B-481A-9F2D-84F0A4355B1A}">
      <dgm:prSet/>
      <dgm:spPr/>
      <dgm:t>
        <a:bodyPr/>
        <a:lstStyle/>
        <a:p>
          <a:endParaRPr lang="en-GB"/>
        </a:p>
      </dgm:t>
    </dgm:pt>
    <dgm:pt modelId="{2ACAFBA3-5CE6-49E5-90DD-CA961A973C58}">
      <dgm:prSet/>
      <dgm:spPr/>
      <dgm:t>
        <a:bodyPr/>
        <a:lstStyle/>
        <a:p>
          <a:r>
            <a:rPr lang="en-GB"/>
            <a:t>Module 4</a:t>
          </a:r>
        </a:p>
      </dgm:t>
    </dgm:pt>
    <dgm:pt modelId="{37FB5BCA-4E98-4703-A66B-BBF95998003C}" type="parTrans" cxnId="{A24F90A7-F2DC-4790-A5BF-3FA5A32956AD}">
      <dgm:prSet/>
      <dgm:spPr/>
      <dgm:t>
        <a:bodyPr/>
        <a:lstStyle/>
        <a:p>
          <a:endParaRPr lang="en-GB"/>
        </a:p>
      </dgm:t>
    </dgm:pt>
    <dgm:pt modelId="{3C937AE7-BF3E-43B9-865E-BF08D02C4A7E}" type="sibTrans" cxnId="{A24F90A7-F2DC-4790-A5BF-3FA5A32956AD}">
      <dgm:prSet/>
      <dgm:spPr/>
      <dgm:t>
        <a:bodyPr/>
        <a:lstStyle/>
        <a:p>
          <a:endParaRPr lang="en-GB"/>
        </a:p>
      </dgm:t>
    </dgm:pt>
    <dgm:pt modelId="{162F1132-99FE-467B-89BB-49B2107B39E5}">
      <dgm:prSet/>
      <dgm:spPr/>
      <dgm:t>
        <a:bodyPr/>
        <a:lstStyle/>
        <a:p>
          <a:r>
            <a:rPr lang="en-GB" dirty="0"/>
            <a:t>Inclusive teaching and strategies that will extend and support</a:t>
          </a:r>
        </a:p>
      </dgm:t>
    </dgm:pt>
    <dgm:pt modelId="{23D6371B-D1D0-4113-A60E-6B83ADB0C122}" type="parTrans" cxnId="{85155966-5941-4800-AA00-C301E18924DC}">
      <dgm:prSet/>
      <dgm:spPr/>
      <dgm:t>
        <a:bodyPr/>
        <a:lstStyle/>
        <a:p>
          <a:endParaRPr lang="en-GB"/>
        </a:p>
      </dgm:t>
    </dgm:pt>
    <dgm:pt modelId="{1EA9F599-4788-4AFC-BFE3-D352656641F6}" type="sibTrans" cxnId="{85155966-5941-4800-AA00-C301E18924DC}">
      <dgm:prSet/>
      <dgm:spPr/>
      <dgm:t>
        <a:bodyPr/>
        <a:lstStyle/>
        <a:p>
          <a:endParaRPr lang="en-GB"/>
        </a:p>
      </dgm:t>
    </dgm:pt>
    <dgm:pt modelId="{C4978711-B9B7-4D8B-8D89-34E06066AF32}">
      <dgm:prSet/>
      <dgm:spPr/>
      <dgm:t>
        <a:bodyPr/>
        <a:lstStyle/>
        <a:p>
          <a:r>
            <a:rPr lang="en-GB"/>
            <a:t>Inclusive learning environments </a:t>
          </a:r>
        </a:p>
      </dgm:t>
    </dgm:pt>
    <dgm:pt modelId="{B57F9085-EF08-49D5-BCFF-646281700E21}" type="parTrans" cxnId="{5AB7943D-B4A8-4971-A805-02FDB92BF0FC}">
      <dgm:prSet/>
      <dgm:spPr/>
      <dgm:t>
        <a:bodyPr/>
        <a:lstStyle/>
        <a:p>
          <a:endParaRPr lang="en-GB"/>
        </a:p>
      </dgm:t>
    </dgm:pt>
    <dgm:pt modelId="{FB10FFAC-D85F-4059-9486-0F4B39476234}" type="sibTrans" cxnId="{5AB7943D-B4A8-4971-A805-02FDB92BF0FC}">
      <dgm:prSet/>
      <dgm:spPr/>
      <dgm:t>
        <a:bodyPr/>
        <a:lstStyle/>
        <a:p>
          <a:endParaRPr lang="en-GB"/>
        </a:p>
      </dgm:t>
    </dgm:pt>
    <dgm:pt modelId="{7BEA3687-C7E7-4496-8489-61DA8FFA73D3}" type="pres">
      <dgm:prSet presAssocID="{39EA0275-9292-4A4A-8CB2-5F096C686523}" presName="linearFlow" presStyleCnt="0">
        <dgm:presLayoutVars>
          <dgm:dir/>
          <dgm:animLvl val="lvl"/>
          <dgm:resizeHandles val="exact"/>
        </dgm:presLayoutVars>
      </dgm:prSet>
      <dgm:spPr/>
    </dgm:pt>
    <dgm:pt modelId="{B04D72BC-AB22-459C-B0F1-69F41FBE9C2D}" type="pres">
      <dgm:prSet presAssocID="{28ACCBD6-0F47-4ED4-ADC8-EC108DE6DAA5}" presName="composite" presStyleCnt="0"/>
      <dgm:spPr/>
    </dgm:pt>
    <dgm:pt modelId="{6032042E-0D64-4329-BF6D-846913A4EB91}" type="pres">
      <dgm:prSet presAssocID="{28ACCBD6-0F47-4ED4-ADC8-EC108DE6DAA5}" presName="parentText" presStyleLbl="alignNode1" presStyleIdx="0" presStyleCnt="5">
        <dgm:presLayoutVars>
          <dgm:chMax val="1"/>
          <dgm:bulletEnabled val="1"/>
        </dgm:presLayoutVars>
      </dgm:prSet>
      <dgm:spPr/>
    </dgm:pt>
    <dgm:pt modelId="{86F31993-553C-4193-ADDD-101D2B559039}" type="pres">
      <dgm:prSet presAssocID="{28ACCBD6-0F47-4ED4-ADC8-EC108DE6DAA5}" presName="descendantText" presStyleLbl="alignAcc1" presStyleIdx="0" presStyleCnt="5" custLinFactNeighborX="-284" custLinFactNeighborY="9053">
        <dgm:presLayoutVars>
          <dgm:bulletEnabled val="1"/>
        </dgm:presLayoutVars>
      </dgm:prSet>
      <dgm:spPr/>
    </dgm:pt>
    <dgm:pt modelId="{1676BE29-6D3E-4E60-BB32-C03A289EAE39}" type="pres">
      <dgm:prSet presAssocID="{F653FC98-81C1-4D7B-8FC5-BCBED18D9278}" presName="sp" presStyleCnt="0"/>
      <dgm:spPr/>
    </dgm:pt>
    <dgm:pt modelId="{88C84214-948F-4485-A197-03063B4E219B}" type="pres">
      <dgm:prSet presAssocID="{3D8B5669-9987-40C6-AE9E-F27CF07B845A}" presName="composite" presStyleCnt="0"/>
      <dgm:spPr/>
    </dgm:pt>
    <dgm:pt modelId="{8A5DE015-F255-4BDA-AA5D-6C141294DAC8}" type="pres">
      <dgm:prSet presAssocID="{3D8B5669-9987-40C6-AE9E-F27CF07B845A}" presName="parentText" presStyleLbl="alignNode1" presStyleIdx="1" presStyleCnt="5">
        <dgm:presLayoutVars>
          <dgm:chMax val="1"/>
          <dgm:bulletEnabled val="1"/>
        </dgm:presLayoutVars>
      </dgm:prSet>
      <dgm:spPr/>
    </dgm:pt>
    <dgm:pt modelId="{91DDAE8A-2380-42A2-8206-AEC03848EC72}" type="pres">
      <dgm:prSet presAssocID="{3D8B5669-9987-40C6-AE9E-F27CF07B845A}" presName="descendantText" presStyleLbl="alignAcc1" presStyleIdx="1" presStyleCnt="5">
        <dgm:presLayoutVars>
          <dgm:bulletEnabled val="1"/>
        </dgm:presLayoutVars>
      </dgm:prSet>
      <dgm:spPr/>
    </dgm:pt>
    <dgm:pt modelId="{FA0AA637-27CB-4D07-B090-813D5F578D7B}" type="pres">
      <dgm:prSet presAssocID="{E1513D00-4BE4-4027-8D87-62479AB66AAF}" presName="sp" presStyleCnt="0"/>
      <dgm:spPr/>
    </dgm:pt>
    <dgm:pt modelId="{6B42FF22-BA3D-478D-A7AC-3B5E75DAAC21}" type="pres">
      <dgm:prSet presAssocID="{9B2F9EDD-8A52-4A85-984A-0BD8BC88774B}" presName="composite" presStyleCnt="0"/>
      <dgm:spPr/>
    </dgm:pt>
    <dgm:pt modelId="{E0B0DEFA-C519-4D18-AABB-F82E429DA8DF}" type="pres">
      <dgm:prSet presAssocID="{9B2F9EDD-8A52-4A85-984A-0BD8BC88774B}" presName="parentText" presStyleLbl="alignNode1" presStyleIdx="2" presStyleCnt="5">
        <dgm:presLayoutVars>
          <dgm:chMax val="1"/>
          <dgm:bulletEnabled val="1"/>
        </dgm:presLayoutVars>
      </dgm:prSet>
      <dgm:spPr/>
    </dgm:pt>
    <dgm:pt modelId="{B31E5BA1-A55A-4732-A22A-212C3D97560B}" type="pres">
      <dgm:prSet presAssocID="{9B2F9EDD-8A52-4A85-984A-0BD8BC88774B}" presName="descendantText" presStyleLbl="alignAcc1" presStyleIdx="2" presStyleCnt="5">
        <dgm:presLayoutVars>
          <dgm:bulletEnabled val="1"/>
        </dgm:presLayoutVars>
      </dgm:prSet>
      <dgm:spPr/>
    </dgm:pt>
    <dgm:pt modelId="{96DB8CC8-603A-4F6F-94CF-3455D85DA354}" type="pres">
      <dgm:prSet presAssocID="{3D04F65F-CE57-4047-AC6B-29EEAD33019A}" presName="sp" presStyleCnt="0"/>
      <dgm:spPr/>
    </dgm:pt>
    <dgm:pt modelId="{8924EC4E-B4F2-4711-8EC7-BAF687F18224}" type="pres">
      <dgm:prSet presAssocID="{2ACAFBA3-5CE6-49E5-90DD-CA961A973C58}" presName="composite" presStyleCnt="0"/>
      <dgm:spPr/>
    </dgm:pt>
    <dgm:pt modelId="{21DF59AF-8932-41D9-BC2F-BD149A5F29F1}" type="pres">
      <dgm:prSet presAssocID="{2ACAFBA3-5CE6-49E5-90DD-CA961A973C58}" presName="parentText" presStyleLbl="alignNode1" presStyleIdx="3" presStyleCnt="5">
        <dgm:presLayoutVars>
          <dgm:chMax val="1"/>
          <dgm:bulletEnabled val="1"/>
        </dgm:presLayoutVars>
      </dgm:prSet>
      <dgm:spPr/>
    </dgm:pt>
    <dgm:pt modelId="{B2268D3F-33E2-4C56-BE15-D49A38E77BAA}" type="pres">
      <dgm:prSet presAssocID="{2ACAFBA3-5CE6-49E5-90DD-CA961A973C58}" presName="descendantText" presStyleLbl="alignAcc1" presStyleIdx="3" presStyleCnt="5">
        <dgm:presLayoutVars>
          <dgm:bulletEnabled val="1"/>
        </dgm:presLayoutVars>
      </dgm:prSet>
      <dgm:spPr/>
    </dgm:pt>
    <dgm:pt modelId="{17157CF1-CFFC-4B1E-8292-04648361C5F6}" type="pres">
      <dgm:prSet presAssocID="{3C937AE7-BF3E-43B9-865E-BF08D02C4A7E}" presName="sp" presStyleCnt="0"/>
      <dgm:spPr/>
    </dgm:pt>
    <dgm:pt modelId="{D97CDB53-990D-46C8-B4C0-60B6CA710DE0}" type="pres">
      <dgm:prSet presAssocID="{B09DA620-D064-444A-B0A6-577745C097DF}" presName="composite" presStyleCnt="0"/>
      <dgm:spPr/>
    </dgm:pt>
    <dgm:pt modelId="{C2BECB2F-A4DA-4A17-BFC6-D15ECBDAB924}" type="pres">
      <dgm:prSet presAssocID="{B09DA620-D064-444A-B0A6-577745C097DF}" presName="parentText" presStyleLbl="alignNode1" presStyleIdx="4" presStyleCnt="5">
        <dgm:presLayoutVars>
          <dgm:chMax val="1"/>
          <dgm:bulletEnabled val="1"/>
        </dgm:presLayoutVars>
      </dgm:prSet>
      <dgm:spPr/>
    </dgm:pt>
    <dgm:pt modelId="{4CE376DA-7898-4F7B-9F44-033849C80720}" type="pres">
      <dgm:prSet presAssocID="{B09DA620-D064-444A-B0A6-577745C097DF}" presName="descendantText" presStyleLbl="alignAcc1" presStyleIdx="4" presStyleCnt="5">
        <dgm:presLayoutVars>
          <dgm:bulletEnabled val="1"/>
        </dgm:presLayoutVars>
      </dgm:prSet>
      <dgm:spPr/>
    </dgm:pt>
  </dgm:ptLst>
  <dgm:cxnLst>
    <dgm:cxn modelId="{A592FF01-EBF3-4BAA-B505-10E1EFB8100F}" type="presOf" srcId="{042A4965-C8CE-40FE-A7ED-1433C502D241}" destId="{4CE376DA-7898-4F7B-9F44-033849C80720}" srcOrd="0" destOrd="0" presId="urn:microsoft.com/office/officeart/2005/8/layout/chevron2"/>
    <dgm:cxn modelId="{45B5140E-781B-481A-9F2D-84F0A4355B1A}" srcId="{39EA0275-9292-4A4A-8CB2-5F096C686523}" destId="{3D8B5669-9987-40C6-AE9E-F27CF07B845A}" srcOrd="1" destOrd="0" parTransId="{C3BB4488-0C2C-405E-A767-7D9694F91B07}" sibTransId="{E1513D00-4BE4-4027-8D87-62479AB66AAF}"/>
    <dgm:cxn modelId="{844F2114-D023-4D08-B3CB-7E4552678005}" srcId="{39EA0275-9292-4A4A-8CB2-5F096C686523}" destId="{B09DA620-D064-444A-B0A6-577745C097DF}" srcOrd="4" destOrd="0" parTransId="{39299056-8CFF-4332-AC65-281DCAA1B736}" sibTransId="{78A21113-8B64-4EB5-8A8C-935BEFF351D8}"/>
    <dgm:cxn modelId="{3EF9791A-10C8-49B9-8C98-799394DB1A47}" type="presOf" srcId="{B988FAF2-F890-49B9-BC0B-E97470AE69BE}" destId="{86F31993-553C-4193-ADDD-101D2B559039}" srcOrd="0" destOrd="0" presId="urn:microsoft.com/office/officeart/2005/8/layout/chevron2"/>
    <dgm:cxn modelId="{CF27A624-5934-4B5C-AD83-BB1D972C8678}" type="presOf" srcId="{28ACCBD6-0F47-4ED4-ADC8-EC108DE6DAA5}" destId="{6032042E-0D64-4329-BF6D-846913A4EB91}" srcOrd="0" destOrd="0" presId="urn:microsoft.com/office/officeart/2005/8/layout/chevron2"/>
    <dgm:cxn modelId="{B1D83E36-58E6-42D1-9D7B-C38A7F95DBBF}" srcId="{B09DA620-D064-444A-B0A6-577745C097DF}" destId="{042A4965-C8CE-40FE-A7ED-1433C502D241}" srcOrd="0" destOrd="0" parTransId="{F61DD72C-3443-4A41-BBB0-0FE499B3EE1D}" sibTransId="{F070FECB-8C8A-4D51-B18A-8BF5F31D4A0C}"/>
    <dgm:cxn modelId="{5AB7943D-B4A8-4971-A805-02FDB92BF0FC}" srcId="{2ACAFBA3-5CE6-49E5-90DD-CA961A973C58}" destId="{C4978711-B9B7-4D8B-8D89-34E06066AF32}" srcOrd="0" destOrd="0" parTransId="{B57F9085-EF08-49D5-BCFF-646281700E21}" sibTransId="{FB10FFAC-D85F-4059-9486-0F4B39476234}"/>
    <dgm:cxn modelId="{FC476B40-4350-42B1-A699-AC722479C7BA}" type="presOf" srcId="{39EA0275-9292-4A4A-8CB2-5F096C686523}" destId="{7BEA3687-C7E7-4496-8489-61DA8FFA73D3}" srcOrd="0" destOrd="0" presId="urn:microsoft.com/office/officeart/2005/8/layout/chevron2"/>
    <dgm:cxn modelId="{5E4EEF5D-1986-46B9-93AC-F99B089545F8}" type="presOf" srcId="{B09DA620-D064-444A-B0A6-577745C097DF}" destId="{C2BECB2F-A4DA-4A17-BFC6-D15ECBDAB924}" srcOrd="0" destOrd="0" presId="urn:microsoft.com/office/officeart/2005/8/layout/chevron2"/>
    <dgm:cxn modelId="{85155966-5941-4800-AA00-C301E18924DC}" srcId="{3D8B5669-9987-40C6-AE9E-F27CF07B845A}" destId="{162F1132-99FE-467B-89BB-49B2107B39E5}" srcOrd="0" destOrd="0" parTransId="{23D6371B-D1D0-4113-A60E-6B83ADB0C122}" sibTransId="{1EA9F599-4788-4AFC-BFE3-D352656641F6}"/>
    <dgm:cxn modelId="{6227AC6E-4FB1-4513-8F22-080C3C97D56D}" type="presOf" srcId="{162F1132-99FE-467B-89BB-49B2107B39E5}" destId="{91DDAE8A-2380-42A2-8206-AEC03848EC72}" srcOrd="0" destOrd="0" presId="urn:microsoft.com/office/officeart/2005/8/layout/chevron2"/>
    <dgm:cxn modelId="{18164688-C344-4654-934A-A759FB04A622}" type="presOf" srcId="{9B2F9EDD-8A52-4A85-984A-0BD8BC88774B}" destId="{E0B0DEFA-C519-4D18-AABB-F82E429DA8DF}" srcOrd="0" destOrd="0" presId="urn:microsoft.com/office/officeart/2005/8/layout/chevron2"/>
    <dgm:cxn modelId="{A547148D-C8B4-4D21-80CC-5B0C58778D06}" srcId="{39EA0275-9292-4A4A-8CB2-5F096C686523}" destId="{9B2F9EDD-8A52-4A85-984A-0BD8BC88774B}" srcOrd="2" destOrd="0" parTransId="{F49B3FCF-D199-4585-B18A-CFC939ABBE08}" sibTransId="{3D04F65F-CE57-4047-AC6B-29EEAD33019A}"/>
    <dgm:cxn modelId="{8712D299-E09C-44B2-9B7C-7FCB1E56DA1E}" type="presOf" srcId="{8C8778AE-4363-4622-81CA-6B014B2DFC1F}" destId="{B31E5BA1-A55A-4732-A22A-212C3D97560B}" srcOrd="0" destOrd="0" presId="urn:microsoft.com/office/officeart/2005/8/layout/chevron2"/>
    <dgm:cxn modelId="{A24F90A7-F2DC-4790-A5BF-3FA5A32956AD}" srcId="{39EA0275-9292-4A4A-8CB2-5F096C686523}" destId="{2ACAFBA3-5CE6-49E5-90DD-CA961A973C58}" srcOrd="3" destOrd="0" parTransId="{37FB5BCA-4E98-4703-A66B-BBF95998003C}" sibTransId="{3C937AE7-BF3E-43B9-865E-BF08D02C4A7E}"/>
    <dgm:cxn modelId="{53F166B5-CA62-4E42-ADD6-BB4A2D7041EF}" srcId="{9B2F9EDD-8A52-4A85-984A-0BD8BC88774B}" destId="{8C8778AE-4363-4622-81CA-6B014B2DFC1F}" srcOrd="0" destOrd="0" parTransId="{60D7D395-9CBA-459F-B67B-6B052BF49D04}" sibTransId="{3B4D1F85-9F01-4327-8E68-61B93D3F635B}"/>
    <dgm:cxn modelId="{B63A5DC7-5031-436B-B938-381555E6FC1D}" type="presOf" srcId="{2ACAFBA3-5CE6-49E5-90DD-CA961A973C58}" destId="{21DF59AF-8932-41D9-BC2F-BD149A5F29F1}" srcOrd="0" destOrd="0" presId="urn:microsoft.com/office/officeart/2005/8/layout/chevron2"/>
    <dgm:cxn modelId="{1699A2C7-F84A-46A6-BBE9-B84BB60C5DF9}" type="presOf" srcId="{C4978711-B9B7-4D8B-8D89-34E06066AF32}" destId="{B2268D3F-33E2-4C56-BE15-D49A38E77BAA}" srcOrd="0" destOrd="0" presId="urn:microsoft.com/office/officeart/2005/8/layout/chevron2"/>
    <dgm:cxn modelId="{D2C97CC9-99D8-40AC-8EBA-014DCBEAB069}" srcId="{39EA0275-9292-4A4A-8CB2-5F096C686523}" destId="{28ACCBD6-0F47-4ED4-ADC8-EC108DE6DAA5}" srcOrd="0" destOrd="0" parTransId="{0A6221BF-2B95-4C63-A931-B3CD56B6F294}" sibTransId="{F653FC98-81C1-4D7B-8FC5-BCBED18D9278}"/>
    <dgm:cxn modelId="{3317FED1-1322-492B-A268-8E6A772098BA}" type="presOf" srcId="{3D8B5669-9987-40C6-AE9E-F27CF07B845A}" destId="{8A5DE015-F255-4BDA-AA5D-6C141294DAC8}" srcOrd="0" destOrd="0" presId="urn:microsoft.com/office/officeart/2005/8/layout/chevron2"/>
    <dgm:cxn modelId="{CA4A86D9-B19F-412A-930A-9C001D8210F5}" srcId="{28ACCBD6-0F47-4ED4-ADC8-EC108DE6DAA5}" destId="{B988FAF2-F890-49B9-BC0B-E97470AE69BE}" srcOrd="0" destOrd="0" parTransId="{1383B20B-26F5-4601-923D-A0548A16318A}" sibTransId="{3A7F61C7-A1FA-438C-A20E-58DC0FB151F8}"/>
    <dgm:cxn modelId="{B5961F58-5CCC-4E9D-8FCB-AB5700C18DC6}" type="presParOf" srcId="{7BEA3687-C7E7-4496-8489-61DA8FFA73D3}" destId="{B04D72BC-AB22-459C-B0F1-69F41FBE9C2D}" srcOrd="0" destOrd="0" presId="urn:microsoft.com/office/officeart/2005/8/layout/chevron2"/>
    <dgm:cxn modelId="{FC2841E1-A009-4EB6-AE93-A8B67A19403E}" type="presParOf" srcId="{B04D72BC-AB22-459C-B0F1-69F41FBE9C2D}" destId="{6032042E-0D64-4329-BF6D-846913A4EB91}" srcOrd="0" destOrd="0" presId="urn:microsoft.com/office/officeart/2005/8/layout/chevron2"/>
    <dgm:cxn modelId="{382E6DFB-81C0-407A-95DD-21E5A18241A3}" type="presParOf" srcId="{B04D72BC-AB22-459C-B0F1-69F41FBE9C2D}" destId="{86F31993-553C-4193-ADDD-101D2B559039}" srcOrd="1" destOrd="0" presId="urn:microsoft.com/office/officeart/2005/8/layout/chevron2"/>
    <dgm:cxn modelId="{18FE07E1-6F76-4765-91CD-6E42C04AB4A1}" type="presParOf" srcId="{7BEA3687-C7E7-4496-8489-61DA8FFA73D3}" destId="{1676BE29-6D3E-4E60-BB32-C03A289EAE39}" srcOrd="1" destOrd="0" presId="urn:microsoft.com/office/officeart/2005/8/layout/chevron2"/>
    <dgm:cxn modelId="{E537E6CA-D5B7-45CF-A8D9-C30A214D0230}" type="presParOf" srcId="{7BEA3687-C7E7-4496-8489-61DA8FFA73D3}" destId="{88C84214-948F-4485-A197-03063B4E219B}" srcOrd="2" destOrd="0" presId="urn:microsoft.com/office/officeart/2005/8/layout/chevron2"/>
    <dgm:cxn modelId="{657ABDDC-284E-4B4F-9C61-F85A41A6A25E}" type="presParOf" srcId="{88C84214-948F-4485-A197-03063B4E219B}" destId="{8A5DE015-F255-4BDA-AA5D-6C141294DAC8}" srcOrd="0" destOrd="0" presId="urn:microsoft.com/office/officeart/2005/8/layout/chevron2"/>
    <dgm:cxn modelId="{7F2C44CD-BB89-4677-9F76-D6373A04B115}" type="presParOf" srcId="{88C84214-948F-4485-A197-03063B4E219B}" destId="{91DDAE8A-2380-42A2-8206-AEC03848EC72}" srcOrd="1" destOrd="0" presId="urn:microsoft.com/office/officeart/2005/8/layout/chevron2"/>
    <dgm:cxn modelId="{8074E616-52C3-49E8-90BD-27F7576153B4}" type="presParOf" srcId="{7BEA3687-C7E7-4496-8489-61DA8FFA73D3}" destId="{FA0AA637-27CB-4D07-B090-813D5F578D7B}" srcOrd="3" destOrd="0" presId="urn:microsoft.com/office/officeart/2005/8/layout/chevron2"/>
    <dgm:cxn modelId="{59BCDD20-E572-4725-8134-1DD0F69152E2}" type="presParOf" srcId="{7BEA3687-C7E7-4496-8489-61DA8FFA73D3}" destId="{6B42FF22-BA3D-478D-A7AC-3B5E75DAAC21}" srcOrd="4" destOrd="0" presId="urn:microsoft.com/office/officeart/2005/8/layout/chevron2"/>
    <dgm:cxn modelId="{46D488A4-5893-4E45-8325-6AC5D2F8EF64}" type="presParOf" srcId="{6B42FF22-BA3D-478D-A7AC-3B5E75DAAC21}" destId="{E0B0DEFA-C519-4D18-AABB-F82E429DA8DF}" srcOrd="0" destOrd="0" presId="urn:microsoft.com/office/officeart/2005/8/layout/chevron2"/>
    <dgm:cxn modelId="{ECAB006E-DD26-4567-BCA3-047403626B1E}" type="presParOf" srcId="{6B42FF22-BA3D-478D-A7AC-3B5E75DAAC21}" destId="{B31E5BA1-A55A-4732-A22A-212C3D97560B}" srcOrd="1" destOrd="0" presId="urn:microsoft.com/office/officeart/2005/8/layout/chevron2"/>
    <dgm:cxn modelId="{1BCEB0F7-4575-4D09-A140-8C02590DF105}" type="presParOf" srcId="{7BEA3687-C7E7-4496-8489-61DA8FFA73D3}" destId="{96DB8CC8-603A-4F6F-94CF-3455D85DA354}" srcOrd="5" destOrd="0" presId="urn:microsoft.com/office/officeart/2005/8/layout/chevron2"/>
    <dgm:cxn modelId="{6D31FF05-842C-4CBB-B0FD-D6F42F4EA9E3}" type="presParOf" srcId="{7BEA3687-C7E7-4496-8489-61DA8FFA73D3}" destId="{8924EC4E-B4F2-4711-8EC7-BAF687F18224}" srcOrd="6" destOrd="0" presId="urn:microsoft.com/office/officeart/2005/8/layout/chevron2"/>
    <dgm:cxn modelId="{9C1933A1-C4D4-4555-A79B-6452A28D0625}" type="presParOf" srcId="{8924EC4E-B4F2-4711-8EC7-BAF687F18224}" destId="{21DF59AF-8932-41D9-BC2F-BD149A5F29F1}" srcOrd="0" destOrd="0" presId="urn:microsoft.com/office/officeart/2005/8/layout/chevron2"/>
    <dgm:cxn modelId="{E03E2E58-BD36-4E4B-923A-2EB9384D68EE}" type="presParOf" srcId="{8924EC4E-B4F2-4711-8EC7-BAF687F18224}" destId="{B2268D3F-33E2-4C56-BE15-D49A38E77BAA}" srcOrd="1" destOrd="0" presId="urn:microsoft.com/office/officeart/2005/8/layout/chevron2"/>
    <dgm:cxn modelId="{73F4B78B-6C33-43F7-BAA5-C070954FFCF2}" type="presParOf" srcId="{7BEA3687-C7E7-4496-8489-61DA8FFA73D3}" destId="{17157CF1-CFFC-4B1E-8292-04648361C5F6}" srcOrd="7" destOrd="0" presId="urn:microsoft.com/office/officeart/2005/8/layout/chevron2"/>
    <dgm:cxn modelId="{F8F96803-0B18-4613-AE8A-240F98265C52}" type="presParOf" srcId="{7BEA3687-C7E7-4496-8489-61DA8FFA73D3}" destId="{D97CDB53-990D-46C8-B4C0-60B6CA710DE0}" srcOrd="8" destOrd="0" presId="urn:microsoft.com/office/officeart/2005/8/layout/chevron2"/>
    <dgm:cxn modelId="{A9591D96-1FD6-4BB9-BF2B-C5AB9E0345EE}" type="presParOf" srcId="{D97CDB53-990D-46C8-B4C0-60B6CA710DE0}" destId="{C2BECB2F-A4DA-4A17-BFC6-D15ECBDAB924}" srcOrd="0" destOrd="0" presId="urn:microsoft.com/office/officeart/2005/8/layout/chevron2"/>
    <dgm:cxn modelId="{B1048CF9-92C7-4820-8C9D-25F9A923EF4B}" type="presParOf" srcId="{D97CDB53-990D-46C8-B4C0-60B6CA710DE0}" destId="{4CE376DA-7898-4F7B-9F44-033849C8072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2FDA9-DB5C-49DC-8D5E-DA121DB965A3}">
      <dsp:nvSpPr>
        <dsp:cNvPr id="0" name=""/>
        <dsp:cNvSpPr/>
      </dsp:nvSpPr>
      <dsp:spPr>
        <a:xfrm>
          <a:off x="0" y="79653"/>
          <a:ext cx="6571822" cy="3943093"/>
        </a:xfrm>
        <a:prstGeom prst="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Removal of one-word judgements </a:t>
          </a:r>
        </a:p>
      </dsp:txBody>
      <dsp:txXfrm>
        <a:off x="0" y="79653"/>
        <a:ext cx="6571822" cy="3943093"/>
      </dsp:txXfrm>
    </dsp:sp>
    <dsp:sp modelId="{F86C76A6-ED4D-4F38-925E-2675050C78DF}">
      <dsp:nvSpPr>
        <dsp:cNvPr id="0" name=""/>
        <dsp:cNvSpPr/>
      </dsp:nvSpPr>
      <dsp:spPr>
        <a:xfrm>
          <a:off x="7229004" y="79653"/>
          <a:ext cx="6571822" cy="3943093"/>
        </a:xfrm>
        <a:prstGeom prst="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Inspections will receive a grade for each of the main judgement areas -   </a:t>
          </a:r>
        </a:p>
      </dsp:txBody>
      <dsp:txXfrm>
        <a:off x="7229004" y="79653"/>
        <a:ext cx="6571822" cy="3943093"/>
      </dsp:txXfrm>
    </dsp:sp>
    <dsp:sp modelId="{EE84BDB2-64BC-4184-B58B-230AAE2B2064}">
      <dsp:nvSpPr>
        <dsp:cNvPr id="0" name=""/>
        <dsp:cNvSpPr/>
      </dsp:nvSpPr>
      <dsp:spPr>
        <a:xfrm>
          <a:off x="14458008" y="79653"/>
          <a:ext cx="6571822" cy="3943093"/>
        </a:xfrm>
        <a:prstGeom prst="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Quality of education, </a:t>
          </a:r>
          <a:r>
            <a:rPr lang="en-US" sz="3700" kern="1200" dirty="0" err="1"/>
            <a:t>Behaviour</a:t>
          </a:r>
          <a:r>
            <a:rPr lang="en-US" sz="3700" kern="1200" dirty="0"/>
            <a:t> and attitudes, personal development and leadership and management.  </a:t>
          </a:r>
        </a:p>
      </dsp:txBody>
      <dsp:txXfrm>
        <a:off x="14458008" y="79653"/>
        <a:ext cx="6571822" cy="3943093"/>
      </dsp:txXfrm>
    </dsp:sp>
    <dsp:sp modelId="{1E068802-03F5-44FE-BE52-1B67B08DDBF5}">
      <dsp:nvSpPr>
        <dsp:cNvPr id="0" name=""/>
        <dsp:cNvSpPr/>
      </dsp:nvSpPr>
      <dsp:spPr>
        <a:xfrm>
          <a:off x="0" y="4679929"/>
          <a:ext cx="6571822" cy="3943093"/>
        </a:xfrm>
        <a:prstGeom prst="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Schools with EYFS and Sixth Form with also receive a grade for this aspect </a:t>
          </a:r>
        </a:p>
      </dsp:txBody>
      <dsp:txXfrm>
        <a:off x="0" y="4679929"/>
        <a:ext cx="6571822" cy="3943093"/>
      </dsp:txXfrm>
    </dsp:sp>
    <dsp:sp modelId="{ABF883F7-682D-47C3-9B02-BF55A6DEB790}">
      <dsp:nvSpPr>
        <dsp:cNvPr id="0" name=""/>
        <dsp:cNvSpPr/>
      </dsp:nvSpPr>
      <dsp:spPr>
        <a:xfrm>
          <a:off x="7229004" y="4679929"/>
          <a:ext cx="6571822" cy="3943093"/>
        </a:xfrm>
        <a:prstGeom prst="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Schools notified from 9.30 am on a Monday with inspection starting the following day – rather than waiting until Wednesday </a:t>
          </a:r>
        </a:p>
      </dsp:txBody>
      <dsp:txXfrm>
        <a:off x="7229004" y="4679929"/>
        <a:ext cx="6571822" cy="3943093"/>
      </dsp:txXfrm>
    </dsp:sp>
    <dsp:sp modelId="{FF2FFFC2-B810-4B82-AA5E-9DE8FBA78912}">
      <dsp:nvSpPr>
        <dsp:cNvPr id="0" name=""/>
        <dsp:cNvSpPr/>
      </dsp:nvSpPr>
      <dsp:spPr>
        <a:xfrm>
          <a:off x="14458008" y="4679929"/>
          <a:ext cx="6571822" cy="3943093"/>
        </a:xfrm>
        <a:prstGeom prst="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Ofsted have introduced a team to support well being concerns, new guidance, including where they have concerns about the well being of a leader or staff member. Pausing the inspection </a:t>
          </a:r>
        </a:p>
      </dsp:txBody>
      <dsp:txXfrm>
        <a:off x="14458008" y="4679929"/>
        <a:ext cx="6571822" cy="39430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2042E-0D64-4329-BF6D-846913A4EB91}">
      <dsp:nvSpPr>
        <dsp:cNvPr id="0" name=""/>
        <dsp:cNvSpPr/>
      </dsp:nvSpPr>
      <dsp:spPr>
        <a:xfrm rot="5400000">
          <a:off x="-298781" y="299442"/>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1</a:t>
          </a:r>
        </a:p>
      </dsp:txBody>
      <dsp:txXfrm rot="-5400000">
        <a:off x="1" y="697816"/>
        <a:ext cx="1394312" cy="597563"/>
      </dsp:txXfrm>
    </dsp:sp>
    <dsp:sp modelId="{86F31993-553C-4193-ADDD-101D2B559039}">
      <dsp:nvSpPr>
        <dsp:cNvPr id="0" name=""/>
        <dsp:cNvSpPr/>
      </dsp:nvSpPr>
      <dsp:spPr>
        <a:xfrm rot="5400000">
          <a:off x="3934534" y="-24405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Neurodevelopmental approaches to learning</a:t>
          </a:r>
        </a:p>
      </dsp:txBody>
      <dsp:txXfrm rot="-5400000">
        <a:off x="1376103" y="181075"/>
        <a:ext cx="6348378" cy="1168312"/>
      </dsp:txXfrm>
    </dsp:sp>
    <dsp:sp modelId="{8A5DE015-F255-4BDA-AA5D-6C141294DAC8}">
      <dsp:nvSpPr>
        <dsp:cNvPr id="0" name=""/>
        <dsp:cNvSpPr/>
      </dsp:nvSpPr>
      <dsp:spPr>
        <a:xfrm rot="5400000">
          <a:off x="-298781" y="2177407"/>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2</a:t>
          </a:r>
        </a:p>
      </dsp:txBody>
      <dsp:txXfrm rot="-5400000">
        <a:off x="1" y="2575781"/>
        <a:ext cx="1394312" cy="597563"/>
      </dsp:txXfrm>
    </dsp:sp>
    <dsp:sp modelId="{91DDAE8A-2380-42A2-8206-AEC03848EC72}">
      <dsp:nvSpPr>
        <dsp:cNvPr id="0" name=""/>
        <dsp:cNvSpPr/>
      </dsp:nvSpPr>
      <dsp:spPr>
        <a:xfrm rot="5400000">
          <a:off x="3952743" y="-679805"/>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dirty="0"/>
            <a:t>Inclusive teaching and strategies that will extend and support</a:t>
          </a:r>
        </a:p>
      </dsp:txBody>
      <dsp:txXfrm rot="-5400000">
        <a:off x="1394312" y="1941829"/>
        <a:ext cx="6348378" cy="1168312"/>
      </dsp:txXfrm>
    </dsp:sp>
    <dsp:sp modelId="{E0B0DEFA-C519-4D18-AABB-F82E429DA8DF}">
      <dsp:nvSpPr>
        <dsp:cNvPr id="0" name=""/>
        <dsp:cNvSpPr/>
      </dsp:nvSpPr>
      <dsp:spPr>
        <a:xfrm rot="5400000">
          <a:off x="-298781" y="4055371"/>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3</a:t>
          </a:r>
        </a:p>
      </dsp:txBody>
      <dsp:txXfrm rot="-5400000">
        <a:off x="1" y="4453745"/>
        <a:ext cx="1394312" cy="597563"/>
      </dsp:txXfrm>
    </dsp:sp>
    <dsp:sp modelId="{B31E5BA1-A55A-4732-A22A-212C3D97560B}">
      <dsp:nvSpPr>
        <dsp:cNvPr id="0" name=""/>
        <dsp:cNvSpPr/>
      </dsp:nvSpPr>
      <dsp:spPr>
        <a:xfrm rot="5400000">
          <a:off x="3952743" y="11981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curriculums and the four pillars of an inclusive curriculum</a:t>
          </a:r>
        </a:p>
      </dsp:txBody>
      <dsp:txXfrm rot="-5400000">
        <a:off x="1394312" y="3819794"/>
        <a:ext cx="6348378" cy="1168312"/>
      </dsp:txXfrm>
    </dsp:sp>
    <dsp:sp modelId="{21DF59AF-8932-41D9-BC2F-BD149A5F29F1}">
      <dsp:nvSpPr>
        <dsp:cNvPr id="0" name=""/>
        <dsp:cNvSpPr/>
      </dsp:nvSpPr>
      <dsp:spPr>
        <a:xfrm rot="5400000">
          <a:off x="-298781" y="5933336"/>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4</a:t>
          </a:r>
        </a:p>
      </dsp:txBody>
      <dsp:txXfrm rot="-5400000">
        <a:off x="1" y="6331710"/>
        <a:ext cx="1394312" cy="597563"/>
      </dsp:txXfrm>
    </dsp:sp>
    <dsp:sp modelId="{B2268D3F-33E2-4C56-BE15-D49A38E77BAA}">
      <dsp:nvSpPr>
        <dsp:cNvPr id="0" name=""/>
        <dsp:cNvSpPr/>
      </dsp:nvSpPr>
      <dsp:spPr>
        <a:xfrm rot="5400000">
          <a:off x="3952743" y="3076123"/>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learning environments </a:t>
          </a:r>
        </a:p>
      </dsp:txBody>
      <dsp:txXfrm rot="-5400000">
        <a:off x="1394312" y="5697758"/>
        <a:ext cx="6348378" cy="1168312"/>
      </dsp:txXfrm>
    </dsp:sp>
    <dsp:sp modelId="{C2BECB2F-A4DA-4A17-BFC6-D15ECBDAB924}">
      <dsp:nvSpPr>
        <dsp:cNvPr id="0" name=""/>
        <dsp:cNvSpPr/>
      </dsp:nvSpPr>
      <dsp:spPr>
        <a:xfrm rot="5400000">
          <a:off x="-298781" y="7811300"/>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5</a:t>
          </a:r>
        </a:p>
      </dsp:txBody>
      <dsp:txXfrm rot="-5400000">
        <a:off x="1" y="8209674"/>
        <a:ext cx="1394312" cy="597563"/>
      </dsp:txXfrm>
    </dsp:sp>
    <dsp:sp modelId="{4CE376DA-7898-4F7B-9F44-033849C80720}">
      <dsp:nvSpPr>
        <dsp:cNvPr id="0" name=""/>
        <dsp:cNvSpPr/>
      </dsp:nvSpPr>
      <dsp:spPr>
        <a:xfrm rot="5400000">
          <a:off x="3952743" y="4954088"/>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Relationships, behaviour and attendance, taking a neurodiversity affirming approach </a:t>
          </a:r>
        </a:p>
      </dsp:txBody>
      <dsp:txXfrm rot="-5400000">
        <a:off x="1394312" y="7575723"/>
        <a:ext cx="6348378" cy="116831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DC23B-3522-48D9-A72E-89DFD1EABFB8}" type="datetimeFigureOut">
              <a:rPr lang="en-GB" smtClean="0"/>
              <a:t>12/12/2024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F1FFC-2EC4-4EBB-88EB-E850907DD471}" type="slidenum">
              <a:rPr lang="en-GB" smtClean="0"/>
              <a:t>‹#›</a:t>
            </a:fld>
            <a:endParaRPr lang="en-GB"/>
          </a:p>
        </p:txBody>
      </p:sp>
    </p:spTree>
    <p:extLst>
      <p:ext uri="{BB962C8B-B14F-4D97-AF65-F5344CB8AC3E}">
        <p14:creationId xmlns:p14="http://schemas.microsoft.com/office/powerpoint/2010/main" val="22615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15</a:t>
            </a:fld>
            <a:endParaRPr lang="en-GB"/>
          </a:p>
        </p:txBody>
      </p:sp>
    </p:spTree>
    <p:extLst>
      <p:ext uri="{BB962C8B-B14F-4D97-AF65-F5344CB8AC3E}">
        <p14:creationId xmlns:p14="http://schemas.microsoft.com/office/powerpoint/2010/main" val="3114930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16</a:t>
            </a:fld>
            <a:endParaRPr lang="en-GB"/>
          </a:p>
        </p:txBody>
      </p:sp>
    </p:spTree>
    <p:extLst>
      <p:ext uri="{BB962C8B-B14F-4D97-AF65-F5344CB8AC3E}">
        <p14:creationId xmlns:p14="http://schemas.microsoft.com/office/powerpoint/2010/main" val="3256265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hampshirecamhs.nhs.uk/help/parents-carers/parent-carer-suppor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look-uk.org/mentoring/"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nasen.org.uk/resources/nasen-connect-magazine-autumn-term-edition-2024"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www.sec-ed.co.uk/" TargetMode="External"/><Relationship Id="rId4" Type="http://schemas.openxmlformats.org/officeDocument/2006/relationships/hyperlink" Target="https://nasen.org.uk/event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nasen.org.uk/news" TargetMode="Externa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hyperlink" Target="https://nasen.org.uk/events" TargetMode="Externa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forms.office.com/e/mrX19kBP82" TargetMode="External"/><Relationship Id="rId2" Type="http://schemas.openxmlformats.org/officeDocument/2006/relationships/hyperlink" Target="https://sen.hias.hants.gov.uk/course/view.php?id=50" TargetMode="Externa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2.png"/><Relationship Id="rId7" Type="http://schemas.openxmlformats.org/officeDocument/2006/relationships/diagramColors" Target="../diagrams/colors2.xml"/><Relationship Id="rId2" Type="http://schemas.openxmlformats.org/officeDocument/2006/relationships/hyperlink" Target="https://sen.hias.hants.gov.uk/course/index.php?categoryid=33" TargetMode="Externa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windowsofthesoul.art/clarke-reynolds"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54138" y="4044191"/>
            <a:ext cx="21674138" cy="4708981"/>
          </a:xfrm>
          <a:prstGeom prst="rect">
            <a:avLst/>
          </a:prstGeom>
          <a:noFill/>
        </p:spPr>
        <p:txBody>
          <a:bodyPr wrap="square" rtlCol="0">
            <a:spAutoFit/>
          </a:bodyPr>
          <a:lstStyle/>
          <a:p>
            <a:r>
              <a:rPr lang="en-US" sz="10000" b="1" dirty="0">
                <a:solidFill>
                  <a:srgbClr val="0088CE"/>
                </a:solidFill>
                <a:latin typeface="Arial" panose="020B0604020202020204" pitchFamily="34" charset="0"/>
                <a:cs typeface="Arial" panose="020B0604020202020204" pitchFamily="34" charset="0"/>
              </a:rPr>
              <a:t>Resourced provision (RP) network for visual impairment (VI) hearing loss(HL) physical disability (PD)</a:t>
            </a: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9893281"/>
            <a:ext cx="21637625" cy="2308324"/>
          </a:xfrm>
          <a:prstGeom prst="rect">
            <a:avLst/>
          </a:prstGeom>
          <a:noFill/>
        </p:spPr>
        <p:txBody>
          <a:bodyPr wrap="square" rtlCol="0">
            <a:spAutoFit/>
          </a:bodyPr>
          <a:lstStyle/>
          <a:p>
            <a:r>
              <a:rPr lang="en-US" sz="7200" dirty="0">
                <a:solidFill>
                  <a:srgbClr val="0088CE"/>
                </a:solidFill>
                <a:latin typeface="Arial" panose="020B0604020202020204" pitchFamily="34" charset="0"/>
                <a:cs typeface="Arial" panose="020B0604020202020204" pitchFamily="34" charset="0"/>
              </a:rPr>
              <a:t>26 November 2024</a:t>
            </a:r>
          </a:p>
          <a:p>
            <a:r>
              <a:rPr lang="en-US" sz="7200" dirty="0">
                <a:solidFill>
                  <a:srgbClr val="0088CE"/>
                </a:solidFill>
                <a:latin typeface="Arial" panose="020B0604020202020204" pitchFamily="34" charset="0"/>
                <a:cs typeface="Arial" panose="020B0604020202020204" pitchFamily="34" charset="0"/>
              </a:rPr>
              <a:t>Marie Mullins</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CAMHS support for parents and carers </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676289" y="3381377"/>
            <a:ext cx="9308590" cy="7413169"/>
          </a:xfrm>
          <a:prstGeom prst="rect">
            <a:avLst/>
          </a:prstGeom>
        </p:spPr>
        <p:txBody>
          <a:bodyPr/>
          <a:lstStyle/>
          <a:p>
            <a:pPr marL="0" indent="0">
              <a:buNone/>
            </a:pPr>
            <a:r>
              <a:rPr lang="en-GB" sz="4400" dirty="0">
                <a:solidFill>
                  <a:schemeClr val="tx1"/>
                </a:solidFill>
                <a:hlinkClick r:id="rId2"/>
              </a:rPr>
              <a:t>Parent and carer support CAMHS.</a:t>
            </a:r>
            <a:endParaRPr lang="en-GB" sz="3600" dirty="0">
              <a:solidFill>
                <a:schemeClr val="tx1"/>
              </a:solidFill>
            </a:endParaRPr>
          </a:p>
        </p:txBody>
      </p:sp>
      <p:pic>
        <p:nvPicPr>
          <p:cNvPr id="5" name="Picture 4">
            <a:extLst>
              <a:ext uri="{FF2B5EF4-FFF2-40B4-BE49-F238E27FC236}">
                <a16:creationId xmlns:a16="http://schemas.microsoft.com/office/drawing/2014/main" id="{56CBEA01-ABEA-D3CD-8D5B-FF6C34309EAF}"/>
              </a:ext>
            </a:extLst>
          </p:cNvPr>
          <p:cNvPicPr>
            <a:picLocks noChangeAspect="1"/>
          </p:cNvPicPr>
          <p:nvPr/>
        </p:nvPicPr>
        <p:blipFill>
          <a:blip r:embed="rId3"/>
          <a:stretch>
            <a:fillRect/>
          </a:stretch>
        </p:blipFill>
        <p:spPr>
          <a:xfrm>
            <a:off x="12500578" y="2896019"/>
            <a:ext cx="8347742" cy="9649549"/>
          </a:xfrm>
          <a:prstGeom prst="rect">
            <a:avLst/>
          </a:prstGeom>
        </p:spPr>
      </p:pic>
    </p:spTree>
    <p:extLst>
      <p:ext uri="{BB962C8B-B14F-4D97-AF65-F5344CB8AC3E}">
        <p14:creationId xmlns:p14="http://schemas.microsoft.com/office/powerpoint/2010/main" val="327650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Deaf CAMHS</a:t>
            </a:r>
            <a:endParaRPr lang="en-GB" dirty="0">
              <a:solidFill>
                <a:srgbClr val="0088CE"/>
              </a:solidFill>
            </a:endParaRPr>
          </a:p>
        </p:txBody>
      </p:sp>
      <p:pic>
        <p:nvPicPr>
          <p:cNvPr id="6" name="Content Placeholder 4">
            <a:extLst>
              <a:ext uri="{FF2B5EF4-FFF2-40B4-BE49-F238E27FC236}">
                <a16:creationId xmlns:a16="http://schemas.microsoft.com/office/drawing/2014/main" id="{8AF7DBD5-3E3A-44D2-5B4A-F9898C75C091}"/>
              </a:ext>
            </a:extLst>
          </p:cNvPr>
          <p:cNvPicPr>
            <a:picLocks noGrp="1" noChangeAspect="1"/>
          </p:cNvPicPr>
          <p:nvPr>
            <p:ph idx="13"/>
          </p:nvPr>
        </p:nvPicPr>
        <p:blipFill rotWithShape="1">
          <a:blip r:embed="rId2"/>
          <a:srcRect l="9692"/>
          <a:stretch/>
        </p:blipFill>
        <p:spPr>
          <a:xfrm>
            <a:off x="1371602" y="2889504"/>
            <a:ext cx="14532427" cy="8644200"/>
          </a:xfrm>
          <a:prstGeom prst="rect">
            <a:avLst/>
          </a:prstGeom>
        </p:spPr>
      </p:pic>
    </p:spTree>
    <p:extLst>
      <p:ext uri="{BB962C8B-B14F-4D97-AF65-F5344CB8AC3E}">
        <p14:creationId xmlns:p14="http://schemas.microsoft.com/office/powerpoint/2010/main" val="1801000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Our Mentors</a:t>
            </a:r>
            <a:endParaRPr lang="en-GB" dirty="0">
              <a:solidFill>
                <a:srgbClr val="0088CE"/>
              </a:solidFill>
            </a:endParaRPr>
          </a:p>
        </p:txBody>
      </p:sp>
      <p:sp>
        <p:nvSpPr>
          <p:cNvPr id="3" name="Text Placeholder 2">
            <a:extLst>
              <a:ext uri="{FF2B5EF4-FFF2-40B4-BE49-F238E27FC236}">
                <a16:creationId xmlns:a16="http://schemas.microsoft.com/office/drawing/2014/main" id="{87647023-92C2-5370-1EED-4826089AC664}"/>
              </a:ext>
            </a:extLst>
          </p:cNvPr>
          <p:cNvSpPr>
            <a:spLocks noGrp="1"/>
          </p:cNvSpPr>
          <p:nvPr>
            <p:ph type="body" sz="quarter" idx="10"/>
          </p:nvPr>
        </p:nvSpPr>
        <p:spPr>
          <a:xfrm>
            <a:off x="1523999" y="3121713"/>
            <a:ext cx="21334413" cy="9353316"/>
          </a:xfrm>
        </p:spPr>
        <p:txBody>
          <a:bodyPr/>
          <a:lstStyle/>
          <a:p>
            <a:pPr marL="0" indent="0">
              <a:buNone/>
            </a:pPr>
            <a:r>
              <a:rPr lang="en-GB" sz="4400" b="0" dirty="0">
                <a:solidFill>
                  <a:schemeClr val="tx1"/>
                </a:solidFill>
              </a:rPr>
              <a:t>This mentoring scheme might help young people with VI. You can either apply to have a mentor from the age of 11 or be a mentor from 19+, so aimed at secondary school age.</a:t>
            </a:r>
          </a:p>
          <a:p>
            <a:pPr marL="0" indent="0">
              <a:buNone/>
            </a:pPr>
            <a:r>
              <a:rPr lang="en-GB" sz="4400" b="0" dirty="0">
                <a:solidFill>
                  <a:schemeClr val="tx1"/>
                </a:solidFill>
                <a:hlinkClick r:id="rId2">
                  <a:extLst>
                    <a:ext uri="{A12FA001-AC4F-418D-AE19-62706E023703}">
                      <ahyp:hlinkClr xmlns:ahyp="http://schemas.microsoft.com/office/drawing/2018/hyperlinkcolor" val="tx"/>
                    </a:ext>
                  </a:extLst>
                </a:hlinkClick>
              </a:rPr>
              <a:t>Peer Mentoring Projects for VI Young People – Look UK</a:t>
            </a:r>
            <a:endParaRPr lang="en-GB" sz="4400" b="0" dirty="0">
              <a:solidFill>
                <a:schemeClr val="tx1"/>
              </a:solidFill>
            </a:endParaRPr>
          </a:p>
          <a:p>
            <a:pPr marL="0" indent="0">
              <a:buNone/>
            </a:pPr>
            <a:r>
              <a:rPr lang="en-GB" sz="4400" b="0" dirty="0">
                <a:solidFill>
                  <a:schemeClr val="tx1"/>
                </a:solidFill>
              </a:rPr>
              <a:t>Our Mentors find the funny side to life, and they help other VI young people to grow in self-confidence and to thrive.</a:t>
            </a:r>
          </a:p>
          <a:p>
            <a:pPr marL="0" indent="0">
              <a:buNone/>
            </a:pPr>
            <a:r>
              <a:rPr lang="en-GB" sz="4400" b="0" dirty="0">
                <a:solidFill>
                  <a:schemeClr val="tx1"/>
                </a:solidFill>
              </a:rPr>
              <a:t>All our LOOK Mentors are 18 years + and are DBS checked. They come from a variety of backgrounds and have different VI needs and experience, but they share a passion and commitment to supporting VI young people through mentoring.</a:t>
            </a:r>
          </a:p>
          <a:p>
            <a:pPr marL="0" indent="0">
              <a:buNone/>
            </a:pPr>
            <a:r>
              <a:rPr lang="en-GB" sz="4400" b="0" dirty="0">
                <a:solidFill>
                  <a:schemeClr val="tx1"/>
                </a:solidFill>
              </a:rPr>
              <a:t>Our flagship LOOK Mentor Project keeps growing, and we are continually investing in the LOOK Mentors. Some of the mentees have gone on to be Mentors, and some now work with LOOK on the Mentor Project. It is brilliant that the LOOK Mentor Project really is helping VI young people to thrive. Thank you to all the amazing LOOK Mentors who volunteer their time to support their young peers.</a:t>
            </a:r>
          </a:p>
          <a:p>
            <a:endParaRPr lang="en-GB" sz="4400" b="0" dirty="0">
              <a:solidFill>
                <a:schemeClr val="tx1"/>
              </a:solidFill>
            </a:endParaRPr>
          </a:p>
        </p:txBody>
      </p:sp>
    </p:spTree>
    <p:extLst>
      <p:ext uri="{BB962C8B-B14F-4D97-AF65-F5344CB8AC3E}">
        <p14:creationId xmlns:p14="http://schemas.microsoft.com/office/powerpoint/2010/main" val="1215068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C9A73-8DD7-BFC3-D96B-3F761C4ED5D4}"/>
              </a:ext>
            </a:extLst>
          </p:cNvPr>
          <p:cNvSpPr>
            <a:spLocks noGrp="1"/>
          </p:cNvSpPr>
          <p:nvPr>
            <p:ph type="title"/>
          </p:nvPr>
        </p:nvSpPr>
        <p:spPr/>
        <p:txBody>
          <a:bodyPr/>
          <a:lstStyle/>
          <a:p>
            <a:r>
              <a:rPr lang="en-GB" sz="8800" dirty="0">
                <a:solidFill>
                  <a:srgbClr val="0088CE"/>
                </a:solidFill>
              </a:rPr>
              <a:t>Parent advice line</a:t>
            </a:r>
            <a:endParaRPr lang="en-GB" dirty="0"/>
          </a:p>
        </p:txBody>
      </p:sp>
      <p:pic>
        <p:nvPicPr>
          <p:cNvPr id="4" name="Picture 3">
            <a:extLst>
              <a:ext uri="{FF2B5EF4-FFF2-40B4-BE49-F238E27FC236}">
                <a16:creationId xmlns:a16="http://schemas.microsoft.com/office/drawing/2014/main" id="{F67CAB15-B15B-490B-9985-27DFB28CB7B0}"/>
              </a:ext>
            </a:extLst>
          </p:cNvPr>
          <p:cNvPicPr>
            <a:picLocks noChangeAspect="1"/>
          </p:cNvPicPr>
          <p:nvPr/>
        </p:nvPicPr>
        <p:blipFill>
          <a:blip r:embed="rId2"/>
          <a:srcRect l="1805"/>
          <a:stretch/>
        </p:blipFill>
        <p:spPr>
          <a:xfrm>
            <a:off x="1371602" y="2942465"/>
            <a:ext cx="16197941" cy="9382125"/>
          </a:xfrm>
          <a:prstGeom prst="rect">
            <a:avLst/>
          </a:prstGeom>
        </p:spPr>
      </p:pic>
    </p:spTree>
    <p:extLst>
      <p:ext uri="{BB962C8B-B14F-4D97-AF65-F5344CB8AC3E}">
        <p14:creationId xmlns:p14="http://schemas.microsoft.com/office/powerpoint/2010/main" val="2081890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Updates from the STAS team</a:t>
            </a:r>
            <a:endParaRPr lang="en-GB" dirty="0">
              <a:solidFill>
                <a:srgbClr val="0088CE"/>
              </a:solidFill>
            </a:endParaRPr>
          </a:p>
        </p:txBody>
      </p:sp>
      <p:pic>
        <p:nvPicPr>
          <p:cNvPr id="4" name="Picture 3">
            <a:extLst>
              <a:ext uri="{FF2B5EF4-FFF2-40B4-BE49-F238E27FC236}">
                <a16:creationId xmlns:a16="http://schemas.microsoft.com/office/drawing/2014/main" id="{4712AE66-42C4-34DD-6B53-FEB0C432DC04}"/>
              </a:ext>
            </a:extLst>
          </p:cNvPr>
          <p:cNvPicPr>
            <a:picLocks noChangeAspect="1"/>
          </p:cNvPicPr>
          <p:nvPr/>
        </p:nvPicPr>
        <p:blipFill>
          <a:blip r:embed="rId2"/>
          <a:stretch>
            <a:fillRect/>
          </a:stretch>
        </p:blipFill>
        <p:spPr>
          <a:xfrm>
            <a:off x="1371602" y="4210727"/>
            <a:ext cx="19289416" cy="6992718"/>
          </a:xfrm>
          <a:prstGeom prst="rect">
            <a:avLst/>
          </a:prstGeom>
        </p:spPr>
      </p:pic>
    </p:spTree>
    <p:extLst>
      <p:ext uri="{BB962C8B-B14F-4D97-AF65-F5344CB8AC3E}">
        <p14:creationId xmlns:p14="http://schemas.microsoft.com/office/powerpoint/2010/main" val="2928535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1795381" y="0"/>
            <a:ext cx="21334522" cy="2651126"/>
          </a:xfrm>
        </p:spPr>
        <p:txBody>
          <a:bodyPr>
            <a:normAutofit/>
          </a:bodyPr>
          <a:lstStyle/>
          <a:p>
            <a:r>
              <a:rPr lang="en-GB" sz="8800" dirty="0">
                <a:solidFill>
                  <a:srgbClr val="0088CE"/>
                </a:solidFill>
              </a:rPr>
              <a:t>Ofsted updates </a:t>
            </a:r>
            <a:endParaRPr lang="en-GB" dirty="0">
              <a:solidFill>
                <a:srgbClr val="0088CE"/>
              </a:solidFill>
            </a:endParaRPr>
          </a:p>
        </p:txBody>
      </p:sp>
      <p:graphicFrame>
        <p:nvGraphicFramePr>
          <p:cNvPr id="15" name="Content Placeholder 2">
            <a:extLst>
              <a:ext uri="{FF2B5EF4-FFF2-40B4-BE49-F238E27FC236}">
                <a16:creationId xmlns:a16="http://schemas.microsoft.com/office/drawing/2014/main" id="{37330ACA-A9DD-20F9-9947-DF00BED750F0}"/>
              </a:ext>
            </a:extLst>
          </p:cNvPr>
          <p:cNvGraphicFramePr>
            <a:graphicFrameLocks/>
          </p:cNvGraphicFramePr>
          <p:nvPr>
            <p:extLst>
              <p:ext uri="{D42A27DB-BD31-4B8C-83A1-F6EECF244321}">
                <p14:modId xmlns:p14="http://schemas.microsoft.com/office/powerpoint/2010/main" val="4133280841"/>
              </p:ext>
            </p:extLst>
          </p:nvPr>
        </p:nvGraphicFramePr>
        <p:xfrm>
          <a:off x="1947726" y="2651126"/>
          <a:ext cx="21029831"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6629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normAutofit/>
          </a:bodyPr>
          <a:lstStyle/>
          <a:p>
            <a:r>
              <a:rPr lang="en-GB" sz="8800" dirty="0"/>
              <a:t>NASEN Resources</a:t>
            </a:r>
          </a:p>
        </p:txBody>
      </p:sp>
      <p:sp>
        <p:nvSpPr>
          <p:cNvPr id="3" name="Text Placeholder 2">
            <a:extLst>
              <a:ext uri="{FF2B5EF4-FFF2-40B4-BE49-F238E27FC236}">
                <a16:creationId xmlns:a16="http://schemas.microsoft.com/office/drawing/2014/main" id="{953EC325-ADB0-015A-8643-8C162984BED2}"/>
              </a:ext>
            </a:extLst>
          </p:cNvPr>
          <p:cNvSpPr>
            <a:spLocks noGrp="1"/>
          </p:cNvSpPr>
          <p:nvPr>
            <p:ph type="body" sz="quarter" idx="10"/>
          </p:nvPr>
        </p:nvSpPr>
        <p:spPr>
          <a:xfrm>
            <a:off x="1371711" y="3152653"/>
            <a:ext cx="21912832" cy="9833096"/>
          </a:xfrm>
        </p:spPr>
        <p:txBody>
          <a:bodyPr/>
          <a:lstStyle/>
          <a:p>
            <a:pPr defTabSz="914400">
              <a:lnSpc>
                <a:spcPct val="90000"/>
              </a:lnSpc>
              <a:spcAft>
                <a:spcPts val="600"/>
              </a:spcAft>
            </a:pPr>
            <a:r>
              <a:rPr lang="en-US" sz="4400" b="0" dirty="0">
                <a:solidFill>
                  <a:schemeClr val="tx1"/>
                </a:solidFill>
              </a:rPr>
              <a:t>The </a:t>
            </a:r>
            <a:r>
              <a:rPr lang="en-US" sz="4400" b="0" dirty="0" err="1">
                <a:solidFill>
                  <a:schemeClr val="tx1"/>
                </a:solidFill>
              </a:rPr>
              <a:t>Nasen</a:t>
            </a:r>
            <a:r>
              <a:rPr lang="en-US" sz="4400" b="0" dirty="0">
                <a:solidFill>
                  <a:schemeClr val="tx1"/>
                </a:solidFill>
              </a:rPr>
              <a:t> Connect magazine – these are available free of charge and contain a range of articles and resources.</a:t>
            </a:r>
          </a:p>
          <a:p>
            <a:pPr marL="0" indent="0" defTabSz="914400">
              <a:lnSpc>
                <a:spcPct val="90000"/>
              </a:lnSpc>
              <a:spcAft>
                <a:spcPts val="600"/>
              </a:spcAft>
              <a:buNone/>
            </a:pPr>
            <a:r>
              <a:rPr lang="en-GB" sz="4400" b="0" dirty="0" err="1">
                <a:hlinkClick r:id="rId3"/>
              </a:rPr>
              <a:t>nasen</a:t>
            </a:r>
            <a:r>
              <a:rPr lang="en-GB" sz="4400" b="0" dirty="0">
                <a:hlinkClick r:id="rId3"/>
              </a:rPr>
              <a:t> Connect magazine Autumn Term edition 2024 | </a:t>
            </a:r>
            <a:r>
              <a:rPr lang="en-GB" sz="4400" b="0" dirty="0" err="1">
                <a:hlinkClick r:id="rId3"/>
              </a:rPr>
              <a:t>Nasen</a:t>
            </a:r>
            <a:endParaRPr lang="en-GB" sz="4400" b="0" dirty="0"/>
          </a:p>
          <a:p>
            <a:pPr marL="0" indent="0" defTabSz="914400">
              <a:lnSpc>
                <a:spcPct val="90000"/>
              </a:lnSpc>
              <a:spcAft>
                <a:spcPts val="600"/>
              </a:spcAft>
              <a:buNone/>
            </a:pPr>
            <a:endParaRPr lang="en-US" sz="4400" b="0" dirty="0">
              <a:solidFill>
                <a:schemeClr val="tx1"/>
              </a:solidFill>
              <a:latin typeface="+mn-lt"/>
              <a:cs typeface="+mn-cs"/>
            </a:endParaRPr>
          </a:p>
          <a:p>
            <a:pPr defTabSz="914400"/>
            <a:r>
              <a:rPr lang="en-US" sz="4400" b="0" dirty="0">
                <a:solidFill>
                  <a:schemeClr val="tx1"/>
                </a:solidFill>
              </a:rPr>
              <a:t>CPD – </a:t>
            </a:r>
            <a:r>
              <a:rPr lang="en-US" sz="4400" b="0" dirty="0" err="1">
                <a:solidFill>
                  <a:schemeClr val="tx1"/>
                </a:solidFill>
              </a:rPr>
              <a:t>Nasen</a:t>
            </a:r>
            <a:r>
              <a:rPr lang="en-US" sz="4400" b="0" dirty="0">
                <a:solidFill>
                  <a:schemeClr val="tx1"/>
                </a:solidFill>
              </a:rPr>
              <a:t> offers CPD on a wide range of topics and themes ranging from universal </a:t>
            </a:r>
            <a:r>
              <a:rPr lang="en-GB" sz="4400" b="0" i="0" dirty="0">
                <a:solidFill>
                  <a:schemeClr val="tx1"/>
                </a:solidFill>
                <a:effectLst/>
              </a:rPr>
              <a:t>to high quality practice and condition specific introductions.</a:t>
            </a:r>
          </a:p>
          <a:p>
            <a:pPr marL="0" indent="0" defTabSz="914400">
              <a:buNone/>
            </a:pPr>
            <a:r>
              <a:rPr lang="en-GB" sz="4400" b="0" dirty="0">
                <a:hlinkClick r:id="rId4"/>
              </a:rPr>
              <a:t>Events listing | </a:t>
            </a:r>
            <a:r>
              <a:rPr lang="en-GB" sz="4400" b="0" dirty="0" err="1">
                <a:hlinkClick r:id="rId4"/>
              </a:rPr>
              <a:t>Nasen</a:t>
            </a:r>
            <a:endParaRPr lang="en-GB" sz="4400" b="0" dirty="0"/>
          </a:p>
          <a:p>
            <a:pPr defTabSz="914400"/>
            <a:endParaRPr lang="en-GB" sz="4400" b="0" dirty="0">
              <a:solidFill>
                <a:schemeClr val="tx1"/>
              </a:solidFill>
            </a:endParaRPr>
          </a:p>
          <a:p>
            <a:pPr defTabSz="914400"/>
            <a:endParaRPr lang="en-GB" sz="4400" b="0" dirty="0">
              <a:solidFill>
                <a:schemeClr val="tx1"/>
              </a:solidFill>
            </a:endParaRPr>
          </a:p>
          <a:p>
            <a:pPr lvl="1" defTabSz="914400"/>
            <a:r>
              <a:rPr lang="en-GB" sz="4400" dirty="0">
                <a:solidFill>
                  <a:schemeClr val="tx1"/>
                </a:solidFill>
              </a:rPr>
              <a:t>CPD is available along with blogs, webinars and podcasts – need to register for access</a:t>
            </a:r>
            <a:endParaRPr lang="en-GB" sz="4400" dirty="0">
              <a:solidFill>
                <a:schemeClr val="tx1"/>
              </a:solidFill>
              <a:cs typeface="+mn-cs"/>
            </a:endParaRPr>
          </a:p>
          <a:p>
            <a:pPr marL="914262" lvl="1" indent="0" defTabSz="914400">
              <a:buNone/>
            </a:pPr>
            <a:r>
              <a:rPr lang="en-GB" sz="4400" dirty="0" err="1">
                <a:hlinkClick r:id="rId5"/>
              </a:rPr>
              <a:t>SecEd</a:t>
            </a:r>
            <a:r>
              <a:rPr lang="en-GB" sz="4400" dirty="0">
                <a:hlinkClick r:id="rId5"/>
              </a:rPr>
              <a:t> - Home (sec-ed.co.uk)</a:t>
            </a:r>
            <a:endParaRPr lang="en-US" sz="4400" dirty="0">
              <a:solidFill>
                <a:schemeClr val="tx1"/>
              </a:solidFill>
              <a:cs typeface="+mn-cs"/>
            </a:endParaRPr>
          </a:p>
          <a:p>
            <a:pPr marL="0" indent="0">
              <a:buNone/>
            </a:pPr>
            <a:endParaRPr lang="en-GB" sz="4400" b="0" dirty="0"/>
          </a:p>
        </p:txBody>
      </p:sp>
    </p:spTree>
    <p:extLst>
      <p:ext uri="{BB962C8B-B14F-4D97-AF65-F5344CB8AC3E}">
        <p14:creationId xmlns:p14="http://schemas.microsoft.com/office/powerpoint/2010/main" val="436411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143EC-1CB7-8675-6B80-B518094089CE}"/>
              </a:ext>
            </a:extLst>
          </p:cNvPr>
          <p:cNvSpPr>
            <a:spLocks noGrp="1"/>
          </p:cNvSpPr>
          <p:nvPr>
            <p:ph type="title"/>
          </p:nvPr>
        </p:nvSpPr>
        <p:spPr>
          <a:xfrm>
            <a:off x="1367892" y="1404257"/>
            <a:ext cx="21490520" cy="2852433"/>
          </a:xfrm>
        </p:spPr>
        <p:txBody>
          <a:bodyPr>
            <a:normAutofit fontScale="90000"/>
          </a:bodyPr>
          <a:lstStyle/>
          <a:p>
            <a:r>
              <a:rPr lang="en-GB" sz="9800" dirty="0"/>
              <a:t>National association for special educational needs (NASEN)</a:t>
            </a:r>
            <a:br>
              <a:rPr lang="en-GB" dirty="0"/>
            </a:br>
            <a:endParaRPr lang="en-GB" dirty="0"/>
          </a:p>
        </p:txBody>
      </p:sp>
      <p:sp>
        <p:nvSpPr>
          <p:cNvPr id="3" name="Text Placeholder 2">
            <a:extLst>
              <a:ext uri="{FF2B5EF4-FFF2-40B4-BE49-F238E27FC236}">
                <a16:creationId xmlns:a16="http://schemas.microsoft.com/office/drawing/2014/main" id="{F4C5B527-C20A-A213-3D78-30921E6BD27A}"/>
              </a:ext>
            </a:extLst>
          </p:cNvPr>
          <p:cNvSpPr>
            <a:spLocks noGrp="1"/>
          </p:cNvSpPr>
          <p:nvPr>
            <p:ph type="body" sz="quarter" idx="10"/>
          </p:nvPr>
        </p:nvSpPr>
        <p:spPr>
          <a:xfrm>
            <a:off x="1524000" y="4039351"/>
            <a:ext cx="21334413" cy="8213834"/>
          </a:xfrm>
        </p:spPr>
        <p:txBody>
          <a:bodyPr/>
          <a:lstStyle/>
          <a:p>
            <a:pPr marL="0" indent="0">
              <a:buNone/>
            </a:pPr>
            <a:r>
              <a:rPr lang="en-US" sz="6000" b="0" kern="1200" dirty="0">
                <a:solidFill>
                  <a:schemeClr val="tx1"/>
                </a:solidFill>
                <a:latin typeface="+mj-lt"/>
                <a:ea typeface="+mj-ea"/>
                <a:cs typeface="+mj-cs"/>
                <a:hlinkClick r:id="rId2"/>
              </a:rPr>
              <a:t>News listing | </a:t>
            </a:r>
            <a:r>
              <a:rPr lang="en-US" sz="6000" b="0" kern="1200" dirty="0" err="1">
                <a:solidFill>
                  <a:schemeClr val="tx1"/>
                </a:solidFill>
                <a:latin typeface="+mj-lt"/>
                <a:ea typeface="+mj-ea"/>
                <a:cs typeface="+mj-cs"/>
                <a:hlinkClick r:id="rId2"/>
              </a:rPr>
              <a:t>Nasen</a:t>
            </a:r>
            <a:endParaRPr lang="en-GB" dirty="0"/>
          </a:p>
        </p:txBody>
      </p:sp>
      <p:pic>
        <p:nvPicPr>
          <p:cNvPr id="4" name="Picture 3">
            <a:extLst>
              <a:ext uri="{FF2B5EF4-FFF2-40B4-BE49-F238E27FC236}">
                <a16:creationId xmlns:a16="http://schemas.microsoft.com/office/drawing/2014/main" id="{1AD881EF-17A3-1136-0EB0-7DA0DC3F128D}"/>
              </a:ext>
            </a:extLst>
          </p:cNvPr>
          <p:cNvPicPr>
            <a:picLocks noChangeAspect="1"/>
          </p:cNvPicPr>
          <p:nvPr/>
        </p:nvPicPr>
        <p:blipFill>
          <a:blip r:embed="rId3"/>
          <a:stretch>
            <a:fillRect/>
          </a:stretch>
        </p:blipFill>
        <p:spPr>
          <a:xfrm>
            <a:off x="10857831" y="4256690"/>
            <a:ext cx="11844583" cy="7638394"/>
          </a:xfrm>
          <a:prstGeom prst="rect">
            <a:avLst/>
          </a:prstGeom>
        </p:spPr>
      </p:pic>
      <p:pic>
        <p:nvPicPr>
          <p:cNvPr id="5" name="Picture 4">
            <a:extLst>
              <a:ext uri="{FF2B5EF4-FFF2-40B4-BE49-F238E27FC236}">
                <a16:creationId xmlns:a16="http://schemas.microsoft.com/office/drawing/2014/main" id="{A8840923-1826-A394-32D6-D85B3CF9DC55}"/>
              </a:ext>
            </a:extLst>
          </p:cNvPr>
          <p:cNvPicPr>
            <a:picLocks noChangeAspect="1"/>
          </p:cNvPicPr>
          <p:nvPr/>
        </p:nvPicPr>
        <p:blipFill>
          <a:blip r:embed="rId4"/>
          <a:stretch>
            <a:fillRect/>
          </a:stretch>
        </p:blipFill>
        <p:spPr>
          <a:xfrm>
            <a:off x="1524000" y="5486400"/>
            <a:ext cx="8187560" cy="6408684"/>
          </a:xfrm>
          <a:prstGeom prst="rect">
            <a:avLst/>
          </a:prstGeom>
        </p:spPr>
      </p:pic>
    </p:spTree>
    <p:extLst>
      <p:ext uri="{BB962C8B-B14F-4D97-AF65-F5344CB8AC3E}">
        <p14:creationId xmlns:p14="http://schemas.microsoft.com/office/powerpoint/2010/main" val="2280084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6CA98-901A-03BD-7084-8762C7D87306}"/>
              </a:ext>
            </a:extLst>
          </p:cNvPr>
          <p:cNvSpPr>
            <a:spLocks noGrp="1"/>
          </p:cNvSpPr>
          <p:nvPr>
            <p:ph type="title"/>
          </p:nvPr>
        </p:nvSpPr>
        <p:spPr/>
        <p:txBody>
          <a:bodyPr/>
          <a:lstStyle/>
          <a:p>
            <a:r>
              <a:rPr lang="en-US" sz="8800" dirty="0"/>
              <a:t>NASEN CPD </a:t>
            </a:r>
            <a:r>
              <a:rPr lang="en-US" sz="8800" dirty="0" err="1"/>
              <a:t>programme</a:t>
            </a:r>
            <a:r>
              <a:rPr lang="en-US" sz="8800" dirty="0"/>
              <a:t> offer</a:t>
            </a:r>
            <a:r>
              <a:rPr lang="en-US" sz="8800" b="0" kern="1200" dirty="0">
                <a:solidFill>
                  <a:schemeClr val="tx1"/>
                </a:solidFill>
                <a:latin typeface="+mj-lt"/>
                <a:ea typeface="+mj-ea"/>
                <a:cs typeface="+mj-cs"/>
              </a:rPr>
              <a:t> </a:t>
            </a:r>
            <a:br>
              <a:rPr lang="en-US" sz="8800" b="0" kern="1200" dirty="0">
                <a:solidFill>
                  <a:schemeClr val="tx1"/>
                </a:solidFill>
                <a:latin typeface="+mj-lt"/>
                <a:ea typeface="+mj-ea"/>
                <a:cs typeface="+mj-cs"/>
              </a:rPr>
            </a:br>
            <a:endParaRPr lang="en-GB" sz="4400" dirty="0"/>
          </a:p>
        </p:txBody>
      </p:sp>
      <p:pic>
        <p:nvPicPr>
          <p:cNvPr id="4" name="Picture 3">
            <a:extLst>
              <a:ext uri="{FF2B5EF4-FFF2-40B4-BE49-F238E27FC236}">
                <a16:creationId xmlns:a16="http://schemas.microsoft.com/office/drawing/2014/main" id="{082C73F2-910C-A56D-7FFA-5433470D59A3}"/>
              </a:ext>
            </a:extLst>
          </p:cNvPr>
          <p:cNvPicPr>
            <a:picLocks noChangeAspect="1"/>
          </p:cNvPicPr>
          <p:nvPr/>
        </p:nvPicPr>
        <p:blipFill>
          <a:blip r:embed="rId2"/>
          <a:stretch>
            <a:fillRect/>
          </a:stretch>
        </p:blipFill>
        <p:spPr>
          <a:xfrm>
            <a:off x="16041217" y="3180212"/>
            <a:ext cx="7029297" cy="9604372"/>
          </a:xfrm>
          <a:prstGeom prst="rect">
            <a:avLst/>
          </a:prstGeom>
        </p:spPr>
      </p:pic>
      <p:pic>
        <p:nvPicPr>
          <p:cNvPr id="5" name="Picture 4">
            <a:extLst>
              <a:ext uri="{FF2B5EF4-FFF2-40B4-BE49-F238E27FC236}">
                <a16:creationId xmlns:a16="http://schemas.microsoft.com/office/drawing/2014/main" id="{BFADB9BC-87C3-401C-97FA-03AE4566CE87}"/>
              </a:ext>
            </a:extLst>
          </p:cNvPr>
          <p:cNvPicPr>
            <a:picLocks noChangeAspect="1"/>
          </p:cNvPicPr>
          <p:nvPr/>
        </p:nvPicPr>
        <p:blipFill>
          <a:blip r:embed="rId3"/>
          <a:stretch>
            <a:fillRect/>
          </a:stretch>
        </p:blipFill>
        <p:spPr>
          <a:xfrm>
            <a:off x="8742296" y="4082144"/>
            <a:ext cx="6322100" cy="6957776"/>
          </a:xfrm>
          <a:prstGeom prst="rect">
            <a:avLst/>
          </a:prstGeom>
        </p:spPr>
      </p:pic>
      <p:pic>
        <p:nvPicPr>
          <p:cNvPr id="6" name="Picture 5">
            <a:extLst>
              <a:ext uri="{FF2B5EF4-FFF2-40B4-BE49-F238E27FC236}">
                <a16:creationId xmlns:a16="http://schemas.microsoft.com/office/drawing/2014/main" id="{A2633071-AD19-1608-84F8-263902FBE01D}"/>
              </a:ext>
            </a:extLst>
          </p:cNvPr>
          <p:cNvPicPr>
            <a:picLocks noChangeAspect="1"/>
          </p:cNvPicPr>
          <p:nvPr/>
        </p:nvPicPr>
        <p:blipFill>
          <a:blip r:embed="rId4"/>
          <a:stretch>
            <a:fillRect/>
          </a:stretch>
        </p:blipFill>
        <p:spPr>
          <a:xfrm>
            <a:off x="1691416" y="4082144"/>
            <a:ext cx="6322100" cy="6963871"/>
          </a:xfrm>
          <a:prstGeom prst="rect">
            <a:avLst/>
          </a:prstGeom>
        </p:spPr>
      </p:pic>
      <p:sp>
        <p:nvSpPr>
          <p:cNvPr id="10" name="TextBox 9">
            <a:extLst>
              <a:ext uri="{FF2B5EF4-FFF2-40B4-BE49-F238E27FC236}">
                <a16:creationId xmlns:a16="http://schemas.microsoft.com/office/drawing/2014/main" id="{448D9E53-FFC8-D74B-6988-362B0C08A54E}"/>
              </a:ext>
            </a:extLst>
          </p:cNvPr>
          <p:cNvSpPr txBox="1"/>
          <p:nvPr/>
        </p:nvSpPr>
        <p:spPr>
          <a:xfrm>
            <a:off x="1444962" y="2965878"/>
            <a:ext cx="12187988" cy="830997"/>
          </a:xfrm>
          <a:prstGeom prst="rect">
            <a:avLst/>
          </a:prstGeom>
          <a:noFill/>
        </p:spPr>
        <p:txBody>
          <a:bodyPr wrap="square">
            <a:spAutoFit/>
          </a:bodyPr>
          <a:lstStyle/>
          <a:p>
            <a:r>
              <a:rPr lang="en-US" sz="4800" b="0" kern="1200" dirty="0">
                <a:solidFill>
                  <a:schemeClr val="tx1"/>
                </a:solidFill>
                <a:latin typeface="+mj-lt"/>
                <a:ea typeface="+mj-ea"/>
                <a:cs typeface="+mj-cs"/>
                <a:hlinkClick r:id="rId5"/>
              </a:rPr>
              <a:t>Events listing | </a:t>
            </a:r>
            <a:r>
              <a:rPr lang="en-US" sz="4800" b="0" kern="1200" dirty="0" err="1">
                <a:solidFill>
                  <a:schemeClr val="tx1"/>
                </a:solidFill>
                <a:latin typeface="+mj-lt"/>
                <a:ea typeface="+mj-ea"/>
                <a:cs typeface="+mj-cs"/>
                <a:hlinkClick r:id="rId5"/>
              </a:rPr>
              <a:t>Nasen</a:t>
            </a:r>
            <a:endParaRPr lang="en-GB" sz="4800" dirty="0"/>
          </a:p>
        </p:txBody>
      </p:sp>
    </p:spTree>
    <p:extLst>
      <p:ext uri="{BB962C8B-B14F-4D97-AF65-F5344CB8AC3E}">
        <p14:creationId xmlns:p14="http://schemas.microsoft.com/office/powerpoint/2010/main" val="1359783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sz="8800" dirty="0"/>
              <a:t>SEN Support Toolkit, SEN Support Line &amp; SEN Advisers </a:t>
            </a:r>
            <a:endParaRPr lang="en-GB" dirty="0"/>
          </a:p>
        </p:txBody>
      </p:sp>
      <p:sp>
        <p:nvSpPr>
          <p:cNvPr id="7" name="Text Placeholder 6">
            <a:extLst>
              <a:ext uri="{FF2B5EF4-FFF2-40B4-BE49-F238E27FC236}">
                <a16:creationId xmlns:a16="http://schemas.microsoft.com/office/drawing/2014/main" id="{3BE0D6B7-85CF-0935-3728-08E6E5B28B64}"/>
              </a:ext>
            </a:extLst>
          </p:cNvPr>
          <p:cNvSpPr>
            <a:spLocks noGrp="1"/>
          </p:cNvSpPr>
          <p:nvPr>
            <p:ph type="body" sz="quarter" idx="10"/>
          </p:nvPr>
        </p:nvSpPr>
        <p:spPr>
          <a:xfrm>
            <a:off x="1371602" y="4382627"/>
            <a:ext cx="21334413" cy="9333373"/>
          </a:xfrm>
        </p:spPr>
        <p:txBody>
          <a:bodyPr/>
          <a:lstStyle/>
          <a:p>
            <a:pPr marL="0" indent="0" defTabSz="466344">
              <a:spcAft>
                <a:spcPts val="600"/>
              </a:spcAft>
              <a:buNone/>
            </a:pPr>
            <a:r>
              <a:rPr lang="en-GB" sz="3000" b="1" kern="100" dirty="0">
                <a:solidFill>
                  <a:srgbClr val="002060"/>
                </a:solidFill>
                <a:latin typeface="+mn-lt"/>
                <a:ea typeface="+mn-ea"/>
                <a:cs typeface="Times New Roman" panose="02020603050405020304" pitchFamily="18" charset="0"/>
              </a:rPr>
              <a:t>A SEN Support Toolkit</a:t>
            </a:r>
            <a:r>
              <a:rPr lang="en-GB" sz="3000" kern="100" dirty="0">
                <a:solidFill>
                  <a:srgbClr val="002060"/>
                </a:solidFill>
                <a:latin typeface="+mn-lt"/>
                <a:ea typeface="+mn-ea"/>
                <a:cs typeface="Times New Roman" panose="02020603050405020304" pitchFamily="18" charset="0"/>
              </a:rPr>
              <a: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marL="0" indent="0" defTabSz="466344">
              <a:spcAft>
                <a:spcPts val="600"/>
              </a:spcAft>
              <a:buNone/>
            </a:pPr>
            <a:r>
              <a:rPr lang="en-GB" sz="3000" kern="100" dirty="0">
                <a:solidFill>
                  <a:srgbClr val="002060"/>
                </a:solidFill>
                <a:latin typeface="+mn-lt"/>
                <a:ea typeface="+mn-ea"/>
                <a:cs typeface="Times New Roman" panose="02020603050405020304" pitchFamily="18" charset="0"/>
              </a:rPr>
              <a:t>Access to the online SEN Support Toolkit is free and unhindered by paywalls or passwords.  Simply select the link </a:t>
            </a:r>
            <a:endParaRPr lang="en-GB" sz="3000" b="1" u="sng" kern="100" dirty="0">
              <a:solidFill>
                <a:srgbClr val="0053AF"/>
              </a:solidFill>
              <a:latin typeface="+mn-lt"/>
              <a:ea typeface="+mn-ea"/>
              <a:cs typeface="Times New Roman" panose="02020603050405020304" pitchFamily="18" charset="0"/>
            </a:endParaRPr>
          </a:p>
          <a:p>
            <a:pPr marL="0" indent="0" defTabSz="466344">
              <a:spcAft>
                <a:spcPts val="600"/>
              </a:spcAft>
              <a:buNone/>
            </a:pPr>
            <a:r>
              <a:rPr lang="en-GB" sz="3000" dirty="0">
                <a:hlinkClick r:id="rId2"/>
              </a:rPr>
              <a:t>Course: Hampshire SEN Support Toolkit</a:t>
            </a:r>
            <a:r>
              <a:rPr lang="en-GB" sz="3000" dirty="0"/>
              <a:t>  </a:t>
            </a:r>
          </a:p>
          <a:p>
            <a:pPr marL="0" indent="0" defTabSz="466344">
              <a:buNone/>
            </a:pPr>
            <a:endParaRPr lang="en-GB" sz="3000" b="1" kern="100" dirty="0">
              <a:solidFill>
                <a:srgbClr val="002060"/>
              </a:solidFill>
              <a:latin typeface="+mn-lt"/>
              <a:ea typeface="+mn-ea"/>
              <a:cs typeface="Times New Roman" panose="02020603050405020304" pitchFamily="18" charset="0"/>
            </a:endParaRPr>
          </a:p>
          <a:p>
            <a:pPr marL="0" indent="0" defTabSz="466344">
              <a:buNone/>
            </a:pPr>
            <a:endParaRPr lang="en-GB" sz="3000" kern="100" dirty="0">
              <a:solidFill>
                <a:srgbClr val="002060"/>
              </a:solidFill>
              <a:latin typeface="+mn-lt"/>
              <a:cs typeface="Times New Roman" panose="02020603050405020304" pitchFamily="18" charset="0"/>
            </a:endParaRPr>
          </a:p>
          <a:p>
            <a:pPr marL="0" indent="0" defTabSz="466344">
              <a:buNone/>
            </a:pPr>
            <a:endParaRPr lang="en-GB" sz="3000" b="1" kern="100" dirty="0">
              <a:solidFill>
                <a:srgbClr val="002060"/>
              </a:solidFill>
              <a:latin typeface="+mn-lt"/>
              <a:ea typeface="+mn-ea"/>
              <a:cs typeface="Times New Roman" panose="02020603050405020304" pitchFamily="18" charset="0"/>
            </a:endParaRPr>
          </a:p>
          <a:p>
            <a:pPr marL="0" indent="0" defTabSz="466344">
              <a:buNone/>
            </a:pPr>
            <a:r>
              <a:rPr lang="en-GB" sz="3000" b="1" kern="100" dirty="0">
                <a:solidFill>
                  <a:srgbClr val="002060"/>
                </a:solidFill>
                <a:latin typeface="+mn-lt"/>
                <a:ea typeface="+mn-ea"/>
                <a:cs typeface="Times New Roman" panose="02020603050405020304" pitchFamily="18" charset="0"/>
              </a:rPr>
              <a:t>A SEN Support Line, </a:t>
            </a:r>
            <a:r>
              <a:rPr lang="en-GB" sz="3000" kern="100" dirty="0">
                <a:solidFill>
                  <a:srgbClr val="002060"/>
                </a:solidFill>
                <a:latin typeface="+mn-lt"/>
                <a:ea typeface="+mn-ea"/>
                <a:cs typeface="Times New Roman" panose="02020603050405020304" pitchFamily="18" charset="0"/>
              </a:rPr>
              <a:t>offering tailored email or telephone / Teams' responses from highly qualified SEN professionals about specific challenges or concerns practitioners in school may still need support with after liaison with colleagues including their SENCo, and having accessed the SEN Support toolkit.</a:t>
            </a:r>
          </a:p>
          <a:p>
            <a:pPr marL="0" indent="0" defTabSz="466344">
              <a:buNone/>
            </a:pPr>
            <a:r>
              <a:rPr lang="en-GB" sz="3000" kern="100" dirty="0">
                <a:solidFill>
                  <a:srgbClr val="002060"/>
                </a:solidFill>
                <a:latin typeface="+mn-lt"/>
                <a:ea typeface="+mn-ea"/>
                <a:cs typeface="Times New Roman" panose="02020603050405020304" pitchFamily="18" charset="0"/>
              </a:rPr>
              <a:t>Please save the SEN Support Line enquiry form link to your favourites.  If you don’t want to use them immediately it will help make it easy to find them when you do want them!   </a:t>
            </a:r>
            <a:r>
              <a:rPr lang="en-GB" sz="3000" b="1" u="sng" kern="100" dirty="0">
                <a:solidFill>
                  <a:srgbClr val="0053AF"/>
                </a:solidFill>
                <a:latin typeface="+mn-lt"/>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https://forms.office.com/e/mrX19kBP82</a:t>
            </a:r>
            <a:r>
              <a:rPr lang="en-GB" sz="3000" b="1" kern="100" dirty="0">
                <a:solidFill>
                  <a:schemeClr val="tx1"/>
                </a:solidFill>
                <a:latin typeface="+mn-lt"/>
                <a:ea typeface="+mn-ea"/>
                <a:cs typeface="Times New Roman" panose="02020603050405020304" pitchFamily="18" charset="0"/>
              </a:rPr>
              <a:t> </a:t>
            </a:r>
          </a:p>
          <a:p>
            <a:endParaRPr lang="en-GB" sz="3000" dirty="0"/>
          </a:p>
          <a:p>
            <a:pPr marL="0" indent="0" defTabSz="466344">
              <a:buNone/>
            </a:pPr>
            <a:endParaRPr lang="en-GB" sz="3000" dirty="0">
              <a:solidFill>
                <a:srgbClr val="002060"/>
              </a:solidFill>
            </a:endParaRPr>
          </a:p>
          <a:p>
            <a:pPr marL="0" indent="0" defTabSz="466344">
              <a:buNone/>
            </a:pPr>
            <a:endParaRPr lang="en-GB" sz="3000" dirty="0">
              <a:solidFill>
                <a:srgbClr val="002060"/>
              </a:solidFill>
            </a:endParaRPr>
          </a:p>
          <a:p>
            <a:pPr marL="0" indent="0" defTabSz="466344">
              <a:buNone/>
            </a:pPr>
            <a:r>
              <a:rPr lang="en-GB" sz="3000" dirty="0">
                <a:solidFill>
                  <a:srgbClr val="002060"/>
                </a:solidFill>
              </a:rPr>
              <a:t>Three</a:t>
            </a:r>
            <a:r>
              <a:rPr lang="en-GB" sz="3000" kern="1200" dirty="0">
                <a:solidFill>
                  <a:srgbClr val="002060"/>
                </a:solidFill>
                <a:latin typeface="Arial" panose="020B0604020202020204" pitchFamily="34" charset="0"/>
                <a:ea typeface="+mn-ea"/>
                <a:cs typeface="Arial" panose="020B0604020202020204" pitchFamily="34" charset="0"/>
              </a:rPr>
              <a:t> new </a:t>
            </a:r>
            <a:r>
              <a:rPr lang="en-GB" sz="3000" b="1" kern="1200" dirty="0">
                <a:solidFill>
                  <a:srgbClr val="002060"/>
                </a:solidFill>
                <a:latin typeface="Arial" panose="020B0604020202020204" pitchFamily="34" charset="0"/>
                <a:ea typeface="+mn-ea"/>
                <a:cs typeface="Arial" panose="020B0604020202020204" pitchFamily="34" charset="0"/>
              </a:rPr>
              <a:t>SEN Advisers, </a:t>
            </a:r>
            <a:r>
              <a:rPr lang="en-GB" sz="3000" kern="1200" dirty="0">
                <a:solidFill>
                  <a:srgbClr val="002060"/>
                </a:solidFill>
                <a:latin typeface="Arial" panose="020B0604020202020204" pitchFamily="34" charset="0"/>
                <a:ea typeface="+mn-ea"/>
                <a:cs typeface="Arial" panose="020B0604020202020204" pitchFamily="34" charset="0"/>
              </a:rPr>
              <a:t>who will operator our new SEN Support phone line and manage our new SEN Support Toolkit.</a:t>
            </a:r>
          </a:p>
          <a:p>
            <a:pPr marL="349758" indent="-349758" defTabSz="466344"/>
            <a:r>
              <a:rPr lang="en-GB" sz="3000" kern="1200" dirty="0">
                <a:solidFill>
                  <a:srgbClr val="002060"/>
                </a:solidFill>
                <a:latin typeface="Arial" panose="020B0604020202020204" pitchFamily="34" charset="0"/>
                <a:ea typeface="+mn-ea"/>
                <a:cs typeface="Arial" panose="020B0604020202020204" pitchFamily="34" charset="0"/>
              </a:rPr>
              <a:t>They can be commissioned by school to support teachers in the classroom, using the 'plan, do, review' approach to better meet the needs of children and young people in the classroom(s).</a:t>
            </a:r>
          </a:p>
          <a:p>
            <a:pPr marL="349758" indent="-349758" defTabSz="466344"/>
            <a:r>
              <a:rPr lang="en-GB" sz="3000" kern="1200" dirty="0">
                <a:solidFill>
                  <a:srgbClr val="002060"/>
                </a:solidFill>
                <a:latin typeface="Arial" panose="020B0604020202020204" pitchFamily="34" charset="0"/>
                <a:ea typeface="+mn-ea"/>
                <a:cs typeface="Arial" panose="020B0604020202020204" pitchFamily="34" charset="0"/>
              </a:rPr>
              <a:t>The SEN Advisers can also be commissioned to provide support, guidance and problem solving with teachers and SENCo's on classroom-based support.</a:t>
            </a:r>
          </a:p>
          <a:p>
            <a:pPr marL="0" indent="0" defTabSz="466344">
              <a:buNone/>
            </a:pPr>
            <a:r>
              <a:rPr lang="en-GB" sz="3000" kern="1200" dirty="0">
                <a:solidFill>
                  <a:srgbClr val="002060"/>
                </a:solidFill>
                <a:latin typeface="Arial" panose="020B0604020202020204" pitchFamily="34" charset="0"/>
                <a:ea typeface="+mn-ea"/>
                <a:cs typeface="Arial" panose="020B0604020202020204" pitchFamily="34" charset="0"/>
              </a:rPr>
              <a:t>They join our already established team of Special Educational Needs Inspectors and are all available to support our schools.</a:t>
            </a:r>
            <a:endParaRPr lang="en-GB" sz="3000" kern="1200" dirty="0">
              <a:solidFill>
                <a:schemeClr val="tx1"/>
              </a:solidFill>
              <a:latin typeface="Arial" panose="020B0604020202020204" pitchFamily="34" charset="0"/>
              <a:ea typeface="+mn-ea"/>
              <a:cs typeface="Arial" panose="020B0604020202020204" pitchFamily="34" charset="0"/>
            </a:endParaRPr>
          </a:p>
          <a:p>
            <a:pPr defTabSz="466344">
              <a:spcAft>
                <a:spcPts val="600"/>
              </a:spcAft>
            </a:pPr>
            <a:endParaRPr lang="en-GB" sz="3000" dirty="0"/>
          </a:p>
        </p:txBody>
      </p:sp>
      <p:pic>
        <p:nvPicPr>
          <p:cNvPr id="3" name="Picture 2">
            <a:extLst>
              <a:ext uri="{FF2B5EF4-FFF2-40B4-BE49-F238E27FC236}">
                <a16:creationId xmlns:a16="http://schemas.microsoft.com/office/drawing/2014/main" id="{5B6183CB-6760-3331-E6E6-84CCA3900E1D}"/>
              </a:ext>
            </a:extLst>
          </p:cNvPr>
          <p:cNvPicPr>
            <a:picLocks noChangeAspect="1"/>
          </p:cNvPicPr>
          <p:nvPr/>
        </p:nvPicPr>
        <p:blipFill>
          <a:blip r:embed="rId4"/>
          <a:stretch>
            <a:fillRect/>
          </a:stretch>
        </p:blipFill>
        <p:spPr>
          <a:xfrm>
            <a:off x="2836796" y="3199191"/>
            <a:ext cx="2249619" cy="1365622"/>
          </a:xfrm>
          <a:prstGeom prst="rect">
            <a:avLst/>
          </a:prstGeom>
        </p:spPr>
      </p:pic>
      <p:pic>
        <p:nvPicPr>
          <p:cNvPr id="4" name="Picture 3">
            <a:extLst>
              <a:ext uri="{FF2B5EF4-FFF2-40B4-BE49-F238E27FC236}">
                <a16:creationId xmlns:a16="http://schemas.microsoft.com/office/drawing/2014/main" id="{18C749E1-CA8E-AF93-37F9-84ED35177BF1}"/>
              </a:ext>
            </a:extLst>
          </p:cNvPr>
          <p:cNvPicPr>
            <a:picLocks noChangeAspect="1"/>
          </p:cNvPicPr>
          <p:nvPr/>
        </p:nvPicPr>
        <p:blipFill>
          <a:blip r:embed="rId5"/>
          <a:stretch>
            <a:fillRect/>
          </a:stretch>
        </p:blipFill>
        <p:spPr>
          <a:xfrm>
            <a:off x="10585306" y="3023101"/>
            <a:ext cx="1365622" cy="1359526"/>
          </a:xfrm>
          <a:prstGeom prst="rect">
            <a:avLst/>
          </a:prstGeom>
        </p:spPr>
      </p:pic>
      <p:pic>
        <p:nvPicPr>
          <p:cNvPr id="5" name="Picture 4">
            <a:extLst>
              <a:ext uri="{FF2B5EF4-FFF2-40B4-BE49-F238E27FC236}">
                <a16:creationId xmlns:a16="http://schemas.microsoft.com/office/drawing/2014/main" id="{E49D9827-0C76-EB75-1D41-59804FEE24F2}"/>
              </a:ext>
            </a:extLst>
          </p:cNvPr>
          <p:cNvPicPr>
            <a:picLocks noChangeAspect="1"/>
          </p:cNvPicPr>
          <p:nvPr/>
        </p:nvPicPr>
        <p:blipFill>
          <a:blip r:embed="rId6"/>
          <a:stretch>
            <a:fillRect/>
          </a:stretch>
        </p:blipFill>
        <p:spPr>
          <a:xfrm>
            <a:off x="18276694" y="3144938"/>
            <a:ext cx="1414395" cy="1414395"/>
          </a:xfrm>
          <a:prstGeom prst="rect">
            <a:avLst/>
          </a:prstGeom>
        </p:spPr>
      </p:pic>
    </p:spTree>
    <p:extLst>
      <p:ext uri="{BB962C8B-B14F-4D97-AF65-F5344CB8AC3E}">
        <p14:creationId xmlns:p14="http://schemas.microsoft.com/office/powerpoint/2010/main" val="300842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lstStyle/>
          <a:p>
            <a:r>
              <a:rPr lang="en-GB" dirty="0">
                <a:solidFill>
                  <a:srgbClr val="0088CE"/>
                </a:solidFill>
              </a:rPr>
              <a:t>Welcome and Agenda</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600000"/>
            <a:ext cx="21659848" cy="7873093"/>
          </a:xfrm>
          <a:prstGeom prst="rect">
            <a:avLst/>
          </a:prstGeom>
        </p:spPr>
        <p:txBody>
          <a:bodyPr/>
          <a:lstStyle/>
          <a:p>
            <a:r>
              <a:rPr lang="en-GB" sz="4400" dirty="0">
                <a:solidFill>
                  <a:schemeClr val="tx1"/>
                </a:solidFill>
              </a:rPr>
              <a:t>Welcome and agenda.</a:t>
            </a:r>
          </a:p>
          <a:p>
            <a:r>
              <a:rPr lang="en-GB" sz="4400" dirty="0">
                <a:solidFill>
                  <a:schemeClr val="tx1"/>
                </a:solidFill>
              </a:rPr>
              <a:t>RP Toolkit.</a:t>
            </a:r>
          </a:p>
          <a:p>
            <a:r>
              <a:rPr lang="en-GB" sz="4400" dirty="0">
                <a:solidFill>
                  <a:schemeClr val="tx1"/>
                </a:solidFill>
              </a:rPr>
              <a:t>Child and adolescent mental health services (CAMHS) resources for parents.</a:t>
            </a:r>
          </a:p>
          <a:p>
            <a:r>
              <a:rPr lang="en-GB" sz="4400" dirty="0">
                <a:solidFill>
                  <a:schemeClr val="tx1"/>
                </a:solidFill>
              </a:rPr>
              <a:t>Update from the specialist teaching advisory service team – Donna, Pete and Kirstin.</a:t>
            </a:r>
          </a:p>
          <a:p>
            <a:r>
              <a:rPr lang="en-GB" sz="4400" dirty="0">
                <a:solidFill>
                  <a:schemeClr val="tx1"/>
                </a:solidFill>
              </a:rPr>
              <a:t>E modules, phone line and resources. </a:t>
            </a:r>
          </a:p>
          <a:p>
            <a:r>
              <a:rPr lang="en-GB" sz="4400" dirty="0">
                <a:solidFill>
                  <a:schemeClr val="tx1"/>
                </a:solidFill>
              </a:rPr>
              <a:t>Future RP meetings – What you want, what you need and where? </a:t>
            </a:r>
          </a:p>
          <a:p>
            <a:pPr marL="0" indent="0">
              <a:buNone/>
            </a:pPr>
            <a:endParaRPr lang="en-GB" sz="4400" dirty="0">
              <a:solidFill>
                <a:schemeClr val="tx1"/>
              </a:solidFill>
            </a:endParaRPr>
          </a:p>
          <a:p>
            <a:endParaRPr lang="en-GB" sz="4400" dirty="0"/>
          </a:p>
        </p:txBody>
      </p:sp>
    </p:spTree>
    <p:extLst>
      <p:ext uri="{BB962C8B-B14F-4D97-AF65-F5344CB8AC3E}">
        <p14:creationId xmlns:p14="http://schemas.microsoft.com/office/powerpoint/2010/main" val="62023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3885-6E17-A572-E181-1838D51B3B88}"/>
              </a:ext>
            </a:extLst>
          </p:cNvPr>
          <p:cNvSpPr>
            <a:spLocks noGrp="1"/>
          </p:cNvSpPr>
          <p:nvPr>
            <p:ph type="title"/>
          </p:nvPr>
        </p:nvSpPr>
        <p:spPr/>
        <p:txBody>
          <a:bodyPr/>
          <a:lstStyle/>
          <a:p>
            <a:r>
              <a:rPr lang="en-GB" dirty="0"/>
              <a:t>A reminder, 5 training Modules</a:t>
            </a:r>
          </a:p>
        </p:txBody>
      </p:sp>
      <p:sp>
        <p:nvSpPr>
          <p:cNvPr id="6" name="Text Placeholder 5">
            <a:extLst>
              <a:ext uri="{FF2B5EF4-FFF2-40B4-BE49-F238E27FC236}">
                <a16:creationId xmlns:a16="http://schemas.microsoft.com/office/drawing/2014/main" id="{C177FF95-2EA6-6EFB-77B4-47FC0B50D973}"/>
              </a:ext>
            </a:extLst>
          </p:cNvPr>
          <p:cNvSpPr>
            <a:spLocks noGrp="1"/>
          </p:cNvSpPr>
          <p:nvPr>
            <p:ph type="body" sz="quarter" idx="10"/>
          </p:nvPr>
        </p:nvSpPr>
        <p:spPr>
          <a:xfrm>
            <a:off x="1371603" y="3788795"/>
            <a:ext cx="8033654" cy="8286750"/>
          </a:xfrm>
        </p:spPr>
        <p:txBody>
          <a:bodyPr/>
          <a:lstStyle/>
          <a:p>
            <a:pPr marL="0" indent="0">
              <a:buNone/>
            </a:pPr>
            <a:r>
              <a:rPr kumimoji="0" lang="en-US" sz="4800" b="0" i="0" u="none" strike="noStrike" kern="1200" cap="none" spc="0" normalizeH="0" baseline="0" noProof="0" dirty="0">
                <a:ln>
                  <a:noFill/>
                </a:ln>
                <a:solidFill>
                  <a:schemeClr val="tx1"/>
                </a:solidFill>
                <a:effectLst/>
                <a:uLnTx/>
                <a:uFillTx/>
                <a:latin typeface="Arial"/>
                <a:ea typeface="+mn-ea"/>
                <a:cs typeface="+mn-cs"/>
                <a:hlinkClick r:id="rId2">
                  <a:extLst>
                    <a:ext uri="{A12FA001-AC4F-418D-AE19-62706E023703}">
                      <ahyp:hlinkClr xmlns:ahyp="http://schemas.microsoft.com/office/drawing/2018/hyperlinkcolor" val="tx"/>
                    </a:ext>
                  </a:extLst>
                </a:hlinkClick>
              </a:rPr>
              <a:t>SEN Moodle: All courses (hants.gov.uk)</a:t>
            </a:r>
            <a:endParaRPr kumimoji="0" lang="en-GB" sz="4800" b="0" i="0" u="none" strike="noStrike" kern="1200" cap="none" spc="0" normalizeH="0" baseline="0" noProof="0" dirty="0">
              <a:ln>
                <a:noFill/>
              </a:ln>
              <a:solidFill>
                <a:schemeClr val="tx1"/>
              </a:solidFill>
              <a:effectLst/>
              <a:uLnTx/>
              <a:uFillTx/>
              <a:latin typeface="Arial"/>
              <a:ea typeface="+mn-ea"/>
              <a:cs typeface="+mn-cs"/>
            </a:endParaRPr>
          </a:p>
          <a:p>
            <a:pPr marL="0" indent="0">
              <a:buNone/>
            </a:pPr>
            <a:endParaRPr lang="en-GB" dirty="0">
              <a:solidFill>
                <a:schemeClr val="tx1"/>
              </a:solidFill>
            </a:endParaRPr>
          </a:p>
          <a:p>
            <a:pPr marL="0" indent="0">
              <a:buNone/>
            </a:pPr>
            <a:r>
              <a:rPr lang="en-GB" sz="4800" b="0" dirty="0">
                <a:solidFill>
                  <a:schemeClr val="tx1"/>
                </a:solidFill>
              </a:rPr>
              <a:t>Centrally Funded</a:t>
            </a:r>
          </a:p>
        </p:txBody>
      </p:sp>
      <p:pic>
        <p:nvPicPr>
          <p:cNvPr id="4" name="Picture 3">
            <a:extLst>
              <a:ext uri="{FF2B5EF4-FFF2-40B4-BE49-F238E27FC236}">
                <a16:creationId xmlns:a16="http://schemas.microsoft.com/office/drawing/2014/main" id="{5403D9BE-6226-AD57-5CD4-A96C657B4AA4}"/>
              </a:ext>
            </a:extLst>
          </p:cNvPr>
          <p:cNvPicPr>
            <a:picLocks noChangeAspect="1"/>
          </p:cNvPicPr>
          <p:nvPr/>
        </p:nvPicPr>
        <p:blipFill>
          <a:blip r:embed="rId3"/>
          <a:stretch>
            <a:fillRect/>
          </a:stretch>
        </p:blipFill>
        <p:spPr>
          <a:xfrm>
            <a:off x="6497693" y="3265939"/>
            <a:ext cx="7259428" cy="8928992"/>
          </a:xfrm>
          <a:prstGeom prst="rect">
            <a:avLst/>
          </a:prstGeom>
        </p:spPr>
      </p:pic>
      <p:graphicFrame>
        <p:nvGraphicFramePr>
          <p:cNvPr id="5" name="Diagram 4">
            <a:extLst>
              <a:ext uri="{FF2B5EF4-FFF2-40B4-BE49-F238E27FC236}">
                <a16:creationId xmlns:a16="http://schemas.microsoft.com/office/drawing/2014/main" id="{502C4D3F-84A1-DA5B-C486-D60E5E51BA84}"/>
              </a:ext>
            </a:extLst>
          </p:cNvPr>
          <p:cNvGraphicFramePr/>
          <p:nvPr>
            <p:extLst>
              <p:ext uri="{D42A27DB-BD31-4B8C-83A1-F6EECF244321}">
                <p14:modId xmlns:p14="http://schemas.microsoft.com/office/powerpoint/2010/main" val="3812673998"/>
              </p:ext>
            </p:extLst>
          </p:nvPr>
        </p:nvGraphicFramePr>
        <p:xfrm>
          <a:off x="15204917" y="2977907"/>
          <a:ext cx="7805894" cy="9505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088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dirty="0"/>
              <a:t>Slides for module one</a:t>
            </a:r>
          </a:p>
        </p:txBody>
      </p:sp>
      <p:pic>
        <p:nvPicPr>
          <p:cNvPr id="3" name="Picture 2">
            <a:extLst>
              <a:ext uri="{FF2B5EF4-FFF2-40B4-BE49-F238E27FC236}">
                <a16:creationId xmlns:a16="http://schemas.microsoft.com/office/drawing/2014/main" id="{E7FD5E54-2F97-CC7C-2DC6-5EC8BEDAAD14}"/>
              </a:ext>
            </a:extLst>
          </p:cNvPr>
          <p:cNvPicPr>
            <a:picLocks noChangeAspect="1"/>
          </p:cNvPicPr>
          <p:nvPr/>
        </p:nvPicPr>
        <p:blipFill>
          <a:blip r:embed="rId2"/>
          <a:stretch>
            <a:fillRect/>
          </a:stretch>
        </p:blipFill>
        <p:spPr>
          <a:xfrm>
            <a:off x="5408818" y="3520150"/>
            <a:ext cx="13564776" cy="6675699"/>
          </a:xfrm>
          <a:prstGeom prst="rect">
            <a:avLst/>
          </a:prstGeom>
        </p:spPr>
      </p:pic>
    </p:spTree>
    <p:extLst>
      <p:ext uri="{BB962C8B-B14F-4D97-AF65-F5344CB8AC3E}">
        <p14:creationId xmlns:p14="http://schemas.microsoft.com/office/powerpoint/2010/main" val="833968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784D9F-8A38-653C-78B8-3364679CB156}"/>
              </a:ext>
            </a:extLst>
          </p:cNvPr>
          <p:cNvSpPr>
            <a:spLocks noGrp="1"/>
          </p:cNvSpPr>
          <p:nvPr>
            <p:ph type="title"/>
          </p:nvPr>
        </p:nvSpPr>
        <p:spPr>
          <a:xfrm>
            <a:off x="1371602" y="730251"/>
            <a:ext cx="21334522" cy="2651126"/>
          </a:xfrm>
        </p:spPr>
        <p:txBody>
          <a:bodyPr/>
          <a:lstStyle/>
          <a:p>
            <a:r>
              <a:rPr lang="en-GB" sz="8800" dirty="0">
                <a:solidFill>
                  <a:srgbClr val="0088CE"/>
                </a:solidFill>
              </a:rPr>
              <a:t>Clarke Reynolds  </a:t>
            </a:r>
            <a:endParaRPr lang="en-US" dirty="0"/>
          </a:p>
        </p:txBody>
      </p:sp>
      <p:sp>
        <p:nvSpPr>
          <p:cNvPr id="8" name="Text Placeholder 2">
            <a:extLst>
              <a:ext uri="{FF2B5EF4-FFF2-40B4-BE49-F238E27FC236}">
                <a16:creationId xmlns:a16="http://schemas.microsoft.com/office/drawing/2014/main" id="{1BC772DF-218B-E340-6BCC-F081E9D48BD5}"/>
              </a:ext>
            </a:extLst>
          </p:cNvPr>
          <p:cNvSpPr>
            <a:spLocks noGrp="1"/>
          </p:cNvSpPr>
          <p:nvPr>
            <p:ph type="body" sz="quarter" idx="10"/>
          </p:nvPr>
        </p:nvSpPr>
        <p:spPr>
          <a:xfrm>
            <a:off x="1371603" y="3002205"/>
            <a:ext cx="8260736" cy="8994088"/>
          </a:xfrm>
        </p:spPr>
        <p:txBody>
          <a:bodyPr/>
          <a:lstStyle/>
          <a:p>
            <a:pPr marL="0" indent="0">
              <a:buNone/>
            </a:pPr>
            <a:endParaRPr lang="en-GB" sz="4400" dirty="0">
              <a:hlinkClick r:id="rId2"/>
            </a:endParaRPr>
          </a:p>
          <a:p>
            <a:pPr marL="0" indent="0">
              <a:buNone/>
            </a:pPr>
            <a:r>
              <a:rPr lang="en-GB" sz="4400" dirty="0">
                <a:hlinkClick r:id="rId2"/>
              </a:rPr>
              <a:t>Clarke Reynolds — Windows of the Soul</a:t>
            </a:r>
            <a:endParaRPr lang="en-US" sz="4400" dirty="0"/>
          </a:p>
        </p:txBody>
      </p:sp>
      <p:pic>
        <p:nvPicPr>
          <p:cNvPr id="2" name="Content Placeholder 4">
            <a:extLst>
              <a:ext uri="{FF2B5EF4-FFF2-40B4-BE49-F238E27FC236}">
                <a16:creationId xmlns:a16="http://schemas.microsoft.com/office/drawing/2014/main" id="{2E86DDAC-AC6C-8003-990D-FDD5850C27A9}"/>
              </a:ext>
            </a:extLst>
          </p:cNvPr>
          <p:cNvPicPr>
            <a:picLocks noChangeAspect="1"/>
          </p:cNvPicPr>
          <p:nvPr/>
        </p:nvPicPr>
        <p:blipFill>
          <a:blip r:embed="rId3"/>
          <a:stretch>
            <a:fillRect/>
          </a:stretch>
        </p:blipFill>
        <p:spPr>
          <a:xfrm>
            <a:off x="9905670" y="4295056"/>
            <a:ext cx="12527123" cy="5763429"/>
          </a:xfrm>
          <a:prstGeom prst="rect">
            <a:avLst/>
          </a:prstGeom>
        </p:spPr>
      </p:pic>
      <p:sp>
        <p:nvSpPr>
          <p:cNvPr id="3" name="TextBox 2">
            <a:extLst>
              <a:ext uri="{FF2B5EF4-FFF2-40B4-BE49-F238E27FC236}">
                <a16:creationId xmlns:a16="http://schemas.microsoft.com/office/drawing/2014/main" id="{70ED39AB-103E-50BA-F0B3-7D5EF6A89BB1}"/>
              </a:ext>
            </a:extLst>
          </p:cNvPr>
          <p:cNvSpPr txBox="1"/>
          <p:nvPr/>
        </p:nvSpPr>
        <p:spPr>
          <a:xfrm>
            <a:off x="1371602" y="5653331"/>
            <a:ext cx="7629156" cy="769441"/>
          </a:xfrm>
          <a:prstGeom prst="rect">
            <a:avLst/>
          </a:prstGeom>
          <a:noFill/>
        </p:spPr>
        <p:txBody>
          <a:bodyPr wrap="square" rtlCol="0">
            <a:spAutoFit/>
          </a:bodyPr>
          <a:lstStyle/>
          <a:p>
            <a:r>
              <a:rPr lang="en-GB" sz="4400" b="1" dirty="0"/>
              <a:t>Braille artist </a:t>
            </a:r>
          </a:p>
        </p:txBody>
      </p:sp>
    </p:spTree>
    <p:extLst>
      <p:ext uri="{BB962C8B-B14F-4D97-AF65-F5344CB8AC3E}">
        <p14:creationId xmlns:p14="http://schemas.microsoft.com/office/powerpoint/2010/main" val="2695591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B996C-B181-1CA9-7D97-E84FF808EDF5}"/>
              </a:ext>
            </a:extLst>
          </p:cNvPr>
          <p:cNvSpPr>
            <a:spLocks noGrp="1"/>
          </p:cNvSpPr>
          <p:nvPr>
            <p:ph type="title"/>
          </p:nvPr>
        </p:nvSpPr>
        <p:spPr/>
        <p:txBody>
          <a:bodyPr/>
          <a:lstStyle/>
          <a:p>
            <a:r>
              <a:rPr lang="en-GB" dirty="0"/>
              <a:t>Future Meetings</a:t>
            </a:r>
          </a:p>
        </p:txBody>
      </p:sp>
      <p:sp>
        <p:nvSpPr>
          <p:cNvPr id="4" name="Text Placeholder 3">
            <a:extLst>
              <a:ext uri="{FF2B5EF4-FFF2-40B4-BE49-F238E27FC236}">
                <a16:creationId xmlns:a16="http://schemas.microsoft.com/office/drawing/2014/main" id="{0FFB990B-A5A3-5AFC-582C-0527FB4BBCF9}"/>
              </a:ext>
            </a:extLst>
          </p:cNvPr>
          <p:cNvSpPr>
            <a:spLocks noGrp="1"/>
          </p:cNvSpPr>
          <p:nvPr>
            <p:ph type="body" sz="quarter" idx="10"/>
          </p:nvPr>
        </p:nvSpPr>
        <p:spPr>
          <a:xfrm>
            <a:off x="1523999" y="2958429"/>
            <a:ext cx="21334413" cy="9745200"/>
          </a:xfrm>
        </p:spPr>
        <p:txBody>
          <a:bodyPr/>
          <a:lstStyle/>
          <a:p>
            <a:pPr marL="0" lvl="0" indent="0">
              <a:spcAft>
                <a:spcPts val="600"/>
              </a:spcAft>
              <a:buNone/>
            </a:pPr>
            <a:r>
              <a:rPr lang="en-GB" sz="3200" b="0" dirty="0">
                <a:solidFill>
                  <a:schemeClr val="tx1"/>
                </a:solidFill>
                <a:effectLst/>
                <a:latin typeface="+mn-lt"/>
                <a:ea typeface="Times New Roman" panose="02020603050405020304" pitchFamily="18" charset="0"/>
              </a:rPr>
              <a:t>Role of the HT and Senior Leadership Team including governors. It is useful to have an RP governor if possible or ensure that the SEN governor is aware of the RP</a:t>
            </a:r>
            <a:endParaRPr lang="en-GB" sz="3200" b="0" dirty="0">
              <a:solidFill>
                <a:schemeClr val="tx1"/>
              </a:solidFill>
              <a:effectLst/>
              <a:latin typeface="+mn-lt"/>
              <a:ea typeface="Aptos" panose="020B0004020202020204" pitchFamily="34"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Role of TAs within RP and in lessons (some only focus on the pupil they are with).</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Sharing good practice – providing an inspiring and appropriate curriculum within the RP and enabling the CYP to access the wider school curriculum.</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Tracking pupil progress and sharing this with other staff who work with the CYP.</a:t>
            </a: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Assessment of specific needs (VI/HI/etc and how these impact on learning and development).</a:t>
            </a:r>
          </a:p>
          <a:p>
            <a:pPr marL="0" lvl="0" indent="0">
              <a:lnSpc>
                <a:spcPct val="100000"/>
              </a:lnSpc>
              <a:spcBef>
                <a:spcPts val="0"/>
              </a:spcBef>
              <a:buNone/>
            </a:pPr>
            <a:endParaRPr lang="en-GB" sz="3200" b="0" dirty="0">
              <a:solidFill>
                <a:schemeClr val="tx1"/>
              </a:solidFill>
              <a:latin typeface="+mn-lt"/>
              <a:ea typeface="Times New Roman" panose="02020603050405020304" pitchFamily="18" charset="0"/>
            </a:endParaRPr>
          </a:p>
          <a:p>
            <a:pPr marL="0" lvl="0" indent="0">
              <a:lnSpc>
                <a:spcPct val="100000"/>
              </a:lnSpc>
              <a:spcBef>
                <a:spcPts val="0"/>
              </a:spcBef>
              <a:buNone/>
            </a:pP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Self-Evaluation of RP, areas for improvement – link to SIP.</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Staff Training – keeping up to date with current practice.</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Specialist equipment to support access to learning.</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Outreach/</a:t>
            </a:r>
            <a:r>
              <a:rPr lang="en-GB" sz="3200" b="0" dirty="0" err="1">
                <a:solidFill>
                  <a:schemeClr val="tx1"/>
                </a:solidFill>
                <a:effectLst/>
                <a:latin typeface="+mn-lt"/>
                <a:ea typeface="Times New Roman" panose="02020603050405020304" pitchFamily="18" charset="0"/>
              </a:rPr>
              <a:t>Inreach</a:t>
            </a:r>
            <a:r>
              <a:rPr lang="en-GB" sz="3200" b="0" dirty="0">
                <a:solidFill>
                  <a:schemeClr val="tx1"/>
                </a:solidFill>
                <a:effectLst/>
                <a:latin typeface="+mn-lt"/>
                <a:ea typeface="Times New Roman" panose="02020603050405020304" pitchFamily="18" charset="0"/>
              </a:rPr>
              <a:t>.</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Support for parents.</a:t>
            </a:r>
          </a:p>
          <a:p>
            <a:pPr marL="342900" lvl="0" indent="-342900">
              <a:lnSpc>
                <a:spcPct val="100000"/>
              </a:lnSpc>
              <a:spcBef>
                <a:spcPts val="0"/>
              </a:spcBef>
              <a:buFont typeface="Symbol" panose="05050102010706020507" pitchFamily="18" charset="2"/>
              <a:buChar char=""/>
            </a:pP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endParaRPr lang="en-GB" sz="3200" b="0" dirty="0">
              <a:solidFill>
                <a:schemeClr val="tx1"/>
              </a:solidFill>
              <a:latin typeface="+mn-lt"/>
              <a:ea typeface="Times New Roman" panose="02020603050405020304" pitchFamily="18" charset="0"/>
            </a:endParaRPr>
          </a:p>
          <a:p>
            <a:pPr marL="0" lvl="0" indent="0">
              <a:lnSpc>
                <a:spcPct val="100000"/>
              </a:lnSpc>
              <a:spcBef>
                <a:spcPts val="0"/>
              </a:spcBef>
              <a:buNone/>
            </a:pPr>
            <a:endParaRPr lang="en-GB" sz="3200" b="0" dirty="0">
              <a:solidFill>
                <a:schemeClr val="tx1"/>
              </a:solidFill>
              <a:latin typeface="+mn-lt"/>
              <a:ea typeface="Times New Roman" panose="02020603050405020304" pitchFamily="18" charset="0"/>
            </a:endParaRPr>
          </a:p>
          <a:p>
            <a:pPr marL="0" indent="0">
              <a:spcAft>
                <a:spcPts val="600"/>
              </a:spcAft>
              <a:buNone/>
            </a:pPr>
            <a:endParaRPr lang="en-GB" sz="3200" b="0" dirty="0">
              <a:solidFill>
                <a:schemeClr val="tx1"/>
              </a:solidFill>
              <a:latin typeface="+mn-lt"/>
            </a:endParaRPr>
          </a:p>
          <a:p>
            <a:pPr marL="0" indent="0">
              <a:spcAft>
                <a:spcPts val="600"/>
              </a:spcAft>
              <a:buNone/>
            </a:pPr>
            <a:endParaRPr lang="en-GB" sz="3200" b="0" dirty="0">
              <a:solidFill>
                <a:schemeClr val="tx1"/>
              </a:solidFill>
              <a:latin typeface="+mn-lt"/>
            </a:endParaRPr>
          </a:p>
          <a:p>
            <a:pPr marL="0" indent="0">
              <a:spcAft>
                <a:spcPts val="600"/>
              </a:spcAft>
              <a:buNone/>
            </a:pPr>
            <a:endParaRPr lang="en-GB" sz="3200" b="0" dirty="0">
              <a:solidFill>
                <a:schemeClr val="tx1"/>
              </a:solidFill>
              <a:latin typeface="+mn-lt"/>
            </a:endParaRPr>
          </a:p>
          <a:p>
            <a:pPr marL="0" indent="0">
              <a:spcAft>
                <a:spcPts val="600"/>
              </a:spcAft>
              <a:buNone/>
            </a:pPr>
            <a:endParaRPr lang="en-GB" sz="3200" b="0" dirty="0">
              <a:solidFill>
                <a:schemeClr val="tx1"/>
              </a:solidFill>
              <a:latin typeface="+mn-lt"/>
            </a:endParaRP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r>
              <a:rPr lang="en-GB" sz="3200" dirty="0">
                <a:solidFill>
                  <a:schemeClr val="tx1"/>
                </a:solidFill>
                <a:latin typeface="+mn-lt"/>
              </a:rPr>
              <a:t>Meetings structure</a:t>
            </a:r>
          </a:p>
          <a:p>
            <a:pPr marL="0" indent="0">
              <a:lnSpc>
                <a:spcPct val="100000"/>
              </a:lnSpc>
              <a:spcBef>
                <a:spcPts val="0"/>
              </a:spcBef>
              <a:spcAft>
                <a:spcPts val="600"/>
              </a:spcAft>
              <a:buNone/>
            </a:pPr>
            <a:r>
              <a:rPr lang="en-GB" sz="3200" b="0" dirty="0">
                <a:solidFill>
                  <a:schemeClr val="tx1"/>
                </a:solidFill>
                <a:latin typeface="+mn-lt"/>
              </a:rPr>
              <a:t>Would you like to visit other settings?</a:t>
            </a:r>
          </a:p>
          <a:p>
            <a:pPr marL="285750" indent="-285750">
              <a:lnSpc>
                <a:spcPct val="100000"/>
              </a:lnSpc>
              <a:spcBef>
                <a:spcPts val="0"/>
              </a:spcBef>
              <a:buFont typeface="Arial" panose="020B0604020202020204" pitchFamily="34" charset="0"/>
              <a:buChar char="•"/>
            </a:pPr>
            <a:r>
              <a:rPr lang="en-GB" sz="3200" b="0" dirty="0">
                <a:solidFill>
                  <a:schemeClr val="tx1"/>
                </a:solidFill>
                <a:latin typeface="+mn-lt"/>
              </a:rPr>
              <a:t>Two virtual, one face to face </a:t>
            </a:r>
          </a:p>
          <a:p>
            <a:pPr marL="285750" indent="-285750">
              <a:lnSpc>
                <a:spcPct val="100000"/>
              </a:lnSpc>
              <a:spcBef>
                <a:spcPts val="0"/>
              </a:spcBef>
              <a:buFont typeface="Arial" panose="020B0604020202020204" pitchFamily="34" charset="0"/>
              <a:buChar char="•"/>
            </a:pPr>
            <a:r>
              <a:rPr lang="en-GB" sz="3200" b="0" dirty="0">
                <a:solidFill>
                  <a:schemeClr val="tx1"/>
                </a:solidFill>
                <a:latin typeface="+mn-lt"/>
              </a:rPr>
              <a:t>All face to face </a:t>
            </a:r>
          </a:p>
          <a:p>
            <a:pPr marL="285750" indent="-285750">
              <a:lnSpc>
                <a:spcPct val="100000"/>
              </a:lnSpc>
              <a:spcBef>
                <a:spcPts val="0"/>
              </a:spcBef>
              <a:buFont typeface="Arial" panose="020B0604020202020204" pitchFamily="34" charset="0"/>
              <a:buChar char="•"/>
            </a:pPr>
            <a:r>
              <a:rPr lang="en-GB" sz="3200" b="0" dirty="0">
                <a:solidFill>
                  <a:schemeClr val="tx1"/>
                </a:solidFill>
                <a:latin typeface="+mn-lt"/>
              </a:rPr>
              <a:t>One virtual, two face to face </a:t>
            </a:r>
          </a:p>
          <a:p>
            <a:pPr marL="0" indent="0">
              <a:lnSpc>
                <a:spcPct val="100000"/>
              </a:lnSpc>
              <a:spcBef>
                <a:spcPts val="0"/>
              </a:spcBef>
              <a:buNone/>
            </a:pPr>
            <a:endParaRPr lang="en-GB" sz="3200" b="0" dirty="0">
              <a:solidFill>
                <a:schemeClr val="tx1"/>
              </a:solidFill>
              <a:latin typeface="+mn-lt"/>
            </a:endParaRPr>
          </a:p>
          <a:p>
            <a:pPr marL="0" indent="0">
              <a:lnSpc>
                <a:spcPct val="100000"/>
              </a:lnSpc>
              <a:spcBef>
                <a:spcPts val="0"/>
              </a:spcBef>
              <a:buNone/>
            </a:pPr>
            <a:r>
              <a:rPr lang="en-GB" sz="3200" dirty="0">
                <a:solidFill>
                  <a:schemeClr val="tx1"/>
                </a:solidFill>
                <a:latin typeface="+mn-lt"/>
              </a:rPr>
              <a:t>Duration</a:t>
            </a:r>
          </a:p>
          <a:p>
            <a:pPr>
              <a:lnSpc>
                <a:spcPct val="100000"/>
              </a:lnSpc>
              <a:spcBef>
                <a:spcPts val="0"/>
              </a:spcBef>
            </a:pPr>
            <a:r>
              <a:rPr lang="en-GB" sz="3200" b="0" dirty="0">
                <a:solidFill>
                  <a:schemeClr val="tx1"/>
                </a:solidFill>
                <a:latin typeface="+mn-lt"/>
              </a:rPr>
              <a:t>One hour or one and a half ?</a:t>
            </a: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r>
              <a:rPr lang="en-US" sz="3200" dirty="0">
                <a:solidFill>
                  <a:schemeClr val="tx1"/>
                </a:solidFill>
              </a:rPr>
              <a:t>Training</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Executive Functioning skills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Parent workshops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Phonics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AAC support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STAS input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Clicker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 Makaton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a:t>
            </a:r>
            <a:r>
              <a:rPr lang="en-US" sz="3200" b="0" dirty="0" err="1">
                <a:solidFill>
                  <a:schemeClr val="tx1"/>
                </a:solidFill>
                <a:effectLst/>
              </a:rPr>
              <a:t>Colourful</a:t>
            </a:r>
            <a:r>
              <a:rPr lang="en-US" sz="3200" b="0" dirty="0">
                <a:solidFill>
                  <a:schemeClr val="tx1"/>
                </a:solidFill>
                <a:effectLst/>
              </a:rPr>
              <a:t> </a:t>
            </a:r>
            <a:r>
              <a:rPr lang="en-US" sz="3200" b="0" dirty="0" err="1">
                <a:solidFill>
                  <a:schemeClr val="tx1"/>
                </a:solidFill>
                <a:effectLst/>
              </a:rPr>
              <a:t>sematics</a:t>
            </a:r>
            <a:r>
              <a:rPr lang="en-US" sz="3200" b="0" dirty="0">
                <a:solidFill>
                  <a:schemeClr val="tx1"/>
                </a:solidFill>
                <a:effectLst/>
              </a:rPr>
              <a:t> </a:t>
            </a:r>
          </a:p>
          <a:p>
            <a:pPr marL="0" indent="0">
              <a:buNone/>
            </a:pPr>
            <a:endParaRPr lang="en-GB" sz="3200" dirty="0">
              <a:solidFill>
                <a:schemeClr val="tx1"/>
              </a:solidFill>
              <a:latin typeface="+mn-lt"/>
            </a:endParaRPr>
          </a:p>
        </p:txBody>
      </p:sp>
    </p:spTree>
    <p:extLst>
      <p:ext uri="{BB962C8B-B14F-4D97-AF65-F5344CB8AC3E}">
        <p14:creationId xmlns:p14="http://schemas.microsoft.com/office/powerpoint/2010/main" val="328053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dirty="0"/>
              <a:t>Next network meetings </a:t>
            </a:r>
          </a:p>
        </p:txBody>
      </p:sp>
      <p:sp>
        <p:nvSpPr>
          <p:cNvPr id="6" name="Text Placeholder 5">
            <a:extLst>
              <a:ext uri="{FF2B5EF4-FFF2-40B4-BE49-F238E27FC236}">
                <a16:creationId xmlns:a16="http://schemas.microsoft.com/office/drawing/2014/main" id="{7FD43919-FB91-E7EB-EDF2-303BDFE5165E}"/>
              </a:ext>
            </a:extLst>
          </p:cNvPr>
          <p:cNvSpPr>
            <a:spLocks noGrp="1"/>
          </p:cNvSpPr>
          <p:nvPr>
            <p:ph type="body" sz="quarter" idx="10"/>
          </p:nvPr>
        </p:nvSpPr>
        <p:spPr>
          <a:xfrm>
            <a:off x="1371602" y="3381377"/>
            <a:ext cx="21334413" cy="8286750"/>
          </a:xfrm>
        </p:spPr>
        <p:txBody>
          <a:bodyPr/>
          <a:lstStyle/>
          <a:p>
            <a:r>
              <a:rPr lang="en-GB" sz="4400" dirty="0"/>
              <a:t>13 March 2025 from 4pm to 5.30pm</a:t>
            </a:r>
          </a:p>
          <a:p>
            <a:r>
              <a:rPr lang="en-GB" sz="4400" dirty="0"/>
              <a:t>19 June 2025 from 4pm to 5.30pm</a:t>
            </a:r>
          </a:p>
          <a:p>
            <a:endParaRPr lang="en-GB" sz="4400" dirty="0"/>
          </a:p>
          <a:p>
            <a:r>
              <a:rPr lang="en-GB" sz="4400" dirty="0"/>
              <a:t>Chaired by Marie Mullins and input from Donna Irving, Caroline Willoughby and Sarah Easley</a:t>
            </a:r>
          </a:p>
        </p:txBody>
      </p:sp>
    </p:spTree>
    <p:extLst>
      <p:ext uri="{BB962C8B-B14F-4D97-AF65-F5344CB8AC3E}">
        <p14:creationId xmlns:p14="http://schemas.microsoft.com/office/powerpoint/2010/main" val="40467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8410D0C-99DA-29D2-9522-710605228CDE}"/>
              </a:ext>
            </a:extLst>
          </p:cNvPr>
          <p:cNvSpPr txBox="1">
            <a:spLocks/>
          </p:cNvSpPr>
          <p:nvPr/>
        </p:nvSpPr>
        <p:spPr>
          <a:xfrm>
            <a:off x="1371602" y="3600000"/>
            <a:ext cx="21621748" cy="7873093"/>
          </a:xfrm>
          <a:prstGeom prst="rect">
            <a:avLst/>
          </a:prstGeom>
        </p:spPr>
        <p:txBody>
          <a:bodyPr numCol="2" spcCol="180000"/>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GB" sz="3600" dirty="0"/>
          </a:p>
        </p:txBody>
      </p:sp>
      <p:pic>
        <p:nvPicPr>
          <p:cNvPr id="6" name="Picture 5">
            <a:extLst>
              <a:ext uri="{FF2B5EF4-FFF2-40B4-BE49-F238E27FC236}">
                <a16:creationId xmlns:a16="http://schemas.microsoft.com/office/drawing/2014/main" id="{4F57525E-7518-1769-F759-F926E8DAF274}"/>
              </a:ext>
            </a:extLst>
          </p:cNvPr>
          <p:cNvPicPr>
            <a:picLocks noChangeAspect="1"/>
          </p:cNvPicPr>
          <p:nvPr/>
        </p:nvPicPr>
        <p:blipFill>
          <a:blip r:embed="rId2"/>
          <a:stretch>
            <a:fillRect/>
          </a:stretch>
        </p:blipFill>
        <p:spPr>
          <a:xfrm>
            <a:off x="12191206" y="3040403"/>
            <a:ext cx="7523258" cy="7873094"/>
          </a:xfrm>
          <a:prstGeom prst="rect">
            <a:avLst/>
          </a:prstGeom>
        </p:spPr>
      </p:pic>
      <p:sp>
        <p:nvSpPr>
          <p:cNvPr id="2" name="Title 1">
            <a:extLst>
              <a:ext uri="{FF2B5EF4-FFF2-40B4-BE49-F238E27FC236}">
                <a16:creationId xmlns:a16="http://schemas.microsoft.com/office/drawing/2014/main" id="{F6FA029F-3F70-E1F5-93A6-061D249BFF7B}"/>
              </a:ext>
            </a:extLst>
          </p:cNvPr>
          <p:cNvSpPr>
            <a:spLocks noGrp="1"/>
          </p:cNvSpPr>
          <p:nvPr>
            <p:ph type="title"/>
          </p:nvPr>
        </p:nvSpPr>
        <p:spPr>
          <a:xfrm>
            <a:off x="1371602" y="730251"/>
            <a:ext cx="21334522" cy="2651126"/>
          </a:xfrm>
        </p:spPr>
        <p:txBody>
          <a:bodyPr/>
          <a:lstStyle/>
          <a:p>
            <a:r>
              <a:rPr lang="en-GB" dirty="0">
                <a:solidFill>
                  <a:srgbClr val="0088CE"/>
                </a:solidFill>
              </a:rPr>
              <a:t>Resourced provision Toolkit</a:t>
            </a:r>
          </a:p>
        </p:txBody>
      </p:sp>
      <p:sp>
        <p:nvSpPr>
          <p:cNvPr id="7" name="Title 1">
            <a:extLst>
              <a:ext uri="{FF2B5EF4-FFF2-40B4-BE49-F238E27FC236}">
                <a16:creationId xmlns:a16="http://schemas.microsoft.com/office/drawing/2014/main" id="{C3498EB6-2BD7-6A2E-CF73-AF5C7709FE50}"/>
              </a:ext>
            </a:extLst>
          </p:cNvPr>
          <p:cNvSpPr txBox="1">
            <a:spLocks/>
          </p:cNvSpPr>
          <p:nvPr/>
        </p:nvSpPr>
        <p:spPr>
          <a:xfrm>
            <a:off x="1866461" y="3105717"/>
            <a:ext cx="9416277" cy="5094514"/>
          </a:xfrm>
          <a:prstGeom prst="rect">
            <a:avLst/>
          </a:prstGeom>
          <a:noFill/>
          <a:ln>
            <a:noFill/>
          </a:ln>
        </p:spPr>
        <p:txBody>
          <a:bodyPr vert="horz" lIns="91440" tIns="45720" rIns="91440" bIns="45720" rtlCol="0" anchor="ctr">
            <a:normAutofit/>
          </a:bodyPr>
          <a:lstStyle>
            <a:lvl1pPr algn="l" defTabSz="1828526" rtl="0" eaLnBrk="1" latinLnBrk="0" hangingPunct="1">
              <a:lnSpc>
                <a:spcPct val="90000"/>
              </a:lnSpc>
              <a:spcBef>
                <a:spcPct val="0"/>
              </a:spcBef>
              <a:buNone/>
              <a:defRPr sz="8799" b="1" kern="1200">
                <a:solidFill>
                  <a:srgbClr val="429AD6"/>
                </a:solidFill>
                <a:latin typeface="Arial" panose="020B0604020202020204" pitchFamily="34" charset="0"/>
                <a:ea typeface="+mj-ea"/>
                <a:cs typeface="Arial" panose="020B0604020202020204" pitchFamily="34" charset="0"/>
              </a:defRPr>
            </a:lvl1pPr>
          </a:lstStyle>
          <a:p>
            <a:r>
              <a:rPr lang="en-US" sz="4400" dirty="0">
                <a:solidFill>
                  <a:schemeClr val="tx1"/>
                </a:solidFill>
                <a:latin typeface="+mj-lt"/>
                <a:cs typeface="+mj-cs"/>
              </a:rPr>
              <a:t>Working together to look at a section of the toolkit. </a:t>
            </a:r>
          </a:p>
          <a:p>
            <a:endParaRPr lang="en-US" sz="4400" dirty="0">
              <a:solidFill>
                <a:schemeClr val="tx1"/>
              </a:solidFill>
              <a:latin typeface="+mj-lt"/>
              <a:cs typeface="+mj-cs"/>
            </a:endParaRPr>
          </a:p>
          <a:p>
            <a:r>
              <a:rPr lang="en-US" sz="4400" dirty="0">
                <a:solidFill>
                  <a:schemeClr val="tx1"/>
                </a:solidFill>
                <a:latin typeface="+mj-lt"/>
                <a:cs typeface="+mj-cs"/>
              </a:rPr>
              <a:t>We are looking at the section on: Area 1 – Whole School Approach.</a:t>
            </a:r>
          </a:p>
        </p:txBody>
      </p:sp>
    </p:spTree>
    <p:extLst>
      <p:ext uri="{BB962C8B-B14F-4D97-AF65-F5344CB8AC3E}">
        <p14:creationId xmlns:p14="http://schemas.microsoft.com/office/powerpoint/2010/main" val="3686666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2B5AB0-D851-9EA4-2A28-BD70E199384D}"/>
              </a:ext>
            </a:extLst>
          </p:cNvPr>
          <p:cNvPicPr>
            <a:picLocks noChangeAspect="1"/>
          </p:cNvPicPr>
          <p:nvPr/>
        </p:nvPicPr>
        <p:blipFill>
          <a:blip r:embed="rId2"/>
          <a:stretch>
            <a:fillRect/>
          </a:stretch>
        </p:blipFill>
        <p:spPr>
          <a:xfrm>
            <a:off x="2823369" y="1462087"/>
            <a:ext cx="18735675" cy="10791825"/>
          </a:xfrm>
          <a:prstGeom prst="rect">
            <a:avLst/>
          </a:prstGeom>
        </p:spPr>
      </p:pic>
    </p:spTree>
    <p:extLst>
      <p:ext uri="{BB962C8B-B14F-4D97-AF65-F5344CB8AC3E}">
        <p14:creationId xmlns:p14="http://schemas.microsoft.com/office/powerpoint/2010/main" val="3211877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750C53-8017-0D3F-1B73-D9224E96FD89}"/>
              </a:ext>
            </a:extLst>
          </p:cNvPr>
          <p:cNvPicPr>
            <a:picLocks noChangeAspect="1"/>
          </p:cNvPicPr>
          <p:nvPr/>
        </p:nvPicPr>
        <p:blipFill>
          <a:blip r:embed="rId2"/>
          <a:stretch>
            <a:fillRect/>
          </a:stretch>
        </p:blipFill>
        <p:spPr>
          <a:xfrm>
            <a:off x="2675541" y="1408176"/>
            <a:ext cx="15502731" cy="10383774"/>
          </a:xfrm>
          <a:prstGeom prst="rect">
            <a:avLst/>
          </a:prstGeom>
        </p:spPr>
      </p:pic>
    </p:spTree>
    <p:extLst>
      <p:ext uri="{BB962C8B-B14F-4D97-AF65-F5344CB8AC3E}">
        <p14:creationId xmlns:p14="http://schemas.microsoft.com/office/powerpoint/2010/main" val="1352142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07FC45-8BCF-6055-B359-353A30CAA04E}"/>
              </a:ext>
            </a:extLst>
          </p:cNvPr>
          <p:cNvPicPr>
            <a:picLocks noChangeAspect="1"/>
          </p:cNvPicPr>
          <p:nvPr/>
        </p:nvPicPr>
        <p:blipFill>
          <a:blip r:embed="rId2"/>
          <a:stretch>
            <a:fillRect/>
          </a:stretch>
        </p:blipFill>
        <p:spPr>
          <a:xfrm>
            <a:off x="1523945" y="5299048"/>
            <a:ext cx="9160097" cy="7434513"/>
          </a:xfrm>
          <a:prstGeom prst="rect">
            <a:avLst/>
          </a:prstGeom>
        </p:spPr>
      </p:pic>
      <p:sp>
        <p:nvSpPr>
          <p:cNvPr id="7" name="Title 1">
            <a:extLst>
              <a:ext uri="{FF2B5EF4-FFF2-40B4-BE49-F238E27FC236}">
                <a16:creationId xmlns:a16="http://schemas.microsoft.com/office/drawing/2014/main" id="{1F6D5354-E228-5A1D-1ECD-CAC348BDFEB9}"/>
              </a:ext>
            </a:extLst>
          </p:cNvPr>
          <p:cNvSpPr>
            <a:spLocks noGrp="1"/>
          </p:cNvSpPr>
          <p:nvPr>
            <p:ph type="title"/>
          </p:nvPr>
        </p:nvSpPr>
        <p:spPr>
          <a:xfrm>
            <a:off x="1523945" y="1235577"/>
            <a:ext cx="21334522" cy="2651126"/>
          </a:xfrm>
        </p:spPr>
        <p:txBody>
          <a:bodyPr>
            <a:noAutofit/>
          </a:bodyPr>
          <a:lstStyle/>
          <a:p>
            <a:r>
              <a:rPr lang="en-GB" sz="8800" dirty="0">
                <a:solidFill>
                  <a:srgbClr val="0088CE"/>
                </a:solidFill>
              </a:rPr>
              <a:t>Senior leadership team (SLT) support a holistic and flexible approach in teaching students in more than one place</a:t>
            </a:r>
          </a:p>
        </p:txBody>
      </p:sp>
      <p:sp>
        <p:nvSpPr>
          <p:cNvPr id="8" name="Content Placeholder 2">
            <a:extLst>
              <a:ext uri="{FF2B5EF4-FFF2-40B4-BE49-F238E27FC236}">
                <a16:creationId xmlns:a16="http://schemas.microsoft.com/office/drawing/2014/main" id="{0640843D-A0D3-D2D8-B550-EA92E77E5917}"/>
              </a:ext>
            </a:extLst>
          </p:cNvPr>
          <p:cNvSpPr txBox="1">
            <a:spLocks/>
          </p:cNvSpPr>
          <p:nvPr/>
        </p:nvSpPr>
        <p:spPr>
          <a:xfrm>
            <a:off x="10954514" y="4328645"/>
            <a:ext cx="10442444" cy="7873093"/>
          </a:xfrm>
          <a:prstGeom prst="rect">
            <a:avLst/>
          </a:prstGeom>
        </p:spPr>
        <p:txBody>
          <a:bodyPr/>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4400" dirty="0">
                <a:solidFill>
                  <a:schemeClr val="tx1"/>
                </a:solidFill>
              </a:rPr>
              <a:t>Skill set of mainstream staff raised.</a:t>
            </a:r>
          </a:p>
          <a:p>
            <a:r>
              <a:rPr lang="en-GB" sz="4400" dirty="0">
                <a:solidFill>
                  <a:schemeClr val="tx1"/>
                </a:solidFill>
              </a:rPr>
              <a:t>Inclusive environments for all.</a:t>
            </a:r>
          </a:p>
          <a:p>
            <a:r>
              <a:rPr lang="en-GB" sz="4400" dirty="0">
                <a:solidFill>
                  <a:schemeClr val="tx1"/>
                </a:solidFill>
              </a:rPr>
              <a:t>SLT buy in and lead the way in initiatives.</a:t>
            </a:r>
          </a:p>
          <a:p>
            <a:r>
              <a:rPr lang="en-GB" sz="4400" dirty="0">
                <a:solidFill>
                  <a:schemeClr val="tx1"/>
                </a:solidFill>
              </a:rPr>
              <a:t>Visuals are clear, common language in setting shared and areas are less busy.</a:t>
            </a:r>
          </a:p>
          <a:p>
            <a:r>
              <a:rPr lang="en-GB" sz="4400" dirty="0">
                <a:solidFill>
                  <a:schemeClr val="tx1"/>
                </a:solidFill>
              </a:rPr>
              <a:t>RP is an integral part of the school.</a:t>
            </a:r>
          </a:p>
          <a:p>
            <a:r>
              <a:rPr lang="en-GB" sz="4400" dirty="0">
                <a:solidFill>
                  <a:schemeClr val="tx1"/>
                </a:solidFill>
              </a:rPr>
              <a:t>Everyone has ownership and it is part of the staff meeting agendas.</a:t>
            </a:r>
            <a:endParaRPr lang="en-GB" sz="3600" dirty="0">
              <a:solidFill>
                <a:schemeClr val="tx1"/>
              </a:solidFill>
            </a:endParaRPr>
          </a:p>
        </p:txBody>
      </p:sp>
    </p:spTree>
    <p:extLst>
      <p:ext uri="{BB962C8B-B14F-4D97-AF65-F5344CB8AC3E}">
        <p14:creationId xmlns:p14="http://schemas.microsoft.com/office/powerpoint/2010/main" val="2399177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24C708-B626-27C5-22C8-9D723C911DCD}"/>
              </a:ext>
            </a:extLst>
          </p:cNvPr>
          <p:cNvPicPr>
            <a:picLocks noChangeAspect="1"/>
          </p:cNvPicPr>
          <p:nvPr/>
        </p:nvPicPr>
        <p:blipFill>
          <a:blip r:embed="rId2"/>
          <a:srcRect l="2393"/>
          <a:stretch/>
        </p:blipFill>
        <p:spPr>
          <a:xfrm>
            <a:off x="12558785" y="2921453"/>
            <a:ext cx="10395585" cy="10019348"/>
          </a:xfrm>
          <a:prstGeom prst="rect">
            <a:avLst/>
          </a:prstGeom>
        </p:spPr>
      </p:pic>
      <p:sp>
        <p:nvSpPr>
          <p:cNvPr id="10" name="Title 1">
            <a:extLst>
              <a:ext uri="{FF2B5EF4-FFF2-40B4-BE49-F238E27FC236}">
                <a16:creationId xmlns:a16="http://schemas.microsoft.com/office/drawing/2014/main" id="{041600DB-1940-A976-0F37-452F6FB7B810}"/>
              </a:ext>
            </a:extLst>
          </p:cNvPr>
          <p:cNvSpPr>
            <a:spLocks noGrp="1"/>
          </p:cNvSpPr>
          <p:nvPr>
            <p:ph type="title"/>
          </p:nvPr>
        </p:nvSpPr>
        <p:spPr>
          <a:xfrm>
            <a:off x="1371602" y="730251"/>
            <a:ext cx="21334522" cy="2651126"/>
          </a:xfrm>
        </p:spPr>
        <p:txBody>
          <a:bodyPr>
            <a:normAutofit/>
          </a:bodyPr>
          <a:lstStyle/>
          <a:p>
            <a:r>
              <a:rPr lang="en-GB" sz="8800" dirty="0">
                <a:solidFill>
                  <a:srgbClr val="0088CE"/>
                </a:solidFill>
              </a:rPr>
              <a:t>Staff Development</a:t>
            </a:r>
            <a:endParaRPr lang="en-GB" dirty="0">
              <a:solidFill>
                <a:srgbClr val="0088CE"/>
              </a:solidFill>
            </a:endParaRPr>
          </a:p>
        </p:txBody>
      </p:sp>
      <p:sp>
        <p:nvSpPr>
          <p:cNvPr id="11" name="Content Placeholder 2">
            <a:extLst>
              <a:ext uri="{FF2B5EF4-FFF2-40B4-BE49-F238E27FC236}">
                <a16:creationId xmlns:a16="http://schemas.microsoft.com/office/drawing/2014/main" id="{7095905D-CCA1-4052-68E2-471F7928C557}"/>
              </a:ext>
            </a:extLst>
          </p:cNvPr>
          <p:cNvSpPr txBox="1">
            <a:spLocks/>
          </p:cNvSpPr>
          <p:nvPr/>
        </p:nvSpPr>
        <p:spPr>
          <a:xfrm>
            <a:off x="1371602" y="3381377"/>
            <a:ext cx="10442444" cy="7873093"/>
          </a:xfrm>
          <a:prstGeom prst="rect">
            <a:avLst/>
          </a:prstGeom>
        </p:spPr>
        <p:txBody>
          <a:bodyPr/>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4400" dirty="0">
                <a:solidFill>
                  <a:schemeClr val="tx1"/>
                </a:solidFill>
              </a:rPr>
              <a:t>Training opportunities led by RP staff – aided language boards (ALB), visuals and Makaton/ British sign language.</a:t>
            </a:r>
          </a:p>
          <a:p>
            <a:r>
              <a:rPr lang="en-GB" sz="4400" dirty="0">
                <a:solidFill>
                  <a:schemeClr val="tx1"/>
                </a:solidFill>
              </a:rPr>
              <a:t>SLT ensures EVERY staff member has one target linked to supporting pupils with special educational needs and disabilities (SEND).</a:t>
            </a:r>
          </a:p>
          <a:p>
            <a:r>
              <a:rPr lang="en-GB" sz="4400" dirty="0">
                <a:solidFill>
                  <a:schemeClr val="tx1"/>
                </a:solidFill>
              </a:rPr>
              <a:t>Networks for both mainstream and special.</a:t>
            </a:r>
            <a:endParaRPr lang="en-GB" sz="3600" dirty="0">
              <a:solidFill>
                <a:schemeClr val="tx1"/>
              </a:solidFill>
            </a:endParaRPr>
          </a:p>
        </p:txBody>
      </p:sp>
    </p:spTree>
    <p:extLst>
      <p:ext uri="{BB962C8B-B14F-4D97-AF65-F5344CB8AC3E}">
        <p14:creationId xmlns:p14="http://schemas.microsoft.com/office/powerpoint/2010/main" val="149550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Empowering staff</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2921453"/>
            <a:ext cx="10442444" cy="7873093"/>
          </a:xfrm>
          <a:prstGeom prst="rect">
            <a:avLst/>
          </a:prstGeom>
        </p:spPr>
        <p:txBody>
          <a:bodyPr/>
          <a:lstStyle/>
          <a:p>
            <a:r>
              <a:rPr lang="en-GB" sz="4400" dirty="0">
                <a:solidFill>
                  <a:schemeClr val="tx1"/>
                </a:solidFill>
              </a:rPr>
              <a:t>When holding their transition meetings, all students in the mainstream class including those who belong to the RP are considered and discussed by the outgoing and incoming mainstream teachers in a meeting separate from the RP.</a:t>
            </a:r>
          </a:p>
          <a:p>
            <a:r>
              <a:rPr lang="en-GB" sz="4400" dirty="0">
                <a:solidFill>
                  <a:schemeClr val="tx1"/>
                </a:solidFill>
              </a:rPr>
              <a:t>Mainstream teachers invited to join the annual review meetings, everyone given the same message.</a:t>
            </a:r>
          </a:p>
          <a:p>
            <a:r>
              <a:rPr lang="en-GB" sz="4400" dirty="0">
                <a:solidFill>
                  <a:schemeClr val="tx1"/>
                </a:solidFill>
              </a:rPr>
              <a:t>Ensure it is not a cover teacher when pupils visit the RP, mainstream teacher need to build the relationship with the pupil! It is ALL about relationships.</a:t>
            </a:r>
            <a:endParaRPr lang="en-GB" sz="3600" dirty="0">
              <a:solidFill>
                <a:schemeClr val="tx1"/>
              </a:solidFill>
            </a:endParaRPr>
          </a:p>
        </p:txBody>
      </p:sp>
      <p:pic>
        <p:nvPicPr>
          <p:cNvPr id="5" name="Picture 4">
            <a:extLst>
              <a:ext uri="{FF2B5EF4-FFF2-40B4-BE49-F238E27FC236}">
                <a16:creationId xmlns:a16="http://schemas.microsoft.com/office/drawing/2014/main" id="{8DD50527-F359-62DF-7FCD-BDBD1D848D11}"/>
              </a:ext>
            </a:extLst>
          </p:cNvPr>
          <p:cNvPicPr>
            <a:picLocks noChangeAspect="1"/>
          </p:cNvPicPr>
          <p:nvPr/>
        </p:nvPicPr>
        <p:blipFill>
          <a:blip r:embed="rId2"/>
          <a:stretch>
            <a:fillRect/>
          </a:stretch>
        </p:blipFill>
        <p:spPr>
          <a:xfrm>
            <a:off x="12765945" y="2921453"/>
            <a:ext cx="8960199" cy="8929171"/>
          </a:xfrm>
          <a:prstGeom prst="rect">
            <a:avLst/>
          </a:prstGeom>
        </p:spPr>
      </p:pic>
    </p:spTree>
    <p:extLst>
      <p:ext uri="{BB962C8B-B14F-4D97-AF65-F5344CB8AC3E}">
        <p14:creationId xmlns:p14="http://schemas.microsoft.com/office/powerpoint/2010/main" val="326578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Strength based and time for reflection </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381377"/>
            <a:ext cx="10819604" cy="7413169"/>
          </a:xfrm>
          <a:prstGeom prst="rect">
            <a:avLst/>
          </a:prstGeom>
        </p:spPr>
        <p:txBody>
          <a:bodyPr/>
          <a:lstStyle/>
          <a:p>
            <a:r>
              <a:rPr lang="en-GB" sz="4400" dirty="0">
                <a:solidFill>
                  <a:schemeClr val="tx1"/>
                </a:solidFill>
              </a:rPr>
              <a:t>People focus on the negative and not what pupils can do and their strengths. Focusing on this gives us a broader picture and provides a more holistic view of the student.</a:t>
            </a:r>
          </a:p>
          <a:p>
            <a:r>
              <a:rPr lang="en-GB" sz="4400" dirty="0">
                <a:solidFill>
                  <a:schemeClr val="tx1"/>
                </a:solidFill>
              </a:rPr>
              <a:t>One RP contacted a range of schools in their region, both special and mainstream with and without RP, to help them reflect on their own practice.</a:t>
            </a:r>
            <a:endParaRPr lang="en-GB" sz="3600" dirty="0">
              <a:solidFill>
                <a:schemeClr val="tx1"/>
              </a:solidFill>
            </a:endParaRPr>
          </a:p>
        </p:txBody>
      </p:sp>
      <p:pic>
        <p:nvPicPr>
          <p:cNvPr id="6" name="Picture 5">
            <a:extLst>
              <a:ext uri="{FF2B5EF4-FFF2-40B4-BE49-F238E27FC236}">
                <a16:creationId xmlns:a16="http://schemas.microsoft.com/office/drawing/2014/main" id="{EA11FF79-431C-5D30-4EAF-D899B303065B}"/>
              </a:ext>
            </a:extLst>
          </p:cNvPr>
          <p:cNvPicPr>
            <a:picLocks noChangeAspect="1"/>
          </p:cNvPicPr>
          <p:nvPr/>
        </p:nvPicPr>
        <p:blipFill>
          <a:blip r:embed="rId2"/>
          <a:stretch>
            <a:fillRect/>
          </a:stretch>
        </p:blipFill>
        <p:spPr>
          <a:xfrm>
            <a:off x="12618721" y="3381377"/>
            <a:ext cx="8796528" cy="7734300"/>
          </a:xfrm>
          <a:prstGeom prst="rect">
            <a:avLst/>
          </a:prstGeom>
        </p:spPr>
      </p:pic>
    </p:spTree>
    <p:extLst>
      <p:ext uri="{BB962C8B-B14F-4D97-AF65-F5344CB8AC3E}">
        <p14:creationId xmlns:p14="http://schemas.microsoft.com/office/powerpoint/2010/main" val="3715485141"/>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3.xml><?xml version="1.0" encoding="utf-8"?>
<ds:datastoreItem xmlns:ds="http://schemas.openxmlformats.org/officeDocument/2006/customXml" ds:itemID="{7EB60EA4-7D52-49C9-B8C9-8A7584A1B65E}">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1e1c1808-369b-40d7-9886-afbc5f49b136"/>
    <ds:schemaRef ds:uri="http://www.w3.org/XML/1998/namespace"/>
    <ds:schemaRef ds:uri="http://schemas.openxmlformats.org/package/2006/metadata/core-properties"/>
    <ds:schemaRef ds:uri="http://purl.org/dc/dcmitype/"/>
    <ds:schemaRef ds:uri="c5dbf80e-f509-45f6-9fe5-406e3eefabbb"/>
    <ds:schemaRef ds:uri="d0393e64-3c0e-487f-804d-ccdf56bf1631"/>
    <ds:schemaRef ds:uri="http://purl.org/dc/elements/1.1/"/>
  </ds:schemaRefs>
</ds:datastoreItem>
</file>

<file path=customXml/itemProps4.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14788</TotalTime>
  <Words>1437</Words>
  <Application>Microsoft Office PowerPoint</Application>
  <PresentationFormat>Custom</PresentationFormat>
  <Paragraphs>147</Paragraphs>
  <Slides>24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Arial</vt:lpstr>
      <vt:lpstr>Symbol</vt:lpstr>
      <vt:lpstr>Services background</vt:lpstr>
      <vt:lpstr>PowerPoint Presentation</vt:lpstr>
      <vt:lpstr>Welcome and Agenda</vt:lpstr>
      <vt:lpstr>Resourced provision Toolkit</vt:lpstr>
      <vt:lpstr>PowerPoint Presentation</vt:lpstr>
      <vt:lpstr>PowerPoint Presentation</vt:lpstr>
      <vt:lpstr>Senior leadership team (SLT) support a holistic and flexible approach in teaching students in more than one place</vt:lpstr>
      <vt:lpstr>Staff Development</vt:lpstr>
      <vt:lpstr>Empowering staff</vt:lpstr>
      <vt:lpstr>Strength based and time for reflection </vt:lpstr>
      <vt:lpstr>CAMHS support for parents and carers </vt:lpstr>
      <vt:lpstr>Deaf CAMHS</vt:lpstr>
      <vt:lpstr>Our Mentors</vt:lpstr>
      <vt:lpstr>Parent advice line</vt:lpstr>
      <vt:lpstr>Updates from the STAS team</vt:lpstr>
      <vt:lpstr>Ofsted updates </vt:lpstr>
      <vt:lpstr>NASEN Resources</vt:lpstr>
      <vt:lpstr>National association for special educational needs (NASEN) </vt:lpstr>
      <vt:lpstr>NASEN CPD programme offer  </vt:lpstr>
      <vt:lpstr>SEN Support Toolkit, SEN Support Line &amp; SEN Advisers </vt:lpstr>
      <vt:lpstr>A reminder, 5 training Modules</vt:lpstr>
      <vt:lpstr>Slides for module one</vt:lpstr>
      <vt:lpstr>Clarke Reynolds  </vt:lpstr>
      <vt:lpstr>Future Meetings</vt:lpstr>
      <vt:lpstr>Next network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2</cp:revision>
  <dcterms:created xsi:type="dcterms:W3CDTF">2023-04-27T13:13:25Z</dcterms:created>
  <dcterms:modified xsi:type="dcterms:W3CDTF">2024-12-12T10:38:00Z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