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3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E6255-5036-F743-8EE1-9F50720CE51F}">
          <p14:sldIdLst>
            <p14:sldId id="258"/>
            <p14:sldId id="259"/>
          </p14:sldIdLst>
        </p14:section>
        <p14:section name="Summary Section" id="{576D4D6B-1477-FF4B-8F4A-52E2CB889E47}">
          <p14:sldIdLst>
            <p14:sldId id="358"/>
          </p14:sldIdLst>
        </p14:section>
        <p14:section name="Section 1" id="{17CC93A3-B1D2-CB41-9314-9B67972ADA3F}">
          <p14:sldIdLst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ection 2" id="{79A992BB-5002-9C43-B2DC-502573018D18}">
          <p14:sldIdLst>
            <p14:sldId id="269"/>
            <p14:sldId id="271"/>
            <p14:sldId id="272"/>
          </p14:sldIdLst>
        </p14:section>
        <p14:section name="Section 3" id="{1DF7A95F-23A4-2240-B57C-D74E2B72F395}">
          <p14:sldIdLst>
            <p14:sldId id="273"/>
            <p14:sldId id="274"/>
            <p14:sldId id="275"/>
            <p14:sldId id="276"/>
            <p14:sldId id="277"/>
          </p14:sldIdLst>
        </p14:section>
        <p14:section name="Section 4" id="{814EB10F-1F4C-C049-9FDA-D2840F3715D2}">
          <p14:sldIdLst>
            <p14:sldId id="278"/>
            <p14:sldId id="279"/>
            <p14:sldId id="281"/>
            <p14:sldId id="282"/>
          </p14:sldIdLst>
        </p14:section>
        <p14:section name="Section 5" id="{5FB7B759-BACB-0F4D-A778-3099F0C759BA}">
          <p14:sldIdLst>
            <p14:sldId id="283"/>
            <p14:sldId id="284"/>
            <p14:sldId id="286"/>
            <p14:sldId id="287"/>
          </p14:sldIdLst>
        </p14:section>
        <p14:section name="Section 6" id="{CBA543B7-B108-6E40-A975-7918A9BA1433}">
          <p14:sldIdLst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3"/>
    <p:restoredTop sz="96327"/>
  </p:normalViewPr>
  <p:slideViewPr>
    <p:cSldViewPr snapToGrid="0">
      <p:cViewPr varScale="1">
        <p:scale>
          <a:sx n="73" d="100"/>
          <a:sy n="73" d="100"/>
        </p:scale>
        <p:origin x="232" y="3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D4C6-CA8E-F714-CCAC-A6211ECBC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60D01-2120-40CB-2086-669505B6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41A7-A2DD-44F2-7498-D708D4A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68CA8-6724-D235-DE73-FDF594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E4832-5C7D-4430-4F44-8A7AEF6B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F9BF-6D4B-A759-4543-BB775A56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1B03A-6157-D6AB-E851-CB1DC1FD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EDC9-61A6-42E3-5DE7-68A4E268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1E00-BF8E-795F-8D54-AFEEE608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F8CD-83AB-189D-7F27-F2DB356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91B77-088B-2F42-FA3D-B93BC66D3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6CA0A-FD00-C883-91C2-88B67B42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63D3-151E-3D9B-9474-274A1EA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C930-75D6-C988-A3A5-CF29252F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1C9C-E27B-B4EA-784B-43F7D2F1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39CB-7E35-A1BF-EFAF-02789E86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F712-6939-847D-F486-2F66E972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E6A20-B697-9935-19BE-12BB1042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B94C-F83A-24C8-955D-23590AA7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C561-A329-86CB-447D-AE122266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DFF7-2719-0425-58D2-733F0E50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563BA-11E1-88DF-844E-0AE409DB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40CB-4C5C-25FB-BECE-4834CCF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4F2A-646A-D87D-F8C1-6762FAC4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252A-7CA0-6D13-21F7-032A5F74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C200-D7A1-8DC5-5C97-9F16E1F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E4E3-64B9-4EE2-9335-9814E2212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9D878-817E-E542-EB00-650C9097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EE2AD-BD83-1F83-D767-DD0159A6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2046-759A-6379-2539-0F36DCB2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BBF0-7C1D-89C5-8442-7BF7DA98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0138-72F1-B97D-258E-C2273377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50A5-65C6-3254-B853-33807EF6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B6E1E-85F7-1887-C3A3-D1C36CF9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1CCAB-5B82-B58F-366E-32D3BCF8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9E5DE-4FDB-3311-F0D2-64541C5D6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336B6-97C3-747E-E5B5-4A16625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C77A9-0F7E-D733-F1D4-53BE3EB3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7A7F-DD31-6B2F-DFED-D4075F19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7A20-9A88-7C21-E1E9-315D78DB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C410E-05F3-265C-2F73-7E722840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DDB3D-39DF-0C42-949F-613BF36E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570D2-B45E-6B15-930E-4868F638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F8712-DBFA-3523-E896-39E04CAE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21106-0547-D8A1-F0C5-096C129F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7F21-827F-52F0-24E1-73288985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7E88-AA00-9DB4-50C4-9D6DADC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389D-2DC9-2B74-15C4-9078D17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42E64-94E4-876C-AB55-FC776C2F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DC74D-EC07-8795-EB48-DD339016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2465-6345-EFAA-DFBC-421E5BEB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6641-7BE9-30A5-7075-9704B51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93E-785C-0842-C276-419DC5EE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60A8E-A229-5CEC-A146-EC85BCF8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F58CE-1927-83BB-664A-5EF07B9C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DF45A-E509-8997-F2EE-62AF2904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7A272-FF13-F587-E363-459B3BEA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4B07-AAE0-BE6D-1C4D-91B3996F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36EF5-1251-B644-F207-FBDF1598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69FB9-73CE-D30B-EED2-C26A9AF7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BC6C-EE86-1452-B48E-07CD8C74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F07C-6D5B-6544-A916-30F9C2A7F99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D470-0695-F669-909A-F3B8C0352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2505-C320-73CB-3D25-A8C3FB49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holding hands together&#10;&#10;Description automatically generated with low confidence">
            <a:extLst>
              <a:ext uri="{FF2B5EF4-FFF2-40B4-BE49-F238E27FC236}">
                <a16:creationId xmlns:a16="http://schemas.microsoft.com/office/drawing/2014/main" id="{91DA76F6-3C1A-4013-7145-5E2B2BE9C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egg, cartoon&#10;&#10;Description automatically generated">
            <a:extLst>
              <a:ext uri="{FF2B5EF4-FFF2-40B4-BE49-F238E27FC236}">
                <a16:creationId xmlns:a16="http://schemas.microsoft.com/office/drawing/2014/main" id="{4F18CA8F-35DB-C523-5733-8C7C1B307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cord&#10;&#10;Description automatically generated with low confidence">
            <a:extLst>
              <a:ext uri="{FF2B5EF4-FFF2-40B4-BE49-F238E27FC236}">
                <a16:creationId xmlns:a16="http://schemas.microsoft.com/office/drawing/2014/main" id="{56282E0E-910F-29FC-94E2-F0A4129FE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7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FC89CCB5-9326-B6E1-9D53-7D79ED84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hands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0B0298C5-B34A-338A-4282-829FA04C5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cord&#10;&#10;Description automatically generated with low confidence">
            <a:extLst>
              <a:ext uri="{FF2B5EF4-FFF2-40B4-BE49-F238E27FC236}">
                <a16:creationId xmlns:a16="http://schemas.microsoft.com/office/drawing/2014/main" id="{17F5E2A1-7DA8-203D-DAB2-AC5BF0EF8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red&#10;&#10;Description automatically generated">
            <a:extLst>
              <a:ext uri="{FF2B5EF4-FFF2-40B4-BE49-F238E27FC236}">
                <a16:creationId xmlns:a16="http://schemas.microsoft.com/office/drawing/2014/main" id="{223E9F18-AA77-6DA2-7BD1-F2E4F1D17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3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lothing, human face, text, baby&#10;&#10;Description automatically generated">
            <a:extLst>
              <a:ext uri="{FF2B5EF4-FFF2-40B4-BE49-F238E27FC236}">
                <a16:creationId xmlns:a16="http://schemas.microsoft.com/office/drawing/2014/main" id="{CDB547B6-2042-71B1-335D-36EA1A5F6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E9B2D3C3-4E23-32E5-8B8C-D8EB6437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a child giving each other a high five&#10;&#10;Description automatically generated with low confidence">
            <a:extLst>
              <a:ext uri="{FF2B5EF4-FFF2-40B4-BE49-F238E27FC236}">
                <a16:creationId xmlns:a16="http://schemas.microsoft.com/office/drawing/2014/main" id="{0F88423D-3848-7F32-A05A-E9CE5B0E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string&#10;&#10;Description automatically generated with low confidence">
            <a:extLst>
              <a:ext uri="{FF2B5EF4-FFF2-40B4-BE49-F238E27FC236}">
                <a16:creationId xmlns:a16="http://schemas.microsoft.com/office/drawing/2014/main" id="{01FC89C8-D3C4-7094-6A4D-960682A52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hands forming a heart&#10;&#10;Description automatically generated">
            <a:extLst>
              <a:ext uri="{FF2B5EF4-FFF2-40B4-BE49-F238E27FC236}">
                <a16:creationId xmlns:a16="http://schemas.microsoft.com/office/drawing/2014/main" id="{CCFEDC8E-2DC8-6292-592B-FC4D121C3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og wearing headphones&#10;&#10;Description automatically generated">
            <a:extLst>
              <a:ext uri="{FF2B5EF4-FFF2-40B4-BE49-F238E27FC236}">
                <a16:creationId xmlns:a16="http://schemas.microsoft.com/office/drawing/2014/main" id="{8E55E8DC-1879-1161-91F3-6D711E896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urpl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2E6888C-82F7-548F-3BF3-09492D26F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his hand to his ear&#10;&#10;Description automatically generated with medium confidence">
            <a:extLst>
              <a:ext uri="{FF2B5EF4-FFF2-40B4-BE49-F238E27FC236}">
                <a16:creationId xmlns:a16="http://schemas.microsoft.com/office/drawing/2014/main" id="{D1730CB3-7E49-6D5B-59AD-38060511E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 with low confidence">
            <a:extLst>
              <a:ext uri="{FF2B5EF4-FFF2-40B4-BE49-F238E27FC236}">
                <a16:creationId xmlns:a16="http://schemas.microsoft.com/office/drawing/2014/main" id="{0CE02B15-DAE5-3872-A771-98A49B42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utting their hands together&#10;&#10;Description automatically generated with medium confidence">
            <a:extLst>
              <a:ext uri="{FF2B5EF4-FFF2-40B4-BE49-F238E27FC236}">
                <a16:creationId xmlns:a16="http://schemas.microsoft.com/office/drawing/2014/main" id="{F23F24CB-6CB1-0B9F-ED42-02F845070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1831D86-5C61-6994-9668-8F284EAB9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13D89DB8-F6FA-E37C-37D2-522A7E825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 with low confidence">
            <a:extLst>
              <a:ext uri="{FF2B5EF4-FFF2-40B4-BE49-F238E27FC236}">
                <a16:creationId xmlns:a16="http://schemas.microsoft.com/office/drawing/2014/main" id="{F0B4E37E-5CC4-261B-F958-52AB7336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9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insect, invertebrate&#10;&#10;Description automatically generated">
            <a:extLst>
              <a:ext uri="{FF2B5EF4-FFF2-40B4-BE49-F238E27FC236}">
                <a16:creationId xmlns:a16="http://schemas.microsoft.com/office/drawing/2014/main" id="{EC8899DF-F5E9-616A-F6EA-E52E6B8A6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F65C69-B1D4-E925-DF02-9DF9AF2A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12AD38D4-962B-F771-831F-86694FC12D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7603395"/>
                  </p:ext>
                </p:extLst>
              </p:nvPr>
            </p:nvGraphicFramePr>
            <p:xfrm>
              <a:off x="-174022" y="1565030"/>
              <a:ext cx="12366022" cy="5117040"/>
            </p:xfrm>
            <a:graphic>
              <a:graphicData uri="http://schemas.microsoft.com/office/powerpoint/2016/summaryzoom">
                <psuz:summaryZm>
                  <psuz:summaryZmObj sectionId="{17CC93A3-B1D2-CB41-9314-9B67972ADA3F}">
                    <psuz:zmPr id="{03D0F53C-1EB1-3F4C-A329-59D2568BBB3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9184" y="402196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9A992BB-5002-9C43-B2DC-502573018D18}">
                    <psuz:zmPr id="{CED4D3DE-A89E-A543-908D-E654CD615AF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28108" y="402196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DF7A95F-23A4-2240-B57C-D74E2B72F395}">
                    <psuz:zmPr id="{F87FD49C-6161-E247-B3A0-45ED76418E86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177032" y="402196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14EB10F-1F4C-C049-9FDA-D2840F3715D2}">
                    <psuz:zmPr id="{7D4191F1-E1C3-BC4E-B1CD-49A95606E0F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9184" y="2628079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FB7B759-BACB-0F4D-A778-3099F0C759BA}">
                    <psuz:zmPr id="{06A6DBD5-0F95-F44D-A311-8E268C5C410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28108" y="2628079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BA543B7-B108-6E40-A975-7918A9BA1433}">
                    <psuz:zmPr id="{44863ED1-E4ED-B547-86D7-22514CC860D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177032" y="2628079"/>
                          <a:ext cx="3709806" cy="2086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12AD38D4-962B-F771-831F-86694FC12DE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174022" y="1565030"/>
                <a:ext cx="12366022" cy="5117040"/>
                <a:chOff x="-174022" y="1565030"/>
                <a:chExt cx="12366022" cy="5117040"/>
              </a:xfrm>
            </p:grpSpPr>
            <p:pic>
              <p:nvPicPr>
                <p:cNvPr id="7" name="Picture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5162" y="1967226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4086" y="1967226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03010" y="1967226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5162" y="4193109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4086" y="4193109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3010" y="4193109"/>
                  <a:ext cx="3709806" cy="208676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9F5FA2-5149-1267-03AA-2572C55EDD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419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human face, clothing, text, person&#10;&#10;Description automatically generated">
            <a:extLst>
              <a:ext uri="{FF2B5EF4-FFF2-40B4-BE49-F238E27FC236}">
                <a16:creationId xmlns:a16="http://schemas.microsoft.com/office/drawing/2014/main" id="{12A1F42A-BDBE-7CA0-683D-3B1EA3843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hands holding a broken heart&#10;&#10;Description automatically generated with low confidence">
            <a:extLst>
              <a:ext uri="{FF2B5EF4-FFF2-40B4-BE49-F238E27FC236}">
                <a16:creationId xmlns:a16="http://schemas.microsoft.com/office/drawing/2014/main" id="{7DA1ED2D-DA89-22C9-261B-72E8E5E9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cord&#10;&#10;Description automatically generated with low confidence">
            <a:extLst>
              <a:ext uri="{FF2B5EF4-FFF2-40B4-BE49-F238E27FC236}">
                <a16:creationId xmlns:a16="http://schemas.microsoft.com/office/drawing/2014/main" id="{F790568E-EC8F-0050-9B2B-A8EA41187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child holding hands&#10;&#10;Description automatically generated with medium confidence">
            <a:extLst>
              <a:ext uri="{FF2B5EF4-FFF2-40B4-BE49-F238E27FC236}">
                <a16:creationId xmlns:a16="http://schemas.microsoft.com/office/drawing/2014/main" id="{AD0CE0DA-3529-F287-6AA4-F5CA5967C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6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human face, clothing, screenshot&#10;&#10;Description automatically generated">
            <a:extLst>
              <a:ext uri="{FF2B5EF4-FFF2-40B4-BE49-F238E27FC236}">
                <a16:creationId xmlns:a16="http://schemas.microsoft.com/office/drawing/2014/main" id="{722D5ABD-5574-F2B0-5092-C5EAA7DED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2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F7103240-10C5-1FEF-BAA4-FFB9024C7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2E7CD943-2B47-E909-931C-10667517C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purple&#10;&#10;Description automatically generated">
            <a:extLst>
              <a:ext uri="{FF2B5EF4-FFF2-40B4-BE49-F238E27FC236}">
                <a16:creationId xmlns:a16="http://schemas.microsoft.com/office/drawing/2014/main" id="{43ACAB0B-7DCA-BA0F-83D2-519E5F8C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DA1F2735-B0FB-4A6B-3FD3-E9206E339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n egg with a sad face in a egg cup&#10;&#10;Description automatically generated with medium confidence">
            <a:extLst>
              <a:ext uri="{FF2B5EF4-FFF2-40B4-BE49-F238E27FC236}">
                <a16:creationId xmlns:a16="http://schemas.microsoft.com/office/drawing/2014/main" id="{C083D161-9D8C-5E0B-CE55-E66A7059B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n egg in a cup with a face drawn on it&#10;&#10;Description automatically generated with medium confidence">
            <a:extLst>
              <a:ext uri="{FF2B5EF4-FFF2-40B4-BE49-F238E27FC236}">
                <a16:creationId xmlns:a16="http://schemas.microsoft.com/office/drawing/2014/main" id="{190EA4C0-6124-6240-9CFE-7429BB6FE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egg&#10;&#10;Description automatically generated">
            <a:extLst>
              <a:ext uri="{FF2B5EF4-FFF2-40B4-BE49-F238E27FC236}">
                <a16:creationId xmlns:a16="http://schemas.microsoft.com/office/drawing/2014/main" id="{A61C146C-5191-E023-1027-E8E3C96E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2F presentation" id="{85F47639-BEA9-564F-AE43-5517FF965219}" vid="{E7B38C2B-7508-CF41-B8AA-10695271E0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Pooky Knightsmith</cp:lastModifiedBy>
  <cp:revision>3</cp:revision>
  <dcterms:created xsi:type="dcterms:W3CDTF">2023-06-29T05:31:21Z</dcterms:created>
  <dcterms:modified xsi:type="dcterms:W3CDTF">2023-06-29T05:40:50Z</dcterms:modified>
</cp:coreProperties>
</file>