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11"/>
  </p:notesMasterIdLst>
  <p:sldIdLst>
    <p:sldId id="261" r:id="rId6"/>
    <p:sldId id="4454" r:id="rId7"/>
    <p:sldId id="4455" r:id="rId8"/>
    <p:sldId id="258" r:id="rId9"/>
    <p:sldId id="4602" r:id="rId10"/>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8"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4" userDrawn="1">
          <p15:clr>
            <a:srgbClr val="A4A3A4"/>
          </p15:clr>
        </p15:guide>
        <p15:guide id="15" pos="9789" userDrawn="1">
          <p15:clr>
            <a:srgbClr val="A4A3A4"/>
          </p15:clr>
        </p15:guide>
        <p15:guide id="16" pos="9063" userDrawn="1">
          <p15:clr>
            <a:srgbClr val="A4A3A4"/>
          </p15:clr>
        </p15:guide>
        <p15:guide id="17" pos="8631" userDrawn="1">
          <p15:clr>
            <a:srgbClr val="A4A3A4"/>
          </p15:clr>
        </p15:guide>
        <p15:guide id="18" pos="7453" userDrawn="1">
          <p15:clr>
            <a:srgbClr val="A4A3A4"/>
          </p15:clr>
        </p15:guide>
        <p15:guide id="19" pos="7883" userDrawn="1">
          <p15:clr>
            <a:srgbClr val="A4A3A4"/>
          </p15:clr>
        </p15:guide>
        <p15:guide id="20" pos="10242" userDrawn="1">
          <p15:clr>
            <a:srgbClr val="A4A3A4"/>
          </p15:clr>
        </p15:guide>
        <p15:guide id="21" pos="11399" userDrawn="1">
          <p15:clr>
            <a:srgbClr val="A4A3A4"/>
          </p15:clr>
        </p15:guide>
        <p15:guide id="22" pos="10969" userDrawn="1">
          <p15:clr>
            <a:srgbClr val="A4A3A4"/>
          </p15:clr>
        </p15:guide>
        <p15:guide id="23" pos="12125" userDrawn="1">
          <p15:clr>
            <a:srgbClr val="A4A3A4"/>
          </p15:clr>
        </p15:guide>
        <p15:guide id="24" pos="12557"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CE"/>
    <a:srgbClr val="429AD6"/>
    <a:srgbClr val="8A358C"/>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F0D59-C30C-40DF-B6CC-9684922CD53B}" v="5" dt="2025-12-01T10:48:35.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98" y="96"/>
      </p:cViewPr>
      <p:guideLst>
        <p:guide orient="horz" pos="850"/>
        <p:guide pos="853"/>
        <p:guide pos="14483"/>
        <p:guide orient="horz" pos="7767"/>
        <p:guide pos="1556"/>
        <p:guide pos="2032"/>
        <p:guide pos="6728"/>
        <p:guide pos="6296"/>
        <p:guide pos="5548"/>
        <p:guide pos="5117"/>
        <p:guide pos="4346"/>
        <p:guide pos="2758"/>
        <p:guide pos="3212"/>
        <p:guide pos="3914"/>
        <p:guide pos="9789"/>
        <p:guide pos="9063"/>
        <p:guide pos="8631"/>
        <p:guide pos="7453"/>
        <p:guide pos="7883"/>
        <p:guide pos="10242"/>
        <p:guide pos="11399"/>
        <p:guide pos="10969"/>
        <p:guide pos="12125"/>
        <p:guide pos="12557"/>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hahiemen, Ebi" userId="f159cad7-f38e-400c-abb9-c47177e4599f" providerId="ADAL" clId="{4DE826B7-4E5D-4881-B4CA-BEBC8E8B0673}"/>
    <pc:docChg chg="undo custSel addSld delSld modSld">
      <pc:chgData name="Erhahiemen, Ebi" userId="f159cad7-f38e-400c-abb9-c47177e4599f" providerId="ADAL" clId="{4DE826B7-4E5D-4881-B4CA-BEBC8E8B0673}" dt="2025-12-01T10:51:55.852" v="97" actId="20577"/>
      <pc:docMkLst>
        <pc:docMk/>
      </pc:docMkLst>
      <pc:sldChg chg="modSp add mod">
        <pc:chgData name="Erhahiemen, Ebi" userId="f159cad7-f38e-400c-abb9-c47177e4599f" providerId="ADAL" clId="{4DE826B7-4E5D-4881-B4CA-BEBC8E8B0673}" dt="2025-12-01T10:51:19.346" v="89" actId="1076"/>
        <pc:sldMkLst>
          <pc:docMk/>
          <pc:sldMk cId="21390516" sldId="258"/>
        </pc:sldMkLst>
        <pc:spChg chg="mod">
          <ac:chgData name="Erhahiemen, Ebi" userId="f159cad7-f38e-400c-abb9-c47177e4599f" providerId="ADAL" clId="{4DE826B7-4E5D-4881-B4CA-BEBC8E8B0673}" dt="2025-12-01T10:50:28.021" v="74" actId="6549"/>
          <ac:spMkLst>
            <pc:docMk/>
            <pc:sldMk cId="21390516" sldId="258"/>
            <ac:spMk id="2" creationId="{85811015-7DE2-049B-88EA-0DCA5C1DCDB1}"/>
          </ac:spMkLst>
        </pc:spChg>
        <pc:spChg chg="mod">
          <ac:chgData name="Erhahiemen, Ebi" userId="f159cad7-f38e-400c-abb9-c47177e4599f" providerId="ADAL" clId="{4DE826B7-4E5D-4881-B4CA-BEBC8E8B0673}" dt="2025-12-01T10:50:07.828" v="62" actId="14100"/>
          <ac:spMkLst>
            <pc:docMk/>
            <pc:sldMk cId="21390516" sldId="258"/>
            <ac:spMk id="9" creationId="{7A8FE99F-F0EB-5316-7734-8CCD0A1F8F78}"/>
          </ac:spMkLst>
        </pc:spChg>
        <pc:picChg chg="mod">
          <ac:chgData name="Erhahiemen, Ebi" userId="f159cad7-f38e-400c-abb9-c47177e4599f" providerId="ADAL" clId="{4DE826B7-4E5D-4881-B4CA-BEBC8E8B0673}" dt="2025-12-01T10:51:19.346" v="89" actId="1076"/>
          <ac:picMkLst>
            <pc:docMk/>
            <pc:sldMk cId="21390516" sldId="258"/>
            <ac:picMk id="3" creationId="{2A6B3D82-FF5F-5E37-8D4D-B71D372E42EF}"/>
          </ac:picMkLst>
        </pc:picChg>
      </pc:sldChg>
      <pc:sldChg chg="del">
        <pc:chgData name="Erhahiemen, Ebi" userId="f159cad7-f38e-400c-abb9-c47177e4599f" providerId="ADAL" clId="{4DE826B7-4E5D-4881-B4CA-BEBC8E8B0673}" dt="2025-12-01T10:46:07.811" v="15" actId="47"/>
        <pc:sldMkLst>
          <pc:docMk/>
          <pc:sldMk cId="620237314" sldId="258"/>
        </pc:sldMkLst>
      </pc:sldChg>
      <pc:sldChg chg="del">
        <pc:chgData name="Erhahiemen, Ebi" userId="f159cad7-f38e-400c-abb9-c47177e4599f" providerId="ADAL" clId="{4DE826B7-4E5D-4881-B4CA-BEBC8E8B0673}" dt="2025-12-01T10:46:08.533" v="18" actId="47"/>
        <pc:sldMkLst>
          <pc:docMk/>
          <pc:sldMk cId="3686666491" sldId="259"/>
        </pc:sldMkLst>
      </pc:sldChg>
      <pc:sldChg chg="modSp mod">
        <pc:chgData name="Erhahiemen, Ebi" userId="f159cad7-f38e-400c-abb9-c47177e4599f" providerId="ADAL" clId="{4DE826B7-4E5D-4881-B4CA-BEBC8E8B0673}" dt="2025-12-01T10:45:50.802" v="14" actId="6549"/>
        <pc:sldMkLst>
          <pc:docMk/>
          <pc:sldMk cId="789714967" sldId="261"/>
        </pc:sldMkLst>
        <pc:spChg chg="mod">
          <ac:chgData name="Erhahiemen, Ebi" userId="f159cad7-f38e-400c-abb9-c47177e4599f" providerId="ADAL" clId="{4DE826B7-4E5D-4881-B4CA-BEBC8E8B0673}" dt="2025-12-01T10:45:50.802" v="14" actId="6549"/>
          <ac:spMkLst>
            <pc:docMk/>
            <pc:sldMk cId="789714967" sldId="261"/>
            <ac:spMk id="3" creationId="{6C14C7F7-D8CD-0AA7-D52B-DAC1FBA97DDE}"/>
          </ac:spMkLst>
        </pc:spChg>
      </pc:sldChg>
      <pc:sldChg chg="del">
        <pc:chgData name="Erhahiemen, Ebi" userId="f159cad7-f38e-400c-abb9-c47177e4599f" providerId="ADAL" clId="{4DE826B7-4E5D-4881-B4CA-BEBC8E8B0673}" dt="2025-12-01T10:46:10.419" v="23" actId="47"/>
        <pc:sldMkLst>
          <pc:docMk/>
          <pc:sldMk cId="2471791224" sldId="262"/>
        </pc:sldMkLst>
      </pc:sldChg>
      <pc:sldChg chg="del">
        <pc:chgData name="Erhahiemen, Ebi" userId="f159cad7-f38e-400c-abb9-c47177e4599f" providerId="ADAL" clId="{4DE826B7-4E5D-4881-B4CA-BEBC8E8B0673}" dt="2025-12-01T10:46:08.058" v="16" actId="47"/>
        <pc:sldMkLst>
          <pc:docMk/>
          <pc:sldMk cId="1871673148" sldId="263"/>
        </pc:sldMkLst>
      </pc:sldChg>
      <pc:sldChg chg="del">
        <pc:chgData name="Erhahiemen, Ebi" userId="f159cad7-f38e-400c-abb9-c47177e4599f" providerId="ADAL" clId="{4DE826B7-4E5D-4881-B4CA-BEBC8E8B0673}" dt="2025-12-01T10:46:08.387" v="17" actId="47"/>
        <pc:sldMkLst>
          <pc:docMk/>
          <pc:sldMk cId="438569489" sldId="264"/>
        </pc:sldMkLst>
      </pc:sldChg>
      <pc:sldChg chg="del">
        <pc:chgData name="Erhahiemen, Ebi" userId="f159cad7-f38e-400c-abb9-c47177e4599f" providerId="ADAL" clId="{4DE826B7-4E5D-4881-B4CA-BEBC8E8B0673}" dt="2025-12-01T10:46:41.850" v="29" actId="47"/>
        <pc:sldMkLst>
          <pc:docMk/>
          <pc:sldMk cId="3723317865" sldId="265"/>
        </pc:sldMkLst>
      </pc:sldChg>
      <pc:sldChg chg="del">
        <pc:chgData name="Erhahiemen, Ebi" userId="f159cad7-f38e-400c-abb9-c47177e4599f" providerId="ADAL" clId="{4DE826B7-4E5D-4881-B4CA-BEBC8E8B0673}" dt="2025-12-01T10:46:09.491" v="20" actId="47"/>
        <pc:sldMkLst>
          <pc:docMk/>
          <pc:sldMk cId="1739005213" sldId="266"/>
        </pc:sldMkLst>
      </pc:sldChg>
      <pc:sldChg chg="del">
        <pc:chgData name="Erhahiemen, Ebi" userId="f159cad7-f38e-400c-abb9-c47177e4599f" providerId="ADAL" clId="{4DE826B7-4E5D-4881-B4CA-BEBC8E8B0673}" dt="2025-12-01T10:46:08.890" v="19" actId="47"/>
        <pc:sldMkLst>
          <pc:docMk/>
          <pc:sldMk cId="436432174" sldId="267"/>
        </pc:sldMkLst>
      </pc:sldChg>
      <pc:sldChg chg="del">
        <pc:chgData name="Erhahiemen, Ebi" userId="f159cad7-f38e-400c-abb9-c47177e4599f" providerId="ADAL" clId="{4DE826B7-4E5D-4881-B4CA-BEBC8E8B0673}" dt="2025-12-01T10:46:09.845" v="21" actId="47"/>
        <pc:sldMkLst>
          <pc:docMk/>
          <pc:sldMk cId="3318729587" sldId="268"/>
        </pc:sldMkLst>
      </pc:sldChg>
      <pc:sldChg chg="del">
        <pc:chgData name="Erhahiemen, Ebi" userId="f159cad7-f38e-400c-abb9-c47177e4599f" providerId="ADAL" clId="{4DE826B7-4E5D-4881-B4CA-BEBC8E8B0673}" dt="2025-12-01T10:46:10.145" v="22" actId="47"/>
        <pc:sldMkLst>
          <pc:docMk/>
          <pc:sldMk cId="3823832037" sldId="269"/>
        </pc:sldMkLst>
      </pc:sldChg>
      <pc:sldChg chg="add del">
        <pc:chgData name="Erhahiemen, Ebi" userId="f159cad7-f38e-400c-abb9-c47177e4599f" providerId="ADAL" clId="{4DE826B7-4E5D-4881-B4CA-BEBC8E8B0673}" dt="2025-12-01T10:46:18.288" v="27" actId="47"/>
        <pc:sldMkLst>
          <pc:docMk/>
          <pc:sldMk cId="4168730249" sldId="270"/>
        </pc:sldMkLst>
      </pc:sldChg>
      <pc:sldChg chg="del">
        <pc:chgData name="Erhahiemen, Ebi" userId="f159cad7-f38e-400c-abb9-c47177e4599f" providerId="ADAL" clId="{4DE826B7-4E5D-4881-B4CA-BEBC8E8B0673}" dt="2025-12-01T10:46:10.744" v="24" actId="47"/>
        <pc:sldMkLst>
          <pc:docMk/>
          <pc:sldMk cId="1174063757" sldId="271"/>
        </pc:sldMkLst>
      </pc:sldChg>
      <pc:sldChg chg="delSp modSp add mod">
        <pc:chgData name="Erhahiemen, Ebi" userId="f159cad7-f38e-400c-abb9-c47177e4599f" providerId="ADAL" clId="{4DE826B7-4E5D-4881-B4CA-BEBC8E8B0673}" dt="2025-12-01T10:51:55.852" v="97" actId="20577"/>
        <pc:sldMkLst>
          <pc:docMk/>
          <pc:sldMk cId="3354359016" sldId="4454"/>
        </pc:sldMkLst>
        <pc:spChg chg="mod">
          <ac:chgData name="Erhahiemen, Ebi" userId="f159cad7-f38e-400c-abb9-c47177e4599f" providerId="ADAL" clId="{4DE826B7-4E5D-4881-B4CA-BEBC8E8B0673}" dt="2025-12-01T10:47:27.399" v="39" actId="255"/>
          <ac:spMkLst>
            <pc:docMk/>
            <pc:sldMk cId="3354359016" sldId="4454"/>
            <ac:spMk id="2" creationId="{A4A717C3-054F-5AE4-B844-118BCC50A9EA}"/>
          </ac:spMkLst>
        </pc:spChg>
        <pc:spChg chg="mod">
          <ac:chgData name="Erhahiemen, Ebi" userId="f159cad7-f38e-400c-abb9-c47177e4599f" providerId="ADAL" clId="{4DE826B7-4E5D-4881-B4CA-BEBC8E8B0673}" dt="2025-12-01T10:51:55.852" v="97" actId="20577"/>
          <ac:spMkLst>
            <pc:docMk/>
            <pc:sldMk cId="3354359016" sldId="4454"/>
            <ac:spMk id="6" creationId="{DC73DFD1-5EA8-15D7-B94D-511426690DB2}"/>
          </ac:spMkLst>
        </pc:spChg>
        <pc:spChg chg="mod">
          <ac:chgData name="Erhahiemen, Ebi" userId="f159cad7-f38e-400c-abb9-c47177e4599f" providerId="ADAL" clId="{4DE826B7-4E5D-4881-B4CA-BEBC8E8B0673}" dt="2025-12-01T10:46:51.952" v="31" actId="1076"/>
          <ac:spMkLst>
            <pc:docMk/>
            <pc:sldMk cId="3354359016" sldId="4454"/>
            <ac:spMk id="22" creationId="{120028DE-B172-1139-887C-159C0431188B}"/>
          </ac:spMkLst>
        </pc:spChg>
        <pc:grpChg chg="del">
          <ac:chgData name="Erhahiemen, Ebi" userId="f159cad7-f38e-400c-abb9-c47177e4599f" providerId="ADAL" clId="{4DE826B7-4E5D-4881-B4CA-BEBC8E8B0673}" dt="2025-12-01T10:48:07.511" v="45" actId="478"/>
          <ac:grpSpMkLst>
            <pc:docMk/>
            <pc:sldMk cId="3354359016" sldId="4454"/>
            <ac:grpSpMk id="12" creationId="{06CD9948-0549-FD42-8130-CCFE5EB4E8D6}"/>
          </ac:grpSpMkLst>
        </pc:grpChg>
        <pc:picChg chg="mod">
          <ac:chgData name="Erhahiemen, Ebi" userId="f159cad7-f38e-400c-abb9-c47177e4599f" providerId="ADAL" clId="{4DE826B7-4E5D-4881-B4CA-BEBC8E8B0673}" dt="2025-12-01T10:47:01.868" v="35" actId="1076"/>
          <ac:picMkLst>
            <pc:docMk/>
            <pc:sldMk cId="3354359016" sldId="4454"/>
            <ac:picMk id="5" creationId="{BC7D2B2E-5391-2E71-D2CB-1FF6C2388F65}"/>
          </ac:picMkLst>
        </pc:picChg>
        <pc:picChg chg="mod">
          <ac:chgData name="Erhahiemen, Ebi" userId="f159cad7-f38e-400c-abb9-c47177e4599f" providerId="ADAL" clId="{4DE826B7-4E5D-4881-B4CA-BEBC8E8B0673}" dt="2025-12-01T10:47:39.103" v="41" actId="1076"/>
          <ac:picMkLst>
            <pc:docMk/>
            <pc:sldMk cId="3354359016" sldId="4454"/>
            <ac:picMk id="7" creationId="{CDB51A84-8B0E-4CCC-79EF-EF2A0786ABED}"/>
          </ac:picMkLst>
        </pc:picChg>
      </pc:sldChg>
      <pc:sldChg chg="delSp modSp add mod">
        <pc:chgData name="Erhahiemen, Ebi" userId="f159cad7-f38e-400c-abb9-c47177e4599f" providerId="ADAL" clId="{4DE826B7-4E5D-4881-B4CA-BEBC8E8B0673}" dt="2025-12-01T10:49:17.363" v="60" actId="5793"/>
        <pc:sldMkLst>
          <pc:docMk/>
          <pc:sldMk cId="2459456712" sldId="4455"/>
        </pc:sldMkLst>
        <pc:spChg chg="mod">
          <ac:chgData name="Erhahiemen, Ebi" userId="f159cad7-f38e-400c-abb9-c47177e4599f" providerId="ADAL" clId="{4DE826B7-4E5D-4881-B4CA-BEBC8E8B0673}" dt="2025-12-01T10:48:21.839" v="46" actId="108"/>
          <ac:spMkLst>
            <pc:docMk/>
            <pc:sldMk cId="2459456712" sldId="4455"/>
            <ac:spMk id="2" creationId="{FA73ED8E-F032-9284-8215-40BB1573D420}"/>
          </ac:spMkLst>
        </pc:spChg>
        <pc:spChg chg="mod">
          <ac:chgData name="Erhahiemen, Ebi" userId="f159cad7-f38e-400c-abb9-c47177e4599f" providerId="ADAL" clId="{4DE826B7-4E5D-4881-B4CA-BEBC8E8B0673}" dt="2025-12-01T10:49:17.363" v="60" actId="5793"/>
          <ac:spMkLst>
            <pc:docMk/>
            <pc:sldMk cId="2459456712" sldId="4455"/>
            <ac:spMk id="8" creationId="{D2698E4C-2670-5CCE-3473-CA4C7A3B5BD1}"/>
          </ac:spMkLst>
        </pc:spChg>
        <pc:grpChg chg="del">
          <ac:chgData name="Erhahiemen, Ebi" userId="f159cad7-f38e-400c-abb9-c47177e4599f" providerId="ADAL" clId="{4DE826B7-4E5D-4881-B4CA-BEBC8E8B0673}" dt="2025-12-01T10:48:30.313" v="49" actId="478"/>
          <ac:grpSpMkLst>
            <pc:docMk/>
            <pc:sldMk cId="2459456712" sldId="4455"/>
            <ac:grpSpMk id="12" creationId="{7BBBE400-CEAB-C2CC-BD8A-A4EADFEC3878}"/>
          </ac:grpSpMkLst>
        </pc:grpChg>
        <pc:picChg chg="mod">
          <ac:chgData name="Erhahiemen, Ebi" userId="f159cad7-f38e-400c-abb9-c47177e4599f" providerId="ADAL" clId="{4DE826B7-4E5D-4881-B4CA-BEBC8E8B0673}" dt="2025-12-01T10:48:27.652" v="48" actId="14100"/>
          <ac:picMkLst>
            <pc:docMk/>
            <pc:sldMk cId="2459456712" sldId="4455"/>
            <ac:picMk id="9" creationId="{3ADA11A0-310C-30C6-BB86-74E0D4671D62}"/>
          </ac:picMkLst>
        </pc:picChg>
      </pc:sldChg>
      <pc:sldChg chg="modSp add mod">
        <pc:chgData name="Erhahiemen, Ebi" userId="f159cad7-f38e-400c-abb9-c47177e4599f" providerId="ADAL" clId="{4DE826B7-4E5D-4881-B4CA-BEBC8E8B0673}" dt="2025-12-01T10:51:35.077" v="91" actId="14100"/>
        <pc:sldMkLst>
          <pc:docMk/>
          <pc:sldMk cId="4270903457" sldId="4602"/>
        </pc:sldMkLst>
        <pc:spChg chg="mod">
          <ac:chgData name="Erhahiemen, Ebi" userId="f159cad7-f38e-400c-abb9-c47177e4599f" providerId="ADAL" clId="{4DE826B7-4E5D-4881-B4CA-BEBC8E8B0673}" dt="2025-12-01T10:51:35.077" v="91" actId="14100"/>
          <ac:spMkLst>
            <pc:docMk/>
            <pc:sldMk cId="4270903457" sldId="4602"/>
            <ac:spMk id="2" creationId="{85811015-7DE2-049B-88EA-0DCA5C1DCDB1}"/>
          </ac:spMkLst>
        </pc:spChg>
        <pc:picChg chg="mod">
          <ac:chgData name="Erhahiemen, Ebi" userId="f159cad7-f38e-400c-abb9-c47177e4599f" providerId="ADAL" clId="{4DE826B7-4E5D-4881-B4CA-BEBC8E8B0673}" dt="2025-12-01T10:51:28.762" v="90" actId="1076"/>
          <ac:picMkLst>
            <pc:docMk/>
            <pc:sldMk cId="4270903457" sldId="4602"/>
            <ac:picMk id="3" creationId="{C0B896DF-8B51-6974-6D1C-014376FBFB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C2DE8-138B-46E7-9124-65B12703F21B}"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6AB83-4ACE-4561-B422-2D16516589CA}" type="slidenum">
              <a:rPr lang="en-GB" smtClean="0"/>
              <a:t>‹#›</a:t>
            </a:fld>
            <a:endParaRPr lang="en-GB"/>
          </a:p>
        </p:txBody>
      </p:sp>
    </p:spTree>
    <p:extLst>
      <p:ext uri="{BB962C8B-B14F-4D97-AF65-F5344CB8AC3E}">
        <p14:creationId xmlns:p14="http://schemas.microsoft.com/office/powerpoint/2010/main" val="3343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46AB83-4ACE-4561-B422-2D16516589CA}" type="slidenum">
              <a:rPr lang="en-GB" smtClean="0"/>
              <a:t>4</a:t>
            </a:fld>
            <a:endParaRPr lang="en-GB"/>
          </a:p>
        </p:txBody>
      </p:sp>
    </p:spTree>
    <p:extLst>
      <p:ext uri="{BB962C8B-B14F-4D97-AF65-F5344CB8AC3E}">
        <p14:creationId xmlns:p14="http://schemas.microsoft.com/office/powerpoint/2010/main" val="400016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7" y="5076579"/>
            <a:ext cx="21674139" cy="2246641"/>
          </a:xfrm>
          <a:prstGeom prst="rect">
            <a:avLst/>
          </a:prstGeom>
          <a:noFill/>
        </p:spPr>
        <p:txBody>
          <a:bodyPr wrap="square" rtlCol="0">
            <a:spAutoFit/>
          </a:bodyPr>
          <a:lstStyle/>
          <a:p>
            <a:r>
              <a:rPr lang="en-US" sz="13999"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8" y="8449169"/>
            <a:ext cx="21637625" cy="2308068"/>
          </a:xfrm>
          <a:prstGeom prst="rect">
            <a:avLst/>
          </a:prstGeom>
          <a:noFill/>
        </p:spPr>
        <p:txBody>
          <a:bodyPr wrap="square" rtlCol="0">
            <a:spAutoFit/>
          </a:bodyPr>
          <a:lstStyle/>
          <a:p>
            <a:r>
              <a:rPr lang="en-US" sz="7199">
                <a:solidFill>
                  <a:srgbClr val="429AD6"/>
                </a:solidFill>
                <a:latin typeface="Arial" panose="020B0604020202020204" pitchFamily="34" charset="0"/>
                <a:cs typeface="Arial" panose="020B0604020202020204" pitchFamily="34" charset="0"/>
              </a:rPr>
              <a:t>Day Month 202X</a:t>
            </a:r>
          </a:p>
          <a:p>
            <a:r>
              <a:rPr lang="en-US" sz="7199">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034E8B8-9B74-C822-6BE7-2DBBC6474648}"/>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B2C5FEDF-0E42-E34E-FF4A-9723C1432EB2}"/>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5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940EB5C4-AC8B-6727-91E6-F830E2B5BEBE}"/>
              </a:ext>
            </a:extLst>
          </p:cNvPr>
          <p:cNvSpPr>
            <a:spLocks noGrp="1"/>
          </p:cNvSpPr>
          <p:nvPr>
            <p:ph type="body" sz="quarter" idx="10"/>
          </p:nvPr>
        </p:nvSpPr>
        <p:spPr>
          <a:xfrm>
            <a:off x="1368001" y="4428000"/>
            <a:ext cx="21334413" cy="8286750"/>
          </a:xfrm>
          <a:prstGeom prst="rect">
            <a:avLst/>
          </a:prstGeom>
        </p:spPr>
        <p:txBody>
          <a:bodyPr numCol="2"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28368E83-628D-127A-1DB8-81CCFF86BC14}"/>
              </a:ext>
            </a:extLst>
          </p:cNvPr>
          <p:cNvSpPr>
            <a:spLocks noGrp="1"/>
          </p:cNvSpPr>
          <p:nvPr>
            <p:ph type="body" sz="quarter" idx="10"/>
          </p:nvPr>
        </p:nvSpPr>
        <p:spPr>
          <a:xfrm>
            <a:off x="1368001" y="4428000"/>
            <a:ext cx="21334413" cy="8286750"/>
          </a:xfrm>
          <a:prstGeom prst="rect">
            <a:avLst/>
          </a:prstGeom>
        </p:spPr>
        <p:txBody>
          <a:bodyPr numCol="3"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C585-C268-FAAB-B6D7-BB2F36BA52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FFADE0-A164-24EC-1834-A1CAB9DF7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FE876B-5A9E-F86A-0BF8-482B64693772}"/>
              </a:ext>
            </a:extLst>
          </p:cNvPr>
          <p:cNvSpPr>
            <a:spLocks noGrp="1"/>
          </p:cNvSpPr>
          <p:nvPr>
            <p:ph type="dt" sz="half" idx="10"/>
          </p:nvPr>
        </p:nvSpPr>
        <p:spPr/>
        <p:txBody>
          <a:bodyPr/>
          <a:lstStyle/>
          <a:p>
            <a:fld id="{BD7FCD38-3354-4D0E-B1FA-40DAD63029DC}" type="datetimeFigureOut">
              <a:rPr lang="en-GB" smtClean="0"/>
              <a:t>01/12/2025</a:t>
            </a:fld>
            <a:endParaRPr lang="en-GB"/>
          </a:p>
        </p:txBody>
      </p:sp>
      <p:sp>
        <p:nvSpPr>
          <p:cNvPr id="5" name="Footer Placeholder 4">
            <a:extLst>
              <a:ext uri="{FF2B5EF4-FFF2-40B4-BE49-F238E27FC236}">
                <a16:creationId xmlns:a16="http://schemas.microsoft.com/office/drawing/2014/main" id="{1965AC08-75DE-1404-E22B-7E268E49B8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38B39-2562-6BBE-4F2F-D3FABA339881}"/>
              </a:ext>
            </a:extLst>
          </p:cNvPr>
          <p:cNvSpPr>
            <a:spLocks noGrp="1"/>
          </p:cNvSpPr>
          <p:nvPr>
            <p:ph type="sldNum" sz="quarter" idx="12"/>
          </p:nvPr>
        </p:nvSpPr>
        <p:spPr/>
        <p:txBody>
          <a:bodyPr/>
          <a:lstStyle/>
          <a:p>
            <a:fld id="{482FD344-8516-477D-9456-A8BB48F777DE}" type="slidenum">
              <a:rPr lang="en-GB" smtClean="0"/>
              <a:t>‹#›</a:t>
            </a:fld>
            <a:endParaRPr lang="en-GB"/>
          </a:p>
        </p:txBody>
      </p:sp>
    </p:spTree>
    <p:extLst>
      <p:ext uri="{BB962C8B-B14F-4D97-AF65-F5344CB8AC3E}">
        <p14:creationId xmlns:p14="http://schemas.microsoft.com/office/powerpoint/2010/main" val="318495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3"/>
            <a:ext cx="21334521"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2" y="4431893"/>
            <a:ext cx="21334521" cy="7873094"/>
          </a:xfrm>
          <a:prstGeom prst="rect">
            <a:avLst/>
          </a:prstGeom>
        </p:spPr>
        <p:txBody>
          <a:bodyPr>
            <a:noAutofit/>
          </a:bodyPr>
          <a:lstStyle>
            <a:lvl1pPr marL="0" indent="0">
              <a:buNone/>
              <a:defRPr sz="3600">
                <a:solidFill>
                  <a:srgbClr val="08314C"/>
                </a:solidFill>
              </a:defRPr>
            </a:lvl1pPr>
            <a:lvl2pPr marL="457177" indent="0">
              <a:buNone/>
              <a:defRPr sz="2800"/>
            </a:lvl2pPr>
            <a:lvl3pPr marL="914354" indent="0">
              <a:buNone/>
              <a:defRPr sz="2400"/>
            </a:lvl3pPr>
            <a:lvl4pPr marL="1371531" indent="0">
              <a:buNone/>
              <a:defRPr sz="2000"/>
            </a:lvl4pPr>
            <a:lvl5pPr marL="1828709" indent="0">
              <a:buNone/>
              <a:defRPr sz="2000"/>
            </a:lvl5pPr>
            <a:lvl6pPr>
              <a:defRPr sz="2000"/>
            </a:lvl6pPr>
            <a:lvl7pPr>
              <a:defRPr sz="2000"/>
            </a:lvl7pPr>
            <a:lvl8pPr>
              <a:defRPr sz="2000"/>
            </a:lvl8pPr>
            <a:lvl9pPr>
              <a:defRPr sz="2000"/>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631981746"/>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3"/>
            <a:ext cx="21334521"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2" y="4431893"/>
            <a:ext cx="21334521" cy="7873094"/>
          </a:xfrm>
          <a:prstGeom prst="rect">
            <a:avLst/>
          </a:prstGeom>
        </p:spPr>
        <p:txBody>
          <a:bodyPr>
            <a:noAutofit/>
          </a:bodyPr>
          <a:lstStyle>
            <a:lvl1pPr marL="0" indent="0">
              <a:buNone/>
              <a:defRPr sz="3600">
                <a:solidFill>
                  <a:srgbClr val="08314C"/>
                </a:solidFill>
              </a:defRPr>
            </a:lvl1pPr>
            <a:lvl2pPr marL="457177" indent="0">
              <a:buNone/>
              <a:defRPr sz="2800"/>
            </a:lvl2pPr>
            <a:lvl3pPr marL="914354" indent="0">
              <a:buNone/>
              <a:defRPr sz="2400"/>
            </a:lvl3pPr>
            <a:lvl4pPr marL="1371531" indent="0">
              <a:buNone/>
              <a:defRPr sz="2000"/>
            </a:lvl4pPr>
            <a:lvl5pPr marL="1828709" indent="0">
              <a:buNone/>
              <a:defRPr sz="2000"/>
            </a:lvl5pPr>
            <a:lvl6pPr>
              <a:defRPr sz="2000"/>
            </a:lvl6pPr>
            <a:lvl7pPr>
              <a:defRPr sz="2000"/>
            </a:lvl7pPr>
            <a:lvl8pPr>
              <a:defRPr sz="2000"/>
            </a:lvl8pPr>
            <a:lvl9pPr>
              <a:defRPr sz="2000"/>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653262856"/>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66" r:id="rId4"/>
    <p:sldLayoutId id="2147483667" r:id="rId5"/>
    <p:sldLayoutId id="2147483670" r:id="rId6"/>
    <p:sldLayoutId id="2147483671" r:id="rId7"/>
    <p:sldLayoutId id="2147483672" r:id="rId8"/>
  </p:sldLayoutIdLst>
  <p:txStyles>
    <p:titleStyle>
      <a:lvl1pPr algn="l" defTabSz="1828526" rtl="0" eaLnBrk="1" latinLnBrk="0" hangingPunct="1">
        <a:lnSpc>
          <a:spcPct val="90000"/>
        </a:lnSpc>
        <a:spcBef>
          <a:spcPct val="0"/>
        </a:spcBef>
        <a:buNone/>
        <a:defRPr sz="8799" b="1" kern="1200">
          <a:solidFill>
            <a:srgbClr val="08314C"/>
          </a:solidFill>
          <a:latin typeface="Arial" panose="020B0604020202020204" pitchFamily="34" charset="0"/>
          <a:ea typeface="+mj-ea"/>
          <a:cs typeface="Arial" panose="020B0604020202020204" pitchFamily="34" charset="0"/>
        </a:defRPr>
      </a:lvl1pPr>
    </p:titleStyle>
    <p:body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8" algn="l" defTabSz="1828526" rtl="0" eaLnBrk="1" latinLnBrk="0" hangingPunct="1">
        <a:defRPr sz="3600" kern="1200">
          <a:solidFill>
            <a:schemeClr val="tx1"/>
          </a:solidFill>
          <a:latin typeface="+mn-lt"/>
          <a:ea typeface="+mn-ea"/>
          <a:cs typeface="+mn-cs"/>
        </a:defRPr>
      </a:lvl4pPr>
      <a:lvl5pPr marL="3657052" algn="l" defTabSz="1828526" rtl="0" eaLnBrk="1" latinLnBrk="0" hangingPunct="1">
        <a:defRPr sz="3600" kern="1200">
          <a:solidFill>
            <a:schemeClr val="tx1"/>
          </a:solidFill>
          <a:latin typeface="+mn-lt"/>
          <a:ea typeface="+mn-ea"/>
          <a:cs typeface="+mn-cs"/>
        </a:defRPr>
      </a:lvl5pPr>
      <a:lvl6pPr marL="4571313" algn="l" defTabSz="1828526" rtl="0" eaLnBrk="1" latinLnBrk="0" hangingPunct="1">
        <a:defRPr sz="3600" kern="1200">
          <a:solidFill>
            <a:schemeClr val="tx1"/>
          </a:solidFill>
          <a:latin typeface="+mn-lt"/>
          <a:ea typeface="+mn-ea"/>
          <a:cs typeface="+mn-cs"/>
        </a:defRPr>
      </a:lvl6pPr>
      <a:lvl7pPr marL="5485578"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hyperlink" Target="https://sen.hias.hants.gov.uk/mod/book/view.php?id=594&amp;chapterid=4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mailto:htlc.courses@hants.gov.u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htlcdev@hants.gov.uk" TargetMode="External"/><Relationship Id="rId5" Type="http://schemas.openxmlformats.org/officeDocument/2006/relationships/hyperlink" Target="https://sen.hias.hants.gov.uk/course/view.php?id=5" TargetMode="External"/><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mailto:htlc.courses@hants.gov.uk" TargetMode="External"/><Relationship Id="rId5" Type="http://schemas.openxmlformats.org/officeDocument/2006/relationships/hyperlink" Target="mailto:htlcdev@hants.gov.uk" TargetMode="External"/><Relationship Id="rId4" Type="http://schemas.openxmlformats.org/officeDocument/2006/relationships/hyperlink" Target="https://hias-moodle.mylearningapp.com/course/view.php?id=202"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6A520-3D5F-D02B-500D-4BDB91B089B7}"/>
              </a:ext>
            </a:extLst>
          </p:cNvPr>
          <p:cNvSpPr txBox="1"/>
          <p:nvPr/>
        </p:nvSpPr>
        <p:spPr>
          <a:xfrm>
            <a:off x="1317625" y="4044191"/>
            <a:ext cx="21674138" cy="4708981"/>
          </a:xfrm>
          <a:prstGeom prst="rect">
            <a:avLst/>
          </a:prstGeom>
          <a:noFill/>
        </p:spPr>
        <p:txBody>
          <a:bodyPr wrap="square" rtlCol="0">
            <a:spAutoFit/>
          </a:bodyPr>
          <a:lstStyle/>
          <a:p>
            <a:r>
              <a:rPr lang="en-GB" sz="10000" b="1" dirty="0">
                <a:solidFill>
                  <a:srgbClr val="0088CE"/>
                </a:solidFill>
                <a:latin typeface="Arial" panose="020B0604020202020204" pitchFamily="34" charset="0"/>
                <a:cs typeface="Arial" panose="020B0604020202020204" pitchFamily="34" charset="0"/>
              </a:rPr>
              <a:t>Autism Resourced Provision (RP) Training Day</a:t>
            </a:r>
          </a:p>
          <a:p>
            <a:endParaRPr lang="en-US" sz="10000" b="1" dirty="0">
              <a:solidFill>
                <a:srgbClr val="0088C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C14C7F7-D8CD-0AA7-D52B-DAC1FBA97DDE}"/>
              </a:ext>
            </a:extLst>
          </p:cNvPr>
          <p:cNvSpPr txBox="1"/>
          <p:nvPr/>
        </p:nvSpPr>
        <p:spPr>
          <a:xfrm>
            <a:off x="1354138" y="9893281"/>
            <a:ext cx="21637625" cy="2308324"/>
          </a:xfrm>
          <a:prstGeom prst="rect">
            <a:avLst/>
          </a:prstGeom>
          <a:noFill/>
        </p:spPr>
        <p:txBody>
          <a:bodyPr wrap="square" rtlCol="0">
            <a:spAutoFit/>
          </a:bodyPr>
          <a:lstStyle/>
          <a:p>
            <a:r>
              <a:rPr lang="en-US" sz="7200" dirty="0">
                <a:solidFill>
                  <a:srgbClr val="0088CE"/>
                </a:solidFill>
                <a:latin typeface="Arial" panose="020B0604020202020204" pitchFamily="34" charset="0"/>
                <a:cs typeface="Arial" panose="020B0604020202020204" pitchFamily="34" charset="0"/>
              </a:rPr>
              <a:t>18 November 2025</a:t>
            </a:r>
          </a:p>
          <a:p>
            <a:r>
              <a:rPr lang="en-US" sz="7200" dirty="0">
                <a:solidFill>
                  <a:srgbClr val="0088CE"/>
                </a:solidFill>
                <a:latin typeface="Arial" panose="020B0604020202020204" pitchFamily="34" charset="0"/>
                <a:cs typeface="Arial" panose="020B0604020202020204" pitchFamily="34" charset="0"/>
              </a:rPr>
              <a:t>Di Lowth</a:t>
            </a:r>
          </a:p>
        </p:txBody>
      </p:sp>
    </p:spTree>
    <p:extLst>
      <p:ext uri="{BB962C8B-B14F-4D97-AF65-F5344CB8AC3E}">
        <p14:creationId xmlns:p14="http://schemas.microsoft.com/office/powerpoint/2010/main" val="78971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17C3-054F-5AE4-B844-118BCC50A9EA}"/>
              </a:ext>
            </a:extLst>
          </p:cNvPr>
          <p:cNvSpPr>
            <a:spLocks noGrp="1"/>
          </p:cNvSpPr>
          <p:nvPr>
            <p:ph type="title"/>
          </p:nvPr>
        </p:nvSpPr>
        <p:spPr>
          <a:xfrm>
            <a:off x="1676975" y="1114751"/>
            <a:ext cx="21028463" cy="2266850"/>
          </a:xfrm>
        </p:spPr>
        <p:txBody>
          <a:bodyPr>
            <a:noAutofit/>
          </a:bodyPr>
          <a:lstStyle/>
          <a:p>
            <a:pPr algn="ctr"/>
            <a:r>
              <a:rPr lang="en-GB" sz="8800" dirty="0">
                <a:solidFill>
                  <a:srgbClr val="0088CE"/>
                </a:solidFill>
              </a:rPr>
              <a:t>SEN Support Toolkit and SEN Support Line</a:t>
            </a:r>
          </a:p>
        </p:txBody>
      </p:sp>
      <p:pic>
        <p:nvPicPr>
          <p:cNvPr id="5" name="Picture 4">
            <a:extLst>
              <a:ext uri="{FF2B5EF4-FFF2-40B4-BE49-F238E27FC236}">
                <a16:creationId xmlns:a16="http://schemas.microsoft.com/office/drawing/2014/main" id="{BC7D2B2E-5391-2E71-D2CB-1FF6C2388F65}"/>
              </a:ext>
            </a:extLst>
          </p:cNvPr>
          <p:cNvPicPr>
            <a:picLocks noChangeAspect="1"/>
          </p:cNvPicPr>
          <p:nvPr/>
        </p:nvPicPr>
        <p:blipFill>
          <a:blip r:embed="rId2"/>
          <a:stretch>
            <a:fillRect/>
          </a:stretch>
        </p:blipFill>
        <p:spPr>
          <a:xfrm>
            <a:off x="1676975" y="2480445"/>
            <a:ext cx="2250655" cy="1364651"/>
          </a:xfrm>
          <a:prstGeom prst="rect">
            <a:avLst/>
          </a:prstGeom>
        </p:spPr>
      </p:pic>
      <p:sp>
        <p:nvSpPr>
          <p:cNvPr id="6" name="Content Placeholder 2">
            <a:extLst>
              <a:ext uri="{FF2B5EF4-FFF2-40B4-BE49-F238E27FC236}">
                <a16:creationId xmlns:a16="http://schemas.microsoft.com/office/drawing/2014/main" id="{DC73DFD1-5EA8-15D7-B94D-511426690DB2}"/>
              </a:ext>
            </a:extLst>
          </p:cNvPr>
          <p:cNvSpPr txBox="1">
            <a:spLocks/>
          </p:cNvSpPr>
          <p:nvPr/>
        </p:nvSpPr>
        <p:spPr bwMode="auto">
          <a:xfrm>
            <a:off x="12982901" y="4168175"/>
            <a:ext cx="10836960" cy="723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51" tIns="68576" rIns="137151" bIns="68576"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66321">
              <a:buNone/>
            </a:pPr>
            <a:r>
              <a:rPr lang="en-GB" sz="3600" b="1" kern="100" dirty="0"/>
              <a:t>SEN Support Line, </a:t>
            </a:r>
            <a:r>
              <a:rPr lang="en-GB" sz="3600" kern="100" dirty="0"/>
              <a:t>offering tailored email or telephone </a:t>
            </a:r>
            <a:r>
              <a:rPr lang="en-GB" sz="3600" kern="100"/>
              <a:t>/MS teams </a:t>
            </a:r>
            <a:r>
              <a:rPr lang="en-GB" sz="3600" kern="100" dirty="0"/>
              <a:t>responses from highly qualified SEN professionals about specific challenges or concerns practitioners in school have.</a:t>
            </a:r>
          </a:p>
          <a:p>
            <a:pPr marL="0" indent="0" defTabSz="466321">
              <a:buNone/>
            </a:pPr>
            <a:endParaRPr lang="en-GB" sz="3600" kern="100" dirty="0"/>
          </a:p>
          <a:p>
            <a:pPr marL="0" indent="0" defTabSz="466321">
              <a:buNone/>
            </a:pPr>
            <a:r>
              <a:rPr lang="en-GB" sz="3600" kern="100" dirty="0"/>
              <a:t>Please save the SEN Support Line enquiry form link to your favourites.</a:t>
            </a:r>
          </a:p>
          <a:p>
            <a:pPr marL="0" indent="0" defTabSz="466321">
              <a:buNone/>
            </a:pPr>
            <a:endParaRPr lang="en-GB" sz="3600" b="1" u="sng" kern="100" dirty="0">
              <a:hlinkClick r:id="">
                <a:extLst>
                  <a:ext uri="{A12FA001-AC4F-418D-AE19-62706E023703}">
                    <ahyp:hlinkClr xmlns:ahyp="http://schemas.microsoft.com/office/drawing/2018/hyperlinkcolor" val="tx"/>
                  </a:ext>
                </a:extLst>
              </a:hlinkClick>
            </a:endParaRPr>
          </a:p>
          <a:p>
            <a:pPr marL="0" indent="0" defTabSz="466321">
              <a:buNone/>
            </a:pPr>
            <a:r>
              <a:rPr lang="en-GB" sz="3600" b="1" u="sng" kern="100" dirty="0">
                <a:hlinkClick r:id="">
                  <a:extLst>
                    <a:ext uri="{A12FA001-AC4F-418D-AE19-62706E023703}">
                      <ahyp:hlinkClr xmlns:ahyp="http://schemas.microsoft.com/office/drawing/2018/hyperlinkcolor" val="tx"/>
                    </a:ext>
                  </a:extLst>
                </a:hlinkClick>
              </a:rPr>
              <a:t>https://forms.office.com/e/mrX19kBP82</a:t>
            </a:r>
            <a:r>
              <a:rPr lang="en-GB" sz="3600" b="1" kern="100" dirty="0"/>
              <a:t> </a:t>
            </a:r>
          </a:p>
          <a:p>
            <a:endParaRPr lang="en-GB" sz="4800" dirty="0"/>
          </a:p>
        </p:txBody>
      </p:sp>
      <p:pic>
        <p:nvPicPr>
          <p:cNvPr id="7" name="Picture 6">
            <a:extLst>
              <a:ext uri="{FF2B5EF4-FFF2-40B4-BE49-F238E27FC236}">
                <a16:creationId xmlns:a16="http://schemas.microsoft.com/office/drawing/2014/main" id="{CDB51A84-8B0E-4CCC-79EF-EF2A0786ABED}"/>
              </a:ext>
            </a:extLst>
          </p:cNvPr>
          <p:cNvPicPr>
            <a:picLocks noChangeAspect="1"/>
          </p:cNvPicPr>
          <p:nvPr/>
        </p:nvPicPr>
        <p:blipFill>
          <a:blip r:embed="rId3"/>
          <a:stretch>
            <a:fillRect/>
          </a:stretch>
        </p:blipFill>
        <p:spPr>
          <a:xfrm>
            <a:off x="21340787" y="2338127"/>
            <a:ext cx="1364651" cy="1364651"/>
          </a:xfrm>
          <a:prstGeom prst="rect">
            <a:avLst/>
          </a:prstGeom>
        </p:spPr>
      </p:pic>
      <p:sp>
        <p:nvSpPr>
          <p:cNvPr id="22" name="TextBox 21">
            <a:extLst>
              <a:ext uri="{FF2B5EF4-FFF2-40B4-BE49-F238E27FC236}">
                <a16:creationId xmlns:a16="http://schemas.microsoft.com/office/drawing/2014/main" id="{120028DE-B172-1139-887C-159C0431188B}"/>
              </a:ext>
            </a:extLst>
          </p:cNvPr>
          <p:cNvSpPr txBox="1"/>
          <p:nvPr/>
        </p:nvSpPr>
        <p:spPr>
          <a:xfrm>
            <a:off x="1676975" y="4206513"/>
            <a:ext cx="10718474" cy="7679025"/>
          </a:xfrm>
          <a:prstGeom prst="rect">
            <a:avLst/>
          </a:prstGeom>
          <a:noFill/>
        </p:spPr>
        <p:txBody>
          <a:bodyPr wrap="square" rtlCol="0">
            <a:spAutoFit/>
          </a:bodyPr>
          <a:lstStyle/>
          <a:p>
            <a:pPr defTabSz="466321">
              <a:spcAft>
                <a:spcPts val="600"/>
              </a:spcAft>
            </a:pPr>
            <a:r>
              <a:rPr lang="en-GB" sz="3600" b="1" kern="100" dirty="0">
                <a:latin typeface="Arial" panose="020B0604020202020204" pitchFamily="34" charset="0"/>
                <a:cs typeface="Arial" panose="020B0604020202020204" pitchFamily="34" charset="0"/>
              </a:rPr>
              <a:t>SEN Support Toolkit</a:t>
            </a:r>
            <a:r>
              <a:rPr lang="en-GB" sz="3600" kern="100" dirty="0">
                <a:latin typeface="Arial" panose="020B0604020202020204" pitchFamily="34" charset="0"/>
                <a:cs typeface="Arial" panose="020B0604020202020204" pitchFamily="34" charset="0"/>
              </a:rPr>
              <a:t>, offering online resources and signposting to advice, guidance and best practice information in supporting pupils with SEN needs.  The focus is on the graduated approach which underpins practice for all children with SEN and as such this toolkit may be useful for all colleagues supporting children with SEN needs.</a:t>
            </a:r>
          </a:p>
          <a:p>
            <a:pPr defTabSz="466321">
              <a:spcAft>
                <a:spcPts val="600"/>
              </a:spcAft>
            </a:pPr>
            <a:endParaRPr lang="en-GB" sz="3600" kern="100" dirty="0">
              <a:latin typeface="Arial" panose="020B0604020202020204" pitchFamily="34" charset="0"/>
              <a:cs typeface="Arial" panose="020B0604020202020204" pitchFamily="34" charset="0"/>
            </a:endParaRPr>
          </a:p>
          <a:p>
            <a:pPr defTabSz="466321">
              <a:spcAft>
                <a:spcPts val="600"/>
              </a:spcAft>
            </a:pPr>
            <a:r>
              <a:rPr lang="en-GB" sz="3600" kern="100" dirty="0">
                <a:latin typeface="Arial" panose="020B0604020202020204" pitchFamily="34" charset="0"/>
                <a:cs typeface="Arial" panose="020B0604020202020204" pitchFamily="34" charset="0"/>
              </a:rPr>
              <a:t>Access to the online SEN Support Toolkit is free.</a:t>
            </a:r>
          </a:p>
          <a:p>
            <a:pPr defTabSz="466321">
              <a:spcAft>
                <a:spcPts val="600"/>
              </a:spcAft>
            </a:pPr>
            <a:endParaRPr lang="en-GB" sz="3600" kern="100" dirty="0">
              <a:latin typeface="Arial" panose="020B0604020202020204" pitchFamily="34" charset="0"/>
              <a:cs typeface="Arial" panose="020B0604020202020204" pitchFamily="34" charset="0"/>
            </a:endParaRPr>
          </a:p>
          <a:p>
            <a:pPr defTabSz="466321">
              <a:spcAft>
                <a:spcPts val="600"/>
              </a:spcAft>
            </a:pPr>
            <a:r>
              <a:rPr lang="en-GB" sz="3600" b="1" u="sng" dirty="0">
                <a:hlinkClick r:id="rId4"/>
              </a:rPr>
              <a:t>SEN Support Toolkit: Toolkit Home (hants.gov.uk)</a:t>
            </a:r>
            <a:endParaRPr lang="en-GB" sz="3600" dirty="0"/>
          </a:p>
          <a:p>
            <a:pPr defTabSz="466321">
              <a:spcAft>
                <a:spcPts val="600"/>
              </a:spcAft>
            </a:pPr>
            <a:endParaRPr lang="en-GB" sz="3600" dirty="0"/>
          </a:p>
        </p:txBody>
      </p:sp>
    </p:spTree>
    <p:extLst>
      <p:ext uri="{BB962C8B-B14F-4D97-AF65-F5344CB8AC3E}">
        <p14:creationId xmlns:p14="http://schemas.microsoft.com/office/powerpoint/2010/main" val="3354359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3A49-1B2E-476B-3B25-4133A54B5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3ED8E-F032-9284-8215-40BB1573D420}"/>
              </a:ext>
            </a:extLst>
          </p:cNvPr>
          <p:cNvSpPr>
            <a:spLocks noGrp="1"/>
          </p:cNvSpPr>
          <p:nvPr>
            <p:ph type="title"/>
          </p:nvPr>
        </p:nvSpPr>
        <p:spPr>
          <a:xfrm>
            <a:off x="1676975" y="1114751"/>
            <a:ext cx="21028463" cy="2266850"/>
          </a:xfrm>
        </p:spPr>
        <p:txBody>
          <a:bodyPr>
            <a:normAutofit/>
          </a:bodyPr>
          <a:lstStyle/>
          <a:p>
            <a:pPr algn="ctr"/>
            <a:r>
              <a:rPr lang="en-GB" sz="8800" dirty="0">
                <a:solidFill>
                  <a:srgbClr val="0088CE"/>
                </a:solidFill>
              </a:rPr>
              <a:t>SEN Advisers </a:t>
            </a:r>
          </a:p>
        </p:txBody>
      </p:sp>
      <p:sp>
        <p:nvSpPr>
          <p:cNvPr id="8" name="Content Placeholder 2">
            <a:extLst>
              <a:ext uri="{FF2B5EF4-FFF2-40B4-BE49-F238E27FC236}">
                <a16:creationId xmlns:a16="http://schemas.microsoft.com/office/drawing/2014/main" id="{D2698E4C-2670-5CCE-3473-CA4C7A3B5BD1}"/>
              </a:ext>
            </a:extLst>
          </p:cNvPr>
          <p:cNvSpPr txBox="1">
            <a:spLocks/>
          </p:cNvSpPr>
          <p:nvPr/>
        </p:nvSpPr>
        <p:spPr bwMode="auto">
          <a:xfrm>
            <a:off x="1878143" y="4793431"/>
            <a:ext cx="21028463" cy="622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51" tIns="68576" rIns="137151" bIns="68576"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66321">
              <a:buNone/>
            </a:pPr>
            <a:r>
              <a:rPr lang="en-GB" sz="3600" dirty="0"/>
              <a:t>Three </a:t>
            </a:r>
            <a:r>
              <a:rPr lang="en-GB" sz="3600" b="1" dirty="0"/>
              <a:t>SEN Advisers, </a:t>
            </a:r>
            <a:r>
              <a:rPr lang="en-GB" sz="3600" dirty="0"/>
              <a:t>who operate our SEN Support phone line and manage our SEN Support Toolkit.</a:t>
            </a:r>
          </a:p>
          <a:p>
            <a:pPr marL="0" indent="0" defTabSz="466321">
              <a:buNone/>
            </a:pPr>
            <a:endParaRPr lang="en-GB" sz="3600" dirty="0"/>
          </a:p>
          <a:p>
            <a:pPr marL="349741" indent="-349741" defTabSz="466321"/>
            <a:r>
              <a:rPr lang="en-GB" sz="3600" dirty="0"/>
              <a:t>They can be commissioned by school to support teachers in the classroom, using the </a:t>
            </a:r>
            <a:r>
              <a:rPr lang="en-GB" sz="3600" i="1" dirty="0"/>
              <a:t>plan, do, review</a:t>
            </a:r>
            <a:r>
              <a:rPr lang="en-GB" sz="3600" dirty="0"/>
              <a:t> approach to better meet the needs of children and young people in the classroom(s).</a:t>
            </a:r>
          </a:p>
          <a:p>
            <a:pPr marL="349741" indent="-349741" defTabSz="466321"/>
            <a:r>
              <a:rPr lang="en-GB" sz="3600" dirty="0"/>
              <a:t>The SEN Advisers can also be commissioned to provide support, guidance and problem solving with teachers and SENCo's on classroom-based support.</a:t>
            </a:r>
          </a:p>
          <a:p>
            <a:pPr marL="349741" indent="-349741" defTabSz="466321"/>
            <a:r>
              <a:rPr lang="en-GB" sz="3600" dirty="0"/>
              <a:t>They have supported RP’s around processes and best practice.</a:t>
            </a:r>
          </a:p>
          <a:p>
            <a:pPr marL="349741" indent="-349741" defTabSz="466321"/>
            <a:r>
              <a:rPr lang="en-GB" sz="3600" dirty="0"/>
              <a:t>They have provided advice for new RP’s which are in the process of setting up.</a:t>
            </a:r>
          </a:p>
          <a:p>
            <a:pPr marL="0" indent="0" defTabSz="466321">
              <a:buNone/>
            </a:pPr>
            <a:endParaRPr lang="en-GB" sz="3600" dirty="0"/>
          </a:p>
          <a:p>
            <a:pPr marL="0" indent="0" defTabSz="466321">
              <a:buNone/>
            </a:pPr>
            <a:endParaRPr lang="en-GB" sz="2448" dirty="0"/>
          </a:p>
          <a:p>
            <a:pPr marL="0" indent="0">
              <a:buNone/>
            </a:pPr>
            <a:endParaRPr lang="en-GB" sz="2400" dirty="0"/>
          </a:p>
        </p:txBody>
      </p:sp>
      <p:pic>
        <p:nvPicPr>
          <p:cNvPr id="9" name="Picture 8">
            <a:extLst>
              <a:ext uri="{FF2B5EF4-FFF2-40B4-BE49-F238E27FC236}">
                <a16:creationId xmlns:a16="http://schemas.microsoft.com/office/drawing/2014/main" id="{3ADA11A0-310C-30C6-BB86-74E0D4671D62}"/>
              </a:ext>
            </a:extLst>
          </p:cNvPr>
          <p:cNvPicPr>
            <a:picLocks noChangeAspect="1"/>
          </p:cNvPicPr>
          <p:nvPr/>
        </p:nvPicPr>
        <p:blipFill>
          <a:blip r:embed="rId2"/>
          <a:stretch>
            <a:fillRect/>
          </a:stretch>
        </p:blipFill>
        <p:spPr>
          <a:xfrm>
            <a:off x="11110892" y="3381601"/>
            <a:ext cx="1411830" cy="1411830"/>
          </a:xfrm>
          <a:prstGeom prst="rect">
            <a:avLst/>
          </a:prstGeom>
        </p:spPr>
      </p:pic>
    </p:spTree>
    <p:extLst>
      <p:ext uri="{BB962C8B-B14F-4D97-AF65-F5344CB8AC3E}">
        <p14:creationId xmlns:p14="http://schemas.microsoft.com/office/powerpoint/2010/main" val="245945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C7AD-FCD6-B154-F025-CA74AABFA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11015-7DE2-049B-88EA-0DCA5C1DCDB1}"/>
              </a:ext>
            </a:extLst>
          </p:cNvPr>
          <p:cNvSpPr>
            <a:spLocks noGrp="1"/>
          </p:cNvSpPr>
          <p:nvPr>
            <p:ph type="title"/>
          </p:nvPr>
        </p:nvSpPr>
        <p:spPr/>
        <p:txBody>
          <a:bodyPr/>
          <a:lstStyle/>
          <a:p>
            <a:r>
              <a:rPr lang="en-GB" dirty="0">
                <a:solidFill>
                  <a:srgbClr val="0088CE"/>
                </a:solidFill>
              </a:rPr>
              <a:t>Upcoming SEN training</a:t>
            </a:r>
          </a:p>
        </p:txBody>
      </p:sp>
      <p:sp>
        <p:nvSpPr>
          <p:cNvPr id="9" name="Subtitle 6">
            <a:extLst>
              <a:ext uri="{FF2B5EF4-FFF2-40B4-BE49-F238E27FC236}">
                <a16:creationId xmlns:a16="http://schemas.microsoft.com/office/drawing/2014/main" id="{7A8FE99F-F0EB-5316-7734-8CCD0A1F8F78}"/>
              </a:ext>
            </a:extLst>
          </p:cNvPr>
          <p:cNvSpPr txBox="1">
            <a:spLocks/>
          </p:cNvSpPr>
          <p:nvPr/>
        </p:nvSpPr>
        <p:spPr>
          <a:xfrm>
            <a:off x="1677662" y="2840724"/>
            <a:ext cx="12038142" cy="9603125"/>
          </a:xfrm>
        </p:spPr>
        <p:txBody>
          <a:bodyPr>
            <a:no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3657053">
              <a:lnSpc>
                <a:spcPct val="150000"/>
              </a:lnSpc>
              <a:spcBef>
                <a:spcPts val="600"/>
              </a:spcBef>
              <a:spcAft>
                <a:spcPts val="1200"/>
              </a:spcAft>
              <a:buNone/>
            </a:pPr>
            <a:r>
              <a:rPr lang="en-GB" sz="4800" b="1" dirty="0">
                <a:solidFill>
                  <a:prstClr val="black"/>
                </a:solidFill>
              </a:rPr>
              <a:t>Explore what’s next!</a:t>
            </a:r>
          </a:p>
          <a:p>
            <a:pPr marL="0" indent="0" defTabSz="3657053">
              <a:lnSpc>
                <a:spcPct val="100000"/>
              </a:lnSpc>
              <a:spcBef>
                <a:spcPts val="600"/>
              </a:spcBef>
              <a:spcAft>
                <a:spcPts val="600"/>
              </a:spcAft>
              <a:buNone/>
            </a:pPr>
            <a:r>
              <a:rPr lang="en-GB" sz="4400" dirty="0">
                <a:solidFill>
                  <a:prstClr val="black"/>
                </a:solidFill>
              </a:rPr>
              <a:t>Visit our </a:t>
            </a:r>
            <a:r>
              <a:rPr lang="en-GB" sz="4400" b="1" dirty="0">
                <a:solidFill>
                  <a:srgbClr val="0088CE"/>
                </a:solidFill>
                <a:hlinkClick r:id="rId5">
                  <a:extLst>
                    <a:ext uri="{A12FA001-AC4F-418D-AE19-62706E023703}">
                      <ahyp:hlinkClr xmlns:ahyp="http://schemas.microsoft.com/office/drawing/2018/hyperlinkcolor" val="tx"/>
                    </a:ext>
                  </a:extLst>
                </a:hlinkClick>
              </a:rPr>
              <a:t>SEN courses Moodle page</a:t>
            </a:r>
            <a:r>
              <a:rPr lang="en-GB" sz="4400" dirty="0">
                <a:solidFill>
                  <a:srgbClr val="0088CE"/>
                </a:solidFill>
              </a:rPr>
              <a:t> </a:t>
            </a:r>
            <a:r>
              <a:rPr lang="en-GB" sz="4400" dirty="0">
                <a:solidFill>
                  <a:prstClr val="black"/>
                </a:solidFill>
              </a:rPr>
              <a:t>for full details of upcoming Learning Zone training offers.</a:t>
            </a:r>
          </a:p>
          <a:p>
            <a:pPr marL="0" indent="0" defTabSz="3657053">
              <a:lnSpc>
                <a:spcPct val="120000"/>
              </a:lnSpc>
              <a:spcBef>
                <a:spcPts val="1200"/>
              </a:spcBef>
              <a:spcAft>
                <a:spcPts val="600"/>
              </a:spcAft>
              <a:buNone/>
            </a:pPr>
            <a:r>
              <a:rPr lang="en-GB" sz="4400" dirty="0"/>
              <a:t>			</a:t>
            </a:r>
          </a:p>
          <a:p>
            <a:pPr marL="0" indent="0" defTabSz="3657053">
              <a:lnSpc>
                <a:spcPct val="120000"/>
              </a:lnSpc>
              <a:spcBef>
                <a:spcPts val="1200"/>
              </a:spcBef>
              <a:spcAft>
                <a:spcPts val="600"/>
              </a:spcAft>
              <a:buNone/>
            </a:pPr>
            <a:endParaRPr lang="en-GB" sz="4400" b="1" dirty="0"/>
          </a:p>
          <a:p>
            <a:pPr marL="0" indent="0" defTabSz="3657053">
              <a:lnSpc>
                <a:spcPct val="100000"/>
              </a:lnSpc>
              <a:spcBef>
                <a:spcPts val="0"/>
              </a:spcBef>
              <a:buNone/>
            </a:pPr>
            <a:endParaRPr lang="en-GB" sz="4400" b="1" dirty="0"/>
          </a:p>
          <a:p>
            <a:pPr marL="0" indent="0" defTabSz="3657053">
              <a:lnSpc>
                <a:spcPct val="100000"/>
              </a:lnSpc>
              <a:spcBef>
                <a:spcPts val="0"/>
              </a:spcBef>
              <a:buNone/>
            </a:pPr>
            <a:endParaRPr lang="en-GB" sz="2400" b="1" dirty="0">
              <a:solidFill>
                <a:prstClr val="black"/>
              </a:solidFill>
            </a:endParaRPr>
          </a:p>
          <a:p>
            <a:pPr marL="0" indent="0" defTabSz="3657053">
              <a:lnSpc>
                <a:spcPct val="100000"/>
              </a:lnSpc>
              <a:spcBef>
                <a:spcPts val="0"/>
              </a:spcBef>
              <a:buNone/>
            </a:pPr>
            <a:r>
              <a:rPr lang="en-GB" sz="4400" b="1" dirty="0">
                <a:solidFill>
                  <a:prstClr val="black"/>
                </a:solidFill>
              </a:rPr>
              <a:t>Questions?</a:t>
            </a:r>
          </a:p>
          <a:p>
            <a:pPr marL="0" indent="0" defTabSz="3657053">
              <a:lnSpc>
                <a:spcPct val="100000"/>
              </a:lnSpc>
              <a:spcBef>
                <a:spcPts val="0"/>
              </a:spcBef>
              <a:buNone/>
            </a:pPr>
            <a:br>
              <a:rPr lang="en-GB" sz="4400" b="1" dirty="0">
                <a:solidFill>
                  <a:prstClr val="black"/>
                </a:solidFill>
              </a:rPr>
            </a:br>
            <a:r>
              <a:rPr lang="en-GB" sz="4000" dirty="0">
                <a:solidFill>
                  <a:prstClr val="black"/>
                </a:solidFill>
              </a:rPr>
              <a:t>General SEN training queries: </a:t>
            </a:r>
            <a:r>
              <a:rPr lang="en-GB" sz="4000" b="1" dirty="0">
                <a:hlinkClick r:id="rId6"/>
              </a:rPr>
              <a:t>htlcdev@hants.gov.uk</a:t>
            </a:r>
            <a:endParaRPr lang="en-GB" sz="4000" b="1" dirty="0"/>
          </a:p>
          <a:p>
            <a:pPr marL="0" indent="0" defTabSz="3657053">
              <a:lnSpc>
                <a:spcPct val="100000"/>
              </a:lnSpc>
              <a:spcBef>
                <a:spcPts val="0"/>
              </a:spcBef>
              <a:buNone/>
            </a:pPr>
            <a:r>
              <a:rPr lang="en-GB" sz="4000" dirty="0">
                <a:solidFill>
                  <a:prstClr val="black"/>
                </a:solidFill>
              </a:rPr>
              <a:t>Booking queries:</a:t>
            </a:r>
            <a:r>
              <a:rPr lang="en-GB" sz="4000" b="1" dirty="0">
                <a:solidFill>
                  <a:prstClr val="black"/>
                </a:solidFill>
              </a:rPr>
              <a:t> </a:t>
            </a:r>
            <a:r>
              <a:rPr lang="en-GB" sz="4000" b="1" dirty="0">
                <a:hlinkClick r:id="rId7"/>
              </a:rPr>
              <a:t>htlc.courses@hants.gov.uk</a:t>
            </a:r>
            <a:endParaRPr lang="en-GB" sz="4000" b="1" dirty="0"/>
          </a:p>
          <a:p>
            <a:pPr marL="0" indent="0" defTabSz="3657053">
              <a:lnSpc>
                <a:spcPct val="120000"/>
              </a:lnSpc>
              <a:spcBef>
                <a:spcPts val="1200"/>
              </a:spcBef>
              <a:spcAft>
                <a:spcPts val="600"/>
              </a:spcAft>
              <a:buNone/>
            </a:pPr>
            <a:endParaRPr lang="en-GB" sz="4400" b="1" dirty="0"/>
          </a:p>
          <a:p>
            <a:pPr marL="914262" indent="-914262" defTabSz="3657053"/>
            <a:endParaRPr lang="en-GB" sz="4400" dirty="0"/>
          </a:p>
        </p:txBody>
      </p:sp>
      <p:pic>
        <p:nvPicPr>
          <p:cNvPr id="10" name="Picture 9" descr="A qr code with dots&#10;&#10;AI-generated content may be incorrect.">
            <a:extLst>
              <a:ext uri="{FF2B5EF4-FFF2-40B4-BE49-F238E27FC236}">
                <a16:creationId xmlns:a16="http://schemas.microsoft.com/office/drawing/2014/main" id="{F19ECB2D-A910-CA28-4B09-E5B8FA8E1FD4}"/>
              </a:ext>
            </a:extLst>
          </p:cNvPr>
          <p:cNvPicPr>
            <a:picLocks noChangeAspect="1"/>
          </p:cNvPicPr>
          <p:nvPr/>
        </p:nvPicPr>
        <p:blipFill>
          <a:blip r:embed="rId8">
            <a:extLst>
              <a:ext uri="{28A0092B-C50C-407E-A947-70E740481C1C}">
                <a14:useLocalDpi xmlns:a14="http://schemas.microsoft.com/office/drawing/2010/main" val="0"/>
              </a:ext>
            </a:extLst>
          </a:blip>
          <a:srcRect l="6470" t="6441" r="5991" b="7368"/>
          <a:stretch>
            <a:fillRect/>
          </a:stretch>
        </p:blipFill>
        <p:spPr>
          <a:xfrm>
            <a:off x="1677660" y="6448015"/>
            <a:ext cx="4169077" cy="4104937"/>
          </a:xfrm>
          <a:prstGeom prst="rect">
            <a:avLst/>
          </a:prstGeom>
        </p:spPr>
      </p:pic>
      <p:sp>
        <p:nvSpPr>
          <p:cNvPr id="4" name="TextBox 3">
            <a:extLst>
              <a:ext uri="{FF2B5EF4-FFF2-40B4-BE49-F238E27FC236}">
                <a16:creationId xmlns:a16="http://schemas.microsoft.com/office/drawing/2014/main" id="{95E1EEE5-0C9C-A3AB-E06A-AEBB05DD2E6B}"/>
              </a:ext>
            </a:extLst>
          </p:cNvPr>
          <p:cNvSpPr txBox="1"/>
          <p:nvPr/>
        </p:nvSpPr>
        <p:spPr>
          <a:xfrm>
            <a:off x="6296191" y="6858000"/>
            <a:ext cx="6634654" cy="1642694"/>
          </a:xfrm>
          <a:prstGeom prst="rect">
            <a:avLst/>
          </a:prstGeom>
          <a:noFill/>
        </p:spPr>
        <p:txBody>
          <a:bodyPr wrap="square">
            <a:spAutoFit/>
          </a:bodyPr>
          <a:lstStyle/>
          <a:p>
            <a:pPr defTabSz="1828619">
              <a:lnSpc>
                <a:spcPct val="120000"/>
              </a:lnSpc>
              <a:spcBef>
                <a:spcPts val="1200"/>
              </a:spcBef>
              <a:spcAft>
                <a:spcPts val="600"/>
              </a:spcAft>
            </a:pPr>
            <a:r>
              <a:rPr lang="en-GB" sz="4400" dirty="0">
                <a:solidFill>
                  <a:prstClr val="black"/>
                </a:solidFill>
                <a:latin typeface="Arial" panose="020B0604020202020204" pitchFamily="34" charset="0"/>
                <a:cs typeface="Arial" panose="020B0604020202020204" pitchFamily="34" charset="0"/>
              </a:rPr>
              <a:t>Scan the QR code to access the page instantly</a:t>
            </a:r>
          </a:p>
        </p:txBody>
      </p:sp>
      <p:pic>
        <p:nvPicPr>
          <p:cNvPr id="3" name="SEN">
            <a:hlinkClick r:id="" action="ppaction://media"/>
            <a:extLst>
              <a:ext uri="{FF2B5EF4-FFF2-40B4-BE49-F238E27FC236}">
                <a16:creationId xmlns:a16="http://schemas.microsoft.com/office/drawing/2014/main" id="{2A6B3D82-FF5F-5E37-8D4D-B71D372E42EF}"/>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b="32592"/>
          <a:stretch>
            <a:fillRect/>
          </a:stretch>
        </p:blipFill>
        <p:spPr>
          <a:xfrm>
            <a:off x="13715804" y="3057715"/>
            <a:ext cx="9815923" cy="9243264"/>
          </a:xfrm>
          <a:prstGeom prst="rect">
            <a:avLst/>
          </a:prstGeom>
        </p:spPr>
      </p:pic>
    </p:spTree>
    <p:extLst>
      <p:ext uri="{BB962C8B-B14F-4D97-AF65-F5344CB8AC3E}">
        <p14:creationId xmlns:p14="http://schemas.microsoft.com/office/powerpoint/2010/main" val="213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C7AD-FCD6-B154-F025-CA74AABFA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11015-7DE2-049B-88EA-0DCA5C1DCDB1}"/>
              </a:ext>
            </a:extLst>
          </p:cNvPr>
          <p:cNvSpPr>
            <a:spLocks noGrp="1"/>
          </p:cNvSpPr>
          <p:nvPr>
            <p:ph type="title"/>
          </p:nvPr>
        </p:nvSpPr>
        <p:spPr>
          <a:xfrm>
            <a:off x="1371602" y="730253"/>
            <a:ext cx="21334521" cy="2110471"/>
          </a:xfrm>
        </p:spPr>
        <p:txBody>
          <a:bodyPr/>
          <a:lstStyle/>
          <a:p>
            <a:r>
              <a:rPr lang="en-GB" dirty="0">
                <a:solidFill>
                  <a:srgbClr val="0088CE"/>
                </a:solidFill>
              </a:rPr>
              <a:t>Upcoming TED training</a:t>
            </a:r>
          </a:p>
        </p:txBody>
      </p:sp>
      <p:sp>
        <p:nvSpPr>
          <p:cNvPr id="9" name="Subtitle 6">
            <a:extLst>
              <a:ext uri="{FF2B5EF4-FFF2-40B4-BE49-F238E27FC236}">
                <a16:creationId xmlns:a16="http://schemas.microsoft.com/office/drawing/2014/main" id="{7A8FE99F-F0EB-5316-7734-8CCD0A1F8F78}"/>
              </a:ext>
            </a:extLst>
          </p:cNvPr>
          <p:cNvSpPr txBox="1">
            <a:spLocks/>
          </p:cNvSpPr>
          <p:nvPr/>
        </p:nvSpPr>
        <p:spPr>
          <a:xfrm>
            <a:off x="1677662" y="2840724"/>
            <a:ext cx="12038142" cy="9603125"/>
          </a:xfrm>
        </p:spPr>
        <p:txBody>
          <a:bodyPr>
            <a:no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3657053">
              <a:lnSpc>
                <a:spcPct val="150000"/>
              </a:lnSpc>
              <a:spcBef>
                <a:spcPts val="600"/>
              </a:spcBef>
              <a:spcAft>
                <a:spcPts val="1200"/>
              </a:spcAft>
              <a:buNone/>
            </a:pPr>
            <a:r>
              <a:rPr lang="en-GB" sz="4800" b="1" dirty="0">
                <a:solidFill>
                  <a:prstClr val="black"/>
                </a:solidFill>
              </a:rPr>
              <a:t>Explore what’s next!</a:t>
            </a:r>
          </a:p>
          <a:p>
            <a:pPr marL="0" indent="0" defTabSz="3657053">
              <a:lnSpc>
                <a:spcPct val="100000"/>
              </a:lnSpc>
              <a:spcBef>
                <a:spcPts val="600"/>
              </a:spcBef>
              <a:spcAft>
                <a:spcPts val="600"/>
              </a:spcAft>
              <a:buNone/>
            </a:pPr>
            <a:r>
              <a:rPr lang="en-GB" sz="4400" dirty="0">
                <a:solidFill>
                  <a:prstClr val="black"/>
                </a:solidFill>
              </a:rPr>
              <a:t>Visit our </a:t>
            </a:r>
            <a:r>
              <a:rPr lang="en-GB" sz="4400" b="1" dirty="0">
                <a:solidFill>
                  <a:srgbClr val="0088CE"/>
                </a:solidFill>
                <a:hlinkClick r:id="rId4">
                  <a:extLst>
                    <a:ext uri="{A12FA001-AC4F-418D-AE19-62706E023703}">
                      <ahyp:hlinkClr xmlns:ahyp="http://schemas.microsoft.com/office/drawing/2018/hyperlinkcolor" val="tx"/>
                    </a:ext>
                  </a:extLst>
                </a:hlinkClick>
              </a:rPr>
              <a:t>TED courses Moodle page</a:t>
            </a:r>
            <a:r>
              <a:rPr lang="en-GB" sz="4400" dirty="0">
                <a:solidFill>
                  <a:srgbClr val="0088CE"/>
                </a:solidFill>
              </a:rPr>
              <a:t> </a:t>
            </a:r>
            <a:r>
              <a:rPr lang="en-GB" sz="4400" dirty="0">
                <a:solidFill>
                  <a:prstClr val="black"/>
                </a:solidFill>
              </a:rPr>
              <a:t>for full details of upcoming Learning Zone training offers.</a:t>
            </a:r>
          </a:p>
          <a:p>
            <a:pPr marL="0" indent="0" defTabSz="3657053">
              <a:lnSpc>
                <a:spcPct val="120000"/>
              </a:lnSpc>
              <a:spcBef>
                <a:spcPts val="1200"/>
              </a:spcBef>
              <a:spcAft>
                <a:spcPts val="600"/>
              </a:spcAft>
              <a:buNone/>
            </a:pPr>
            <a:r>
              <a:rPr lang="en-GB" sz="4400" dirty="0"/>
              <a:t>			</a:t>
            </a:r>
          </a:p>
          <a:p>
            <a:pPr marL="0" indent="0" defTabSz="3657053">
              <a:lnSpc>
                <a:spcPct val="120000"/>
              </a:lnSpc>
              <a:spcBef>
                <a:spcPts val="1200"/>
              </a:spcBef>
              <a:spcAft>
                <a:spcPts val="600"/>
              </a:spcAft>
              <a:buNone/>
            </a:pPr>
            <a:endParaRPr lang="en-GB" sz="4400" b="1" dirty="0"/>
          </a:p>
          <a:p>
            <a:pPr marL="0" indent="0" defTabSz="3657053">
              <a:lnSpc>
                <a:spcPct val="100000"/>
              </a:lnSpc>
              <a:spcBef>
                <a:spcPts val="0"/>
              </a:spcBef>
              <a:buNone/>
            </a:pPr>
            <a:endParaRPr lang="en-GB" sz="4400" b="1" dirty="0"/>
          </a:p>
          <a:p>
            <a:pPr marL="0" indent="0" defTabSz="3657053">
              <a:lnSpc>
                <a:spcPct val="100000"/>
              </a:lnSpc>
              <a:spcBef>
                <a:spcPts val="0"/>
              </a:spcBef>
              <a:buNone/>
            </a:pPr>
            <a:endParaRPr lang="en-GB" sz="2400" b="1" dirty="0">
              <a:solidFill>
                <a:prstClr val="black"/>
              </a:solidFill>
            </a:endParaRPr>
          </a:p>
          <a:p>
            <a:pPr marL="0" indent="0" defTabSz="3657053">
              <a:lnSpc>
                <a:spcPct val="100000"/>
              </a:lnSpc>
              <a:spcBef>
                <a:spcPts val="0"/>
              </a:spcBef>
              <a:buNone/>
            </a:pPr>
            <a:r>
              <a:rPr lang="en-GB" sz="4400" b="1" dirty="0">
                <a:solidFill>
                  <a:prstClr val="black"/>
                </a:solidFill>
              </a:rPr>
              <a:t>Questions?</a:t>
            </a:r>
          </a:p>
          <a:p>
            <a:pPr marL="0" indent="0" defTabSz="3657053">
              <a:lnSpc>
                <a:spcPct val="100000"/>
              </a:lnSpc>
              <a:spcBef>
                <a:spcPts val="0"/>
              </a:spcBef>
              <a:buNone/>
            </a:pPr>
            <a:br>
              <a:rPr lang="en-GB" sz="4400" b="1" dirty="0">
                <a:solidFill>
                  <a:prstClr val="black"/>
                </a:solidFill>
              </a:rPr>
            </a:br>
            <a:r>
              <a:rPr lang="en-GB" sz="4000" dirty="0">
                <a:solidFill>
                  <a:prstClr val="black"/>
                </a:solidFill>
              </a:rPr>
              <a:t>General training queries: </a:t>
            </a:r>
            <a:r>
              <a:rPr lang="en-GB" sz="4000" b="1" dirty="0">
                <a:hlinkClick r:id="rId5"/>
              </a:rPr>
              <a:t>htlcdev@hants.gov.uk</a:t>
            </a:r>
            <a:endParaRPr lang="en-GB" sz="4000" b="1" dirty="0"/>
          </a:p>
          <a:p>
            <a:pPr marL="0" indent="0" defTabSz="3657053">
              <a:lnSpc>
                <a:spcPct val="100000"/>
              </a:lnSpc>
              <a:spcBef>
                <a:spcPts val="0"/>
              </a:spcBef>
              <a:buNone/>
            </a:pPr>
            <a:r>
              <a:rPr lang="en-GB" sz="4000" dirty="0">
                <a:solidFill>
                  <a:prstClr val="black"/>
                </a:solidFill>
              </a:rPr>
              <a:t>Booking queries:</a:t>
            </a:r>
            <a:r>
              <a:rPr lang="en-GB" sz="4000" b="1" dirty="0">
                <a:solidFill>
                  <a:prstClr val="black"/>
                </a:solidFill>
              </a:rPr>
              <a:t> </a:t>
            </a:r>
            <a:r>
              <a:rPr lang="en-GB" sz="4000" b="1" dirty="0">
                <a:hlinkClick r:id="rId6"/>
              </a:rPr>
              <a:t>htlc.courses@hants.gov.uk</a:t>
            </a:r>
            <a:endParaRPr lang="en-GB" sz="4000" b="1" dirty="0"/>
          </a:p>
          <a:p>
            <a:pPr marL="0" indent="0" defTabSz="3657053">
              <a:lnSpc>
                <a:spcPct val="120000"/>
              </a:lnSpc>
              <a:spcBef>
                <a:spcPts val="1200"/>
              </a:spcBef>
              <a:spcAft>
                <a:spcPts val="600"/>
              </a:spcAft>
              <a:buNone/>
            </a:pPr>
            <a:endParaRPr lang="en-GB" sz="4400" b="1" dirty="0"/>
          </a:p>
          <a:p>
            <a:pPr marL="914262" indent="-914262" defTabSz="3657053"/>
            <a:endParaRPr lang="en-GB" sz="4400" dirty="0"/>
          </a:p>
        </p:txBody>
      </p:sp>
      <p:pic>
        <p:nvPicPr>
          <p:cNvPr id="10" name="Picture 9" descr="A qr code with dots&#10;&#10;AI-generated content may be incorrect.">
            <a:extLst>
              <a:ext uri="{FF2B5EF4-FFF2-40B4-BE49-F238E27FC236}">
                <a16:creationId xmlns:a16="http://schemas.microsoft.com/office/drawing/2014/main" id="{F19ECB2D-A910-CA28-4B09-E5B8FA8E1FD4}"/>
              </a:ext>
            </a:extLst>
          </p:cNvPr>
          <p:cNvPicPr>
            <a:picLocks noChangeAspect="1"/>
          </p:cNvPicPr>
          <p:nvPr/>
        </p:nvPicPr>
        <p:blipFill>
          <a:blip r:embed="rId7">
            <a:extLst>
              <a:ext uri="{28A0092B-C50C-407E-A947-70E740481C1C}">
                <a14:useLocalDpi xmlns:a14="http://schemas.microsoft.com/office/drawing/2010/main" val="0"/>
              </a:ext>
            </a:extLst>
          </a:blip>
          <a:srcRect l="6470" t="6441" r="5991" b="7368"/>
          <a:stretch>
            <a:fillRect/>
          </a:stretch>
        </p:blipFill>
        <p:spPr>
          <a:xfrm>
            <a:off x="1677660" y="6448015"/>
            <a:ext cx="4169077" cy="4104937"/>
          </a:xfrm>
          <a:prstGeom prst="rect">
            <a:avLst/>
          </a:prstGeom>
        </p:spPr>
      </p:pic>
      <p:sp>
        <p:nvSpPr>
          <p:cNvPr id="4" name="TextBox 3">
            <a:extLst>
              <a:ext uri="{FF2B5EF4-FFF2-40B4-BE49-F238E27FC236}">
                <a16:creationId xmlns:a16="http://schemas.microsoft.com/office/drawing/2014/main" id="{95E1EEE5-0C9C-A3AB-E06A-AEBB05DD2E6B}"/>
              </a:ext>
            </a:extLst>
          </p:cNvPr>
          <p:cNvSpPr txBox="1"/>
          <p:nvPr/>
        </p:nvSpPr>
        <p:spPr>
          <a:xfrm>
            <a:off x="6296191" y="6858000"/>
            <a:ext cx="6634654" cy="1642694"/>
          </a:xfrm>
          <a:prstGeom prst="rect">
            <a:avLst/>
          </a:prstGeom>
          <a:noFill/>
        </p:spPr>
        <p:txBody>
          <a:bodyPr wrap="square">
            <a:spAutoFit/>
          </a:bodyPr>
          <a:lstStyle/>
          <a:p>
            <a:pPr defTabSz="1828619">
              <a:lnSpc>
                <a:spcPct val="120000"/>
              </a:lnSpc>
              <a:spcBef>
                <a:spcPts val="1200"/>
              </a:spcBef>
              <a:spcAft>
                <a:spcPts val="600"/>
              </a:spcAft>
            </a:pPr>
            <a:r>
              <a:rPr lang="en-GB" sz="4400" dirty="0">
                <a:solidFill>
                  <a:prstClr val="black"/>
                </a:solidFill>
                <a:latin typeface="Arial" panose="020B0604020202020204" pitchFamily="34" charset="0"/>
                <a:cs typeface="Arial" panose="020B0604020202020204" pitchFamily="34" charset="0"/>
              </a:rPr>
              <a:t>Scan the QR code to access the page instantly</a:t>
            </a:r>
          </a:p>
        </p:txBody>
      </p:sp>
      <p:pic>
        <p:nvPicPr>
          <p:cNvPr id="3" name="TED">
            <a:hlinkClick r:id="" action="ppaction://media"/>
            <a:extLst>
              <a:ext uri="{FF2B5EF4-FFF2-40B4-BE49-F238E27FC236}">
                <a16:creationId xmlns:a16="http://schemas.microsoft.com/office/drawing/2014/main" id="{C0B896DF-8B51-6974-6D1C-014376FBFBD6}"/>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b="17328"/>
          <a:stretch>
            <a:fillRect/>
          </a:stretch>
        </p:blipFill>
        <p:spPr>
          <a:xfrm>
            <a:off x="14095016" y="2840724"/>
            <a:ext cx="9815923" cy="9156204"/>
          </a:xfrm>
          <a:prstGeom prst="rect">
            <a:avLst/>
          </a:prstGeom>
        </p:spPr>
      </p:pic>
    </p:spTree>
    <p:extLst>
      <p:ext uri="{BB962C8B-B14F-4D97-AF65-F5344CB8AC3E}">
        <p14:creationId xmlns:p14="http://schemas.microsoft.com/office/powerpoint/2010/main" val="427090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D1580-27FC-46B9-B435-891B95D4DB5A}">
  <ds:schemaRefs>
    <ds:schemaRef ds:uri="1e1c1808-369b-40d7-9886-afbc5f49b136"/>
    <ds:schemaRef ds:uri="c5dbf80e-f509-45f6-9fe5-406e3eefabbb"/>
    <ds:schemaRef ds:uri="d0393e64-3c0e-487f-804d-ccdf56bf1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B60EA4-7D52-49C9-B8C9-8A7584A1B65E}">
  <ds:schemaRefs>
    <ds:schemaRef ds:uri="http://purl.org/dc/terms/"/>
    <ds:schemaRef ds:uri="http://purl.org/dc/elements/1.1/"/>
    <ds:schemaRef ds:uri="http://www.w3.org/XML/1998/namespace"/>
    <ds:schemaRef ds:uri="d0393e64-3c0e-487f-804d-ccdf56bf1631"/>
    <ds:schemaRef ds:uri="http://purl.org/dc/dcmitype/"/>
    <ds:schemaRef ds:uri="http://schemas.microsoft.com/office/2006/metadata/properties"/>
    <ds:schemaRef ds:uri="http://schemas.microsoft.com/office/2006/documentManagement/types"/>
    <ds:schemaRef ds:uri="1e1c1808-369b-40d7-9886-afbc5f49b136"/>
    <ds:schemaRef ds:uri="http://schemas.microsoft.com/office/infopath/2007/PartnerControls"/>
    <ds:schemaRef ds:uri="http://schemas.openxmlformats.org/package/2006/metadata/core-properties"/>
    <ds:schemaRef ds:uri="c5dbf80e-f509-45f6-9fe5-406e3eefabbb"/>
  </ds:schemaRefs>
</ds:datastoreItem>
</file>

<file path=customXml/itemProps3.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4.xml><?xml version="1.0" encoding="utf-8"?>
<ds:datastoreItem xmlns:ds="http://schemas.openxmlformats.org/officeDocument/2006/customXml" ds:itemID="{026CCDC6-ACD1-43F6-8F4F-21E835B3C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126</TotalTime>
  <Words>381</Words>
  <Application>Microsoft Office PowerPoint</Application>
  <PresentationFormat>Custom</PresentationFormat>
  <Paragraphs>45</Paragraphs>
  <Slides>5</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Aptos</vt:lpstr>
      <vt:lpstr>Arial</vt:lpstr>
      <vt:lpstr>Services background</vt:lpstr>
      <vt:lpstr>PowerPoint Presentation</vt:lpstr>
      <vt:lpstr>SEN Support Toolkit and SEN Support Line</vt:lpstr>
      <vt:lpstr>SEN Advisers </vt:lpstr>
      <vt:lpstr>Upcoming SEN training</vt:lpstr>
      <vt:lpstr>Upcoming TED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Erhahiemen, Ebi</cp:lastModifiedBy>
  <cp:revision>3</cp:revision>
  <dcterms:created xsi:type="dcterms:W3CDTF">2023-04-27T13:13:25Z</dcterms:created>
  <dcterms:modified xsi:type="dcterms:W3CDTF">2025-12-01T10:51:56Z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