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17" r:id="rId2"/>
  </p:sldMasterIdLst>
  <p:notesMasterIdLst>
    <p:notesMasterId r:id="rId24"/>
  </p:notesMasterIdLst>
  <p:handoutMasterIdLst>
    <p:handoutMasterId r:id="rId25"/>
  </p:handoutMasterIdLst>
  <p:sldIdLst>
    <p:sldId id="257" r:id="rId3"/>
    <p:sldId id="278" r:id="rId4"/>
    <p:sldId id="279" r:id="rId5"/>
    <p:sldId id="261" r:id="rId6"/>
    <p:sldId id="286" r:id="rId7"/>
    <p:sldId id="267" r:id="rId8"/>
    <p:sldId id="285" r:id="rId9"/>
    <p:sldId id="264" r:id="rId10"/>
    <p:sldId id="273" r:id="rId11"/>
    <p:sldId id="309" r:id="rId12"/>
    <p:sldId id="310" r:id="rId13"/>
    <p:sldId id="272" r:id="rId14"/>
    <p:sldId id="291" r:id="rId15"/>
    <p:sldId id="303" r:id="rId16"/>
    <p:sldId id="305" r:id="rId17"/>
    <p:sldId id="304" r:id="rId18"/>
    <p:sldId id="301" r:id="rId19"/>
    <p:sldId id="270" r:id="rId20"/>
    <p:sldId id="307" r:id="rId21"/>
    <p:sldId id="308" r:id="rId22"/>
    <p:sldId id="302" r:id="rId23"/>
  </p:sldIdLst>
  <p:sldSz cx="12192000" cy="6858000"/>
  <p:notesSz cx="6886575" cy="100171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EE09BC-75BA-47B2-BC28-FCBF5EB6EEF4}">
          <p14:sldIdLst>
            <p14:sldId id="257"/>
            <p14:sldId id="278"/>
            <p14:sldId id="279"/>
            <p14:sldId id="261"/>
            <p14:sldId id="286"/>
            <p14:sldId id="267"/>
            <p14:sldId id="285"/>
            <p14:sldId id="264"/>
            <p14:sldId id="273"/>
            <p14:sldId id="309"/>
            <p14:sldId id="310"/>
            <p14:sldId id="272"/>
            <p14:sldId id="291"/>
            <p14:sldId id="303"/>
            <p14:sldId id="305"/>
            <p14:sldId id="304"/>
            <p14:sldId id="301"/>
            <p14:sldId id="270"/>
            <p14:sldId id="307"/>
            <p14:sldId id="308"/>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22F"/>
    <a:srgbClr val="5782E3"/>
    <a:srgbClr val="E6C133"/>
    <a:srgbClr val="58CEDB"/>
    <a:srgbClr val="5BCFDB"/>
    <a:srgbClr val="C779B2"/>
    <a:srgbClr val="EDB890"/>
    <a:srgbClr val="CDA8EE"/>
    <a:srgbClr val="B8D233"/>
    <a:srgbClr val="C4E4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8096F-AB7C-4C03-A669-B050A0EEBD4D}" v="2270" dt="2023-07-07T00:06:33.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3" autoAdjust="0"/>
    <p:restoredTop sz="93438" autoAdjust="0"/>
  </p:normalViewPr>
  <p:slideViewPr>
    <p:cSldViewPr snapToGrid="0">
      <p:cViewPr varScale="1">
        <p:scale>
          <a:sx n="103" d="100"/>
          <a:sy n="103" d="100"/>
        </p:scale>
        <p:origin x="906" y="114"/>
      </p:cViewPr>
      <p:guideLst/>
    </p:cSldViewPr>
  </p:slideViewPr>
  <p:outlineViewPr>
    <p:cViewPr>
      <p:scale>
        <a:sx n="33" d="100"/>
        <a:sy n="33" d="100"/>
      </p:scale>
      <p:origin x="0" y="-608"/>
    </p:cViewPr>
  </p:outlineViewPr>
  <p:notesTextViewPr>
    <p:cViewPr>
      <p:scale>
        <a:sx n="1" d="1"/>
        <a:sy n="1" d="1"/>
      </p:scale>
      <p:origin x="0" y="0"/>
    </p:cViewPr>
  </p:notesTextViewPr>
  <p:sorterViewPr>
    <p:cViewPr>
      <p:scale>
        <a:sx n="170" d="100"/>
        <a:sy n="170" d="100"/>
      </p:scale>
      <p:origin x="0" y="-23140"/>
    </p:cViewPr>
  </p:sorter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sley, Zoe" userId="d998f446-9c61-472c-9c78-8497ebcc4734" providerId="ADAL" clId="{1108096F-AB7C-4C03-A669-B050A0EEBD4D}"/>
    <pc:docChg chg="undo redo custSel addSld delSld modSld sldOrd addMainMaster modMainMaster delSection modSection">
      <pc:chgData name="Beasley, Zoe" userId="d998f446-9c61-472c-9c78-8497ebcc4734" providerId="ADAL" clId="{1108096F-AB7C-4C03-A669-B050A0EEBD4D}" dt="2023-07-07T00:13:27.861" v="3308" actId="1076"/>
      <pc:docMkLst>
        <pc:docMk/>
      </pc:docMkLst>
      <pc:sldChg chg="modSp mod">
        <pc:chgData name="Beasley, Zoe" userId="d998f446-9c61-472c-9c78-8497ebcc4734" providerId="ADAL" clId="{1108096F-AB7C-4C03-A669-B050A0EEBD4D}" dt="2023-07-06T23:31:11.461" v="3133" actId="20577"/>
        <pc:sldMkLst>
          <pc:docMk/>
          <pc:sldMk cId="2584280759" sldId="257"/>
        </pc:sldMkLst>
        <pc:spChg chg="mod">
          <ac:chgData name="Beasley, Zoe" userId="d998f446-9c61-472c-9c78-8497ebcc4734" providerId="ADAL" clId="{1108096F-AB7C-4C03-A669-B050A0EEBD4D}" dt="2023-07-06T23:31:11.461" v="3133" actId="20577"/>
          <ac:spMkLst>
            <pc:docMk/>
            <pc:sldMk cId="2584280759" sldId="257"/>
            <ac:spMk id="2" creationId="{18C3B467-088C-4F3D-A9A7-105C4E1E20CD}"/>
          </ac:spMkLst>
        </pc:spChg>
        <pc:picChg chg="mod">
          <ac:chgData name="Beasley, Zoe" userId="d998f446-9c61-472c-9c78-8497ebcc4734" providerId="ADAL" clId="{1108096F-AB7C-4C03-A669-B050A0EEBD4D}" dt="2023-07-06T22:42:58.921" v="3086" actId="14100"/>
          <ac:picMkLst>
            <pc:docMk/>
            <pc:sldMk cId="2584280759" sldId="257"/>
            <ac:picMk id="5" creationId="{BCAE5113-DA9A-EDDA-267A-D14C14EBA11F}"/>
          </ac:picMkLst>
        </pc:picChg>
        <pc:picChg chg="mod">
          <ac:chgData name="Beasley, Zoe" userId="d998f446-9c61-472c-9c78-8497ebcc4734" providerId="ADAL" clId="{1108096F-AB7C-4C03-A669-B050A0EEBD4D}" dt="2023-07-06T22:43:10.195" v="3087" actId="14100"/>
          <ac:picMkLst>
            <pc:docMk/>
            <pc:sldMk cId="2584280759" sldId="257"/>
            <ac:picMk id="6" creationId="{8045422F-7258-40AC-BD2E-2469AA448922}"/>
          </ac:picMkLst>
        </pc:picChg>
      </pc:sldChg>
      <pc:sldChg chg="addSp delSp modSp mod delDesignElem">
        <pc:chgData name="Beasley, Zoe" userId="d998f446-9c61-472c-9c78-8497ebcc4734" providerId="ADAL" clId="{1108096F-AB7C-4C03-A669-B050A0EEBD4D}" dt="2023-07-06T20:15:29.403" v="1017"/>
        <pc:sldMkLst>
          <pc:docMk/>
          <pc:sldMk cId="183243182" sldId="261"/>
        </pc:sldMkLst>
        <pc:spChg chg="mod">
          <ac:chgData name="Beasley, Zoe" userId="d998f446-9c61-472c-9c78-8497ebcc4734" providerId="ADAL" clId="{1108096F-AB7C-4C03-A669-B050A0EEBD4D}" dt="2023-07-06T19:34:30.485" v="505" actId="1076"/>
          <ac:spMkLst>
            <pc:docMk/>
            <pc:sldMk cId="183243182" sldId="261"/>
            <ac:spMk id="31" creationId="{ABBAC9AA-0201-95D9-8904-5CA154556B2E}"/>
          </ac:spMkLst>
        </pc:spChg>
        <pc:spChg chg="add del">
          <ac:chgData name="Beasley, Zoe" userId="d998f446-9c61-472c-9c78-8497ebcc4734" providerId="ADAL" clId="{1108096F-AB7C-4C03-A669-B050A0EEBD4D}" dt="2023-07-06T20:15:29.403" v="1017"/>
          <ac:spMkLst>
            <pc:docMk/>
            <pc:sldMk cId="183243182" sldId="261"/>
            <ac:spMk id="33" creationId="{613C9C0A-47AD-49A5-838A-A43281BDCDA3}"/>
          </ac:spMkLst>
        </pc:spChg>
        <pc:spChg chg="add del">
          <ac:chgData name="Beasley, Zoe" userId="d998f446-9c61-472c-9c78-8497ebcc4734" providerId="ADAL" clId="{1108096F-AB7C-4C03-A669-B050A0EEBD4D}" dt="2023-07-06T20:15:29.403" v="1017"/>
          <ac:spMkLst>
            <pc:docMk/>
            <pc:sldMk cId="183243182" sldId="261"/>
            <ac:spMk id="37" creationId="{79507746-2C84-4EB6-B021-47E52891065D}"/>
          </ac:spMkLst>
        </pc:spChg>
        <pc:spChg chg="add del">
          <ac:chgData name="Beasley, Zoe" userId="d998f446-9c61-472c-9c78-8497ebcc4734" providerId="ADAL" clId="{1108096F-AB7C-4C03-A669-B050A0EEBD4D}" dt="2023-07-06T20:15:29.403" v="1017"/>
          <ac:spMkLst>
            <pc:docMk/>
            <pc:sldMk cId="183243182" sldId="261"/>
            <ac:spMk id="40" creationId="{7B0D28F5-B926-4D9B-9413-91E73A4C62EE}"/>
          </ac:spMkLst>
        </pc:spChg>
        <pc:spChg chg="add del">
          <ac:chgData name="Beasley, Zoe" userId="d998f446-9c61-472c-9c78-8497ebcc4734" providerId="ADAL" clId="{1108096F-AB7C-4C03-A669-B050A0EEBD4D}" dt="2023-07-06T20:15:29.403" v="1017"/>
          <ac:spMkLst>
            <pc:docMk/>
            <pc:sldMk cId="183243182" sldId="261"/>
            <ac:spMk id="42" creationId="{2B3D24C5-CE61-47C8-A0D0-C767528D128F}"/>
          </ac:spMkLst>
        </pc:spChg>
        <pc:graphicFrameChg chg="mod">
          <ac:chgData name="Beasley, Zoe" userId="d998f446-9c61-472c-9c78-8497ebcc4734" providerId="ADAL" clId="{1108096F-AB7C-4C03-A669-B050A0EEBD4D}" dt="2023-07-06T19:34:47.257" v="507"/>
          <ac:graphicFrameMkLst>
            <pc:docMk/>
            <pc:sldMk cId="183243182" sldId="261"/>
            <ac:graphicFrameMk id="39" creationId="{72AC7D6F-286B-A999-F809-064583ED1F1B}"/>
          </ac:graphicFrameMkLst>
        </pc:graphicFrameChg>
      </pc:sldChg>
      <pc:sldChg chg="modSp del">
        <pc:chgData name="Beasley, Zoe" userId="d998f446-9c61-472c-9c78-8497ebcc4734" providerId="ADAL" clId="{1108096F-AB7C-4C03-A669-B050A0EEBD4D}" dt="2023-07-06T23:30:04.776" v="3121" actId="47"/>
        <pc:sldMkLst>
          <pc:docMk/>
          <pc:sldMk cId="1619600249" sldId="262"/>
        </pc:sldMkLst>
        <pc:picChg chg="mod">
          <ac:chgData name="Beasley, Zoe" userId="d998f446-9c61-472c-9c78-8497ebcc4734" providerId="ADAL" clId="{1108096F-AB7C-4C03-A669-B050A0EEBD4D}" dt="2023-07-06T20:15:29.403" v="1017"/>
          <ac:picMkLst>
            <pc:docMk/>
            <pc:sldMk cId="1619600249" sldId="262"/>
            <ac:picMk id="7" creationId="{4F40B636-97AD-42EF-DBF3-640AF74C9394}"/>
          </ac:picMkLst>
        </pc:picChg>
      </pc:sldChg>
      <pc:sldChg chg="addSp delSp modSp mod addAnim delAnim modAnim">
        <pc:chgData name="Beasley, Zoe" userId="d998f446-9c61-472c-9c78-8497ebcc4734" providerId="ADAL" clId="{1108096F-AB7C-4C03-A669-B050A0EEBD4D}" dt="2023-07-06T23:29:43.467" v="3120" actId="1076"/>
        <pc:sldMkLst>
          <pc:docMk/>
          <pc:sldMk cId="2766093348" sldId="264"/>
        </pc:sldMkLst>
        <pc:spChg chg="add del mod">
          <ac:chgData name="Beasley, Zoe" userId="d998f446-9c61-472c-9c78-8497ebcc4734" providerId="ADAL" clId="{1108096F-AB7C-4C03-A669-B050A0EEBD4D}" dt="2023-07-06T23:28:43.047" v="3113" actId="478"/>
          <ac:spMkLst>
            <pc:docMk/>
            <pc:sldMk cId="2766093348" sldId="264"/>
            <ac:spMk id="5" creationId="{2F2759F2-2FE8-0A8F-476D-B0C80609728B}"/>
          </ac:spMkLst>
        </pc:spChg>
        <pc:spChg chg="add del mod">
          <ac:chgData name="Beasley, Zoe" userId="d998f446-9c61-472c-9c78-8497ebcc4734" providerId="ADAL" clId="{1108096F-AB7C-4C03-A669-B050A0EEBD4D}" dt="2023-07-06T23:29:37.456" v="3118" actId="478"/>
          <ac:spMkLst>
            <pc:docMk/>
            <pc:sldMk cId="2766093348" sldId="264"/>
            <ac:spMk id="10" creationId="{10616776-FB45-A5B7-1E59-6AB9B18C20B1}"/>
          </ac:spMkLst>
        </pc:spChg>
        <pc:graphicFrameChg chg="modGraphic">
          <ac:chgData name="Beasley, Zoe" userId="d998f446-9c61-472c-9c78-8497ebcc4734" providerId="ADAL" clId="{1108096F-AB7C-4C03-A669-B050A0EEBD4D}" dt="2023-07-06T19:36:20.997" v="514" actId="207"/>
          <ac:graphicFrameMkLst>
            <pc:docMk/>
            <pc:sldMk cId="2766093348" sldId="264"/>
            <ac:graphicFrameMk id="9" creationId="{E408879B-FF0C-B9C0-CDCA-CD47B269FC16}"/>
          </ac:graphicFrameMkLst>
        </pc:graphicFrameChg>
        <pc:picChg chg="add del mod">
          <ac:chgData name="Beasley, Zoe" userId="d998f446-9c61-472c-9c78-8497ebcc4734" providerId="ADAL" clId="{1108096F-AB7C-4C03-A669-B050A0EEBD4D}" dt="2023-07-06T23:29:27.781" v="3115" actId="478"/>
          <ac:picMkLst>
            <pc:docMk/>
            <pc:sldMk cId="2766093348" sldId="264"/>
            <ac:picMk id="6" creationId="{D541FE45-ABF3-4091-EF57-94E4BC5322BB}"/>
          </ac:picMkLst>
        </pc:picChg>
        <pc:picChg chg="add mod">
          <ac:chgData name="Beasley, Zoe" userId="d998f446-9c61-472c-9c78-8497ebcc4734" providerId="ADAL" clId="{1108096F-AB7C-4C03-A669-B050A0EEBD4D}" dt="2023-07-06T23:29:43.467" v="3120" actId="1076"/>
          <ac:picMkLst>
            <pc:docMk/>
            <pc:sldMk cId="2766093348" sldId="264"/>
            <ac:picMk id="7" creationId="{039B51BA-319D-7091-593C-B50AB558B6D8}"/>
          </ac:picMkLst>
        </pc:picChg>
      </pc:sldChg>
      <pc:sldChg chg="modSp ord">
        <pc:chgData name="Beasley, Zoe" userId="d998f446-9c61-472c-9c78-8497ebcc4734" providerId="ADAL" clId="{1108096F-AB7C-4C03-A669-B050A0EEBD4D}" dt="2023-07-06T20:15:29.403" v="1017"/>
        <pc:sldMkLst>
          <pc:docMk/>
          <pc:sldMk cId="3659733808" sldId="267"/>
        </pc:sldMkLst>
        <pc:picChg chg="mod">
          <ac:chgData name="Beasley, Zoe" userId="d998f446-9c61-472c-9c78-8497ebcc4734" providerId="ADAL" clId="{1108096F-AB7C-4C03-A669-B050A0EEBD4D}" dt="2023-07-06T20:15:29.403" v="1017"/>
          <ac:picMkLst>
            <pc:docMk/>
            <pc:sldMk cId="3659733808" sldId="267"/>
            <ac:picMk id="5" creationId="{55D5826F-5F5D-D5B5-462F-3B03FCAFA096}"/>
          </ac:picMkLst>
        </pc:picChg>
      </pc:sldChg>
      <pc:sldChg chg="del">
        <pc:chgData name="Beasley, Zoe" userId="d998f446-9c61-472c-9c78-8497ebcc4734" providerId="ADAL" clId="{1108096F-AB7C-4C03-A669-B050A0EEBD4D}" dt="2023-07-06T19:43:58.049" v="528" actId="47"/>
        <pc:sldMkLst>
          <pc:docMk/>
          <pc:sldMk cId="2339136371" sldId="268"/>
        </pc:sldMkLst>
      </pc:sldChg>
      <pc:sldChg chg="modSp mod">
        <pc:chgData name="Beasley, Zoe" userId="d998f446-9c61-472c-9c78-8497ebcc4734" providerId="ADAL" clId="{1108096F-AB7C-4C03-A669-B050A0EEBD4D}" dt="2023-07-06T22:03:01.328" v="3085" actId="2711"/>
        <pc:sldMkLst>
          <pc:docMk/>
          <pc:sldMk cId="2520763713" sldId="270"/>
        </pc:sldMkLst>
        <pc:spChg chg="mod">
          <ac:chgData name="Beasley, Zoe" userId="d998f446-9c61-472c-9c78-8497ebcc4734" providerId="ADAL" clId="{1108096F-AB7C-4C03-A669-B050A0EEBD4D}" dt="2023-07-06T21:54:48.828" v="3049" actId="1076"/>
          <ac:spMkLst>
            <pc:docMk/>
            <pc:sldMk cId="2520763713" sldId="270"/>
            <ac:spMk id="2" creationId="{B19410C9-B2FB-F577-F497-67A42F027F89}"/>
          </ac:spMkLst>
        </pc:spChg>
        <pc:spChg chg="mod">
          <ac:chgData name="Beasley, Zoe" userId="d998f446-9c61-472c-9c78-8497ebcc4734" providerId="ADAL" clId="{1108096F-AB7C-4C03-A669-B050A0EEBD4D}" dt="2023-07-06T22:03:01.328" v="3085" actId="2711"/>
          <ac:spMkLst>
            <pc:docMk/>
            <pc:sldMk cId="2520763713" sldId="270"/>
            <ac:spMk id="3" creationId="{5BFA13DD-9753-BB7D-2E12-AC292F4D972B}"/>
          </ac:spMkLst>
        </pc:spChg>
      </pc:sldChg>
      <pc:sldChg chg="addSp modSp mod">
        <pc:chgData name="Beasley, Zoe" userId="d998f446-9c61-472c-9c78-8497ebcc4734" providerId="ADAL" clId="{1108096F-AB7C-4C03-A669-B050A0EEBD4D}" dt="2023-07-07T00:06:40.262" v="3242" actId="207"/>
        <pc:sldMkLst>
          <pc:docMk/>
          <pc:sldMk cId="2047666443" sldId="272"/>
        </pc:sldMkLst>
        <pc:spChg chg="mod">
          <ac:chgData name="Beasley, Zoe" userId="d998f446-9c61-472c-9c78-8497ebcc4734" providerId="ADAL" clId="{1108096F-AB7C-4C03-A669-B050A0EEBD4D}" dt="2023-07-06T21:41:46.639" v="2896" actId="14100"/>
          <ac:spMkLst>
            <pc:docMk/>
            <pc:sldMk cId="2047666443" sldId="272"/>
            <ac:spMk id="2" creationId="{8C2DDB53-1116-0AC6-7FAF-6D7573210437}"/>
          </ac:spMkLst>
        </pc:spChg>
        <pc:spChg chg="mod">
          <ac:chgData name="Beasley, Zoe" userId="d998f446-9c61-472c-9c78-8497ebcc4734" providerId="ADAL" clId="{1108096F-AB7C-4C03-A669-B050A0EEBD4D}" dt="2023-07-06T21:42:22.432" v="2901" actId="1076"/>
          <ac:spMkLst>
            <pc:docMk/>
            <pc:sldMk cId="2047666443" sldId="272"/>
            <ac:spMk id="4" creationId="{162DDB07-AA20-CDE1-7802-53110DE21388}"/>
          </ac:spMkLst>
        </pc:spChg>
        <pc:spChg chg="add mod">
          <ac:chgData name="Beasley, Zoe" userId="d998f446-9c61-472c-9c78-8497ebcc4734" providerId="ADAL" clId="{1108096F-AB7C-4C03-A669-B050A0EEBD4D}" dt="2023-07-06T21:39:27.088" v="2861"/>
          <ac:spMkLst>
            <pc:docMk/>
            <pc:sldMk cId="2047666443" sldId="272"/>
            <ac:spMk id="6" creationId="{B56ED97A-6CE3-9C5F-CD99-1D959FBE0C43}"/>
          </ac:spMkLst>
        </pc:spChg>
        <pc:spChg chg="add mod">
          <ac:chgData name="Beasley, Zoe" userId="d998f446-9c61-472c-9c78-8497ebcc4734" providerId="ADAL" clId="{1108096F-AB7C-4C03-A669-B050A0EEBD4D}" dt="2023-07-06T21:39:27.088" v="2861"/>
          <ac:spMkLst>
            <pc:docMk/>
            <pc:sldMk cId="2047666443" sldId="272"/>
            <ac:spMk id="7" creationId="{A0D46C90-7154-B0C5-D751-E98C62111C88}"/>
          </ac:spMkLst>
        </pc:spChg>
        <pc:spChg chg="add mod">
          <ac:chgData name="Beasley, Zoe" userId="d998f446-9c61-472c-9c78-8497ebcc4734" providerId="ADAL" clId="{1108096F-AB7C-4C03-A669-B050A0EEBD4D}" dt="2023-07-06T21:41:43.424" v="2895" actId="1076"/>
          <ac:spMkLst>
            <pc:docMk/>
            <pc:sldMk cId="2047666443" sldId="272"/>
            <ac:spMk id="9" creationId="{ECDB5DFD-922E-FA20-1416-BB4B50FDF943}"/>
          </ac:spMkLst>
        </pc:spChg>
        <pc:grpChg chg="add mod">
          <ac:chgData name="Beasley, Zoe" userId="d998f446-9c61-472c-9c78-8497ebcc4734" providerId="ADAL" clId="{1108096F-AB7C-4C03-A669-B050A0EEBD4D}" dt="2023-07-06T21:39:27.088" v="2861"/>
          <ac:grpSpMkLst>
            <pc:docMk/>
            <pc:sldMk cId="2047666443" sldId="272"/>
            <ac:grpSpMk id="5" creationId="{5F4DCDC7-8DE0-8A5D-3D1F-7A0B0F5D9A05}"/>
          </ac:grpSpMkLst>
        </pc:grpChg>
        <pc:graphicFrameChg chg="mod modGraphic">
          <ac:chgData name="Beasley, Zoe" userId="d998f446-9c61-472c-9c78-8497ebcc4734" providerId="ADAL" clId="{1108096F-AB7C-4C03-A669-B050A0EEBD4D}" dt="2023-07-07T00:06:40.262" v="3242" actId="207"/>
          <ac:graphicFrameMkLst>
            <pc:docMk/>
            <pc:sldMk cId="2047666443" sldId="272"/>
            <ac:graphicFrameMk id="3" creationId="{F0615E58-F58E-A166-161A-252EC1B5CF2D}"/>
          </ac:graphicFrameMkLst>
        </pc:graphicFrameChg>
      </pc:sldChg>
      <pc:sldChg chg="modSp ord">
        <pc:chgData name="Beasley, Zoe" userId="d998f446-9c61-472c-9c78-8497ebcc4734" providerId="ADAL" clId="{1108096F-AB7C-4C03-A669-B050A0EEBD4D}" dt="2023-07-06T20:15:29.403" v="1017"/>
        <pc:sldMkLst>
          <pc:docMk/>
          <pc:sldMk cId="4102966915" sldId="273"/>
        </pc:sldMkLst>
        <pc:picChg chg="mod">
          <ac:chgData name="Beasley, Zoe" userId="d998f446-9c61-472c-9c78-8497ebcc4734" providerId="ADAL" clId="{1108096F-AB7C-4C03-A669-B050A0EEBD4D}" dt="2023-07-06T20:15:29.403" v="1017"/>
          <ac:picMkLst>
            <pc:docMk/>
            <pc:sldMk cId="4102966915" sldId="273"/>
            <ac:picMk id="7" creationId="{BF7EA8E5-901B-B34F-FDB7-5724EB5307C9}"/>
          </ac:picMkLst>
        </pc:picChg>
      </pc:sldChg>
      <pc:sldChg chg="del">
        <pc:chgData name="Beasley, Zoe" userId="d998f446-9c61-472c-9c78-8497ebcc4734" providerId="ADAL" clId="{1108096F-AB7C-4C03-A669-B050A0EEBD4D}" dt="2023-07-06T19:44:50.899" v="538" actId="47"/>
        <pc:sldMkLst>
          <pc:docMk/>
          <pc:sldMk cId="2064890113" sldId="275"/>
        </pc:sldMkLst>
      </pc:sldChg>
      <pc:sldChg chg="addSp delSp add del delDesignElem">
        <pc:chgData name="Beasley, Zoe" userId="d998f446-9c61-472c-9c78-8497ebcc4734" providerId="ADAL" clId="{1108096F-AB7C-4C03-A669-B050A0EEBD4D}" dt="2023-07-06T19:44:57.829" v="541" actId="47"/>
        <pc:sldMkLst>
          <pc:docMk/>
          <pc:sldMk cId="4241437520" sldId="276"/>
        </pc:sldMkLst>
        <pc:spChg chg="add del">
          <ac:chgData name="Beasley, Zoe" userId="d998f446-9c61-472c-9c78-8497ebcc4734" providerId="ADAL" clId="{1108096F-AB7C-4C03-A669-B050A0EEBD4D}" dt="2023-07-06T19:31:48.044" v="472"/>
          <ac:spMkLst>
            <pc:docMk/>
            <pc:sldMk cId="4241437520" sldId="276"/>
            <ac:spMk id="25" creationId="{DAECE819-B1FC-4929-B9CF-D59565FF4502}"/>
          </ac:spMkLst>
        </pc:spChg>
        <pc:spChg chg="add del">
          <ac:chgData name="Beasley, Zoe" userId="d998f446-9c61-472c-9c78-8497ebcc4734" providerId="ADAL" clId="{1108096F-AB7C-4C03-A669-B050A0EEBD4D}" dt="2023-07-06T19:31:48.044" v="472"/>
          <ac:spMkLst>
            <pc:docMk/>
            <pc:sldMk cId="4241437520" sldId="276"/>
            <ac:spMk id="27" creationId="{3CD10B93-339D-46DB-A32D-618F36688D22}"/>
          </ac:spMkLst>
        </pc:spChg>
        <pc:spChg chg="add del">
          <ac:chgData name="Beasley, Zoe" userId="d998f446-9c61-472c-9c78-8497ebcc4734" providerId="ADAL" clId="{1108096F-AB7C-4C03-A669-B050A0EEBD4D}" dt="2023-07-06T19:31:48.044" v="472"/>
          <ac:spMkLst>
            <pc:docMk/>
            <pc:sldMk cId="4241437520" sldId="276"/>
            <ac:spMk id="29" creationId="{4FB53830-1385-4683-AA48-377DAFF7EB46}"/>
          </ac:spMkLst>
        </pc:spChg>
      </pc:sldChg>
      <pc:sldChg chg="delSp modSp mod setBg">
        <pc:chgData name="Beasley, Zoe" userId="d998f446-9c61-472c-9c78-8497ebcc4734" providerId="ADAL" clId="{1108096F-AB7C-4C03-A669-B050A0EEBD4D}" dt="2023-07-06T22:49:01.205" v="3111" actId="16804"/>
        <pc:sldMkLst>
          <pc:docMk/>
          <pc:sldMk cId="1613598062" sldId="278"/>
        </pc:sldMkLst>
        <pc:spChg chg="mod">
          <ac:chgData name="Beasley, Zoe" userId="d998f446-9c61-472c-9c78-8497ebcc4734" providerId="ADAL" clId="{1108096F-AB7C-4C03-A669-B050A0EEBD4D}" dt="2023-07-06T21:01:36.876" v="2025" actId="113"/>
          <ac:spMkLst>
            <pc:docMk/>
            <pc:sldMk cId="1613598062" sldId="278"/>
            <ac:spMk id="3" creationId="{1DDBBC93-70DF-4E4E-98E3-08124185AB18}"/>
          </ac:spMkLst>
        </pc:spChg>
        <pc:spChg chg="del mod">
          <ac:chgData name="Beasley, Zoe" userId="d998f446-9c61-472c-9c78-8497ebcc4734" providerId="ADAL" clId="{1108096F-AB7C-4C03-A669-B050A0EEBD4D}" dt="2023-07-06T21:00:29.381" v="2022" actId="478"/>
          <ac:spMkLst>
            <pc:docMk/>
            <pc:sldMk cId="1613598062" sldId="278"/>
            <ac:spMk id="9" creationId="{6DCF8D89-56D9-4E2B-9838-07DFB6E9D2BB}"/>
          </ac:spMkLst>
        </pc:spChg>
        <pc:graphicFrameChg chg="mod">
          <ac:chgData name="Beasley, Zoe" userId="d998f446-9c61-472c-9c78-8497ebcc4734" providerId="ADAL" clId="{1108096F-AB7C-4C03-A669-B050A0EEBD4D}" dt="2023-07-06T22:49:01.205" v="3111" actId="16804"/>
          <ac:graphicFrameMkLst>
            <pc:docMk/>
            <pc:sldMk cId="1613598062" sldId="278"/>
            <ac:graphicFrameMk id="2" creationId="{EF3F1EBC-02D9-C01C-76D4-8E59D652080E}"/>
          </ac:graphicFrameMkLst>
        </pc:graphicFrameChg>
      </pc:sldChg>
      <pc:sldChg chg="delSp modSp mod setBg">
        <pc:chgData name="Beasley, Zoe" userId="d998f446-9c61-472c-9c78-8497ebcc4734" providerId="ADAL" clId="{1108096F-AB7C-4C03-A669-B050A0EEBD4D}" dt="2023-07-06T23:33:07.442" v="3163" actId="20577"/>
        <pc:sldMkLst>
          <pc:docMk/>
          <pc:sldMk cId="2270028676" sldId="279"/>
        </pc:sldMkLst>
        <pc:spChg chg="del mod">
          <ac:chgData name="Beasley, Zoe" userId="d998f446-9c61-472c-9c78-8497ebcc4734" providerId="ADAL" clId="{1108096F-AB7C-4C03-A669-B050A0EEBD4D}" dt="2023-07-06T20:58:13.637" v="1887" actId="478"/>
          <ac:spMkLst>
            <pc:docMk/>
            <pc:sldMk cId="2270028676" sldId="279"/>
            <ac:spMk id="3" creationId="{8A8CF4FF-CFF1-1341-8D0A-D6ED63D18500}"/>
          </ac:spMkLst>
        </pc:spChg>
        <pc:graphicFrameChg chg="mod modGraphic">
          <ac:chgData name="Beasley, Zoe" userId="d998f446-9c61-472c-9c78-8497ebcc4734" providerId="ADAL" clId="{1108096F-AB7C-4C03-A669-B050A0EEBD4D}" dt="2023-07-06T23:33:07.442" v="3163" actId="20577"/>
          <ac:graphicFrameMkLst>
            <pc:docMk/>
            <pc:sldMk cId="2270028676" sldId="279"/>
            <ac:graphicFrameMk id="19" creationId="{F2551C8D-1C38-8869-B9D2-5FB7847D690E}"/>
          </ac:graphicFrameMkLst>
        </pc:graphicFrameChg>
      </pc:sldChg>
      <pc:sldChg chg="modSp del mod setBg">
        <pc:chgData name="Beasley, Zoe" userId="d998f446-9c61-472c-9c78-8497ebcc4734" providerId="ADAL" clId="{1108096F-AB7C-4C03-A669-B050A0EEBD4D}" dt="2023-07-06T21:02:14.293" v="2026" actId="47"/>
        <pc:sldMkLst>
          <pc:docMk/>
          <pc:sldMk cId="279385703" sldId="280"/>
        </pc:sldMkLst>
        <pc:spChg chg="mod">
          <ac:chgData name="Beasley, Zoe" userId="d998f446-9c61-472c-9c78-8497ebcc4734" providerId="ADAL" clId="{1108096F-AB7C-4C03-A669-B050A0EEBD4D}" dt="2023-07-06T19:33:13.435" v="500" actId="404"/>
          <ac:spMkLst>
            <pc:docMk/>
            <pc:sldMk cId="279385703" sldId="280"/>
            <ac:spMk id="2" creationId="{80F287FE-1EFA-4C15-BFDD-1EE3F2D37BF1}"/>
          </ac:spMkLst>
        </pc:spChg>
        <pc:spChg chg="mod">
          <ac:chgData name="Beasley, Zoe" userId="d998f446-9c61-472c-9c78-8497ebcc4734" providerId="ADAL" clId="{1108096F-AB7C-4C03-A669-B050A0EEBD4D}" dt="2023-07-06T19:33:05.335" v="498" actId="207"/>
          <ac:spMkLst>
            <pc:docMk/>
            <pc:sldMk cId="279385703" sldId="280"/>
            <ac:spMk id="10" creationId="{32537887-70EC-D7BC-A84A-747F61C672D7}"/>
          </ac:spMkLst>
        </pc:spChg>
        <pc:graphicFrameChg chg="mod modGraphic">
          <ac:chgData name="Beasley, Zoe" userId="d998f446-9c61-472c-9c78-8497ebcc4734" providerId="ADAL" clId="{1108096F-AB7C-4C03-A669-B050A0EEBD4D}" dt="2023-07-06T19:33:27.383" v="501" actId="20577"/>
          <ac:graphicFrameMkLst>
            <pc:docMk/>
            <pc:sldMk cId="279385703" sldId="280"/>
            <ac:graphicFrameMk id="7" creationId="{03C6056F-38E4-47B4-87B7-F1F7D129B648}"/>
          </ac:graphicFrameMkLst>
        </pc:graphicFrameChg>
      </pc:sldChg>
      <pc:sldChg chg="addSp delSp del delDesignElem">
        <pc:chgData name="Beasley, Zoe" userId="d998f446-9c61-472c-9c78-8497ebcc4734" providerId="ADAL" clId="{1108096F-AB7C-4C03-A669-B050A0EEBD4D}" dt="2023-07-06T20:46:35.069" v="1477" actId="47"/>
        <pc:sldMkLst>
          <pc:docMk/>
          <pc:sldMk cId="3139567930" sldId="284"/>
        </pc:sldMkLst>
        <pc:spChg chg="add del">
          <ac:chgData name="Beasley, Zoe" userId="d998f446-9c61-472c-9c78-8497ebcc4734" providerId="ADAL" clId="{1108096F-AB7C-4C03-A669-B050A0EEBD4D}" dt="2023-07-06T20:15:29.403" v="1017"/>
          <ac:spMkLst>
            <pc:docMk/>
            <pc:sldMk cId="3139567930" sldId="284"/>
            <ac:spMk id="32" creationId="{81601940-FE05-4058-8C3C-93ECC6D8B4BE}"/>
          </ac:spMkLst>
        </pc:spChg>
        <pc:spChg chg="add del">
          <ac:chgData name="Beasley, Zoe" userId="d998f446-9c61-472c-9c78-8497ebcc4734" providerId="ADAL" clId="{1108096F-AB7C-4C03-A669-B050A0EEBD4D}" dt="2023-07-06T20:15:29.403" v="1017"/>
          <ac:spMkLst>
            <pc:docMk/>
            <pc:sldMk cId="3139567930" sldId="284"/>
            <ac:spMk id="35" creationId="{03964ECA-3652-457C-9FDE-16AED3949BDF}"/>
          </ac:spMkLst>
        </pc:spChg>
        <pc:spChg chg="add del">
          <ac:chgData name="Beasley, Zoe" userId="d998f446-9c61-472c-9c78-8497ebcc4734" providerId="ADAL" clId="{1108096F-AB7C-4C03-A669-B050A0EEBD4D}" dt="2023-07-06T20:15:29.403" v="1017"/>
          <ac:spMkLst>
            <pc:docMk/>
            <pc:sldMk cId="3139567930" sldId="284"/>
            <ac:spMk id="36" creationId="{DAECE819-B1FC-4929-B9CF-D59565FF4502}"/>
          </ac:spMkLst>
        </pc:spChg>
        <pc:spChg chg="add del">
          <ac:chgData name="Beasley, Zoe" userId="d998f446-9c61-472c-9c78-8497ebcc4734" providerId="ADAL" clId="{1108096F-AB7C-4C03-A669-B050A0EEBD4D}" dt="2023-07-06T20:15:29.403" v="1017"/>
          <ac:spMkLst>
            <pc:docMk/>
            <pc:sldMk cId="3139567930" sldId="284"/>
            <ac:spMk id="37" creationId="{3CD10B93-339D-46DB-A32D-618F36688D22}"/>
          </ac:spMkLst>
        </pc:spChg>
        <pc:spChg chg="add del">
          <ac:chgData name="Beasley, Zoe" userId="d998f446-9c61-472c-9c78-8497ebcc4734" providerId="ADAL" clId="{1108096F-AB7C-4C03-A669-B050A0EEBD4D}" dt="2023-07-06T20:15:29.403" v="1017"/>
          <ac:spMkLst>
            <pc:docMk/>
            <pc:sldMk cId="3139567930" sldId="284"/>
            <ac:spMk id="38" creationId="{4FB53830-1385-4683-AA48-377DAFF7EB46}"/>
          </ac:spMkLst>
        </pc:spChg>
        <pc:picChg chg="add del">
          <ac:chgData name="Beasley, Zoe" userId="d998f446-9c61-472c-9c78-8497ebcc4734" providerId="ADAL" clId="{1108096F-AB7C-4C03-A669-B050A0EEBD4D}" dt="2023-07-06T20:15:29.403" v="1017"/>
          <ac:picMkLst>
            <pc:docMk/>
            <pc:sldMk cId="3139567930" sldId="284"/>
            <ac:picMk id="30" creationId="{0654392F-1639-4655-984D-9EC62CB792CE}"/>
          </ac:picMkLst>
        </pc:picChg>
        <pc:picChg chg="add del">
          <ac:chgData name="Beasley, Zoe" userId="d998f446-9c61-472c-9c78-8497ebcc4734" providerId="ADAL" clId="{1108096F-AB7C-4C03-A669-B050A0EEBD4D}" dt="2023-07-06T20:15:29.403" v="1017"/>
          <ac:picMkLst>
            <pc:docMk/>
            <pc:sldMk cId="3139567930" sldId="284"/>
            <ac:picMk id="31" creationId="{AA42ABA0-A57E-4B96-8B71-32BE731BD9AC}"/>
          </ac:picMkLst>
        </pc:picChg>
        <pc:picChg chg="add del">
          <ac:chgData name="Beasley, Zoe" userId="d998f446-9c61-472c-9c78-8497ebcc4734" providerId="ADAL" clId="{1108096F-AB7C-4C03-A669-B050A0EEBD4D}" dt="2023-07-06T20:15:29.403" v="1017"/>
          <ac:picMkLst>
            <pc:docMk/>
            <pc:sldMk cId="3139567930" sldId="284"/>
            <ac:picMk id="33" creationId="{A24A74BA-E5A0-4961-B27F-09544E4F53F0}"/>
          </ac:picMkLst>
        </pc:picChg>
        <pc:picChg chg="add del">
          <ac:chgData name="Beasley, Zoe" userId="d998f446-9c61-472c-9c78-8497ebcc4734" providerId="ADAL" clId="{1108096F-AB7C-4C03-A669-B050A0EEBD4D}" dt="2023-07-06T20:15:29.403" v="1017"/>
          <ac:picMkLst>
            <pc:docMk/>
            <pc:sldMk cId="3139567930" sldId="284"/>
            <ac:picMk id="34" creationId="{5FCC04C7-E7EE-4E3B-988E-0B9718A3CD18}"/>
          </ac:picMkLst>
        </pc:picChg>
      </pc:sldChg>
      <pc:sldChg chg="addSp delSp modSp mod ord delDesignElem">
        <pc:chgData name="Beasley, Zoe" userId="d998f446-9c61-472c-9c78-8497ebcc4734" providerId="ADAL" clId="{1108096F-AB7C-4C03-A669-B050A0EEBD4D}" dt="2023-07-06T21:03:29.843" v="2030" actId="1076"/>
        <pc:sldMkLst>
          <pc:docMk/>
          <pc:sldMk cId="558870021" sldId="285"/>
        </pc:sldMkLst>
        <pc:spChg chg="mod">
          <ac:chgData name="Beasley, Zoe" userId="d998f446-9c61-472c-9c78-8497ebcc4734" providerId="ADAL" clId="{1108096F-AB7C-4C03-A669-B050A0EEBD4D}" dt="2023-07-06T19:35:47.114" v="510" actId="207"/>
          <ac:spMkLst>
            <pc:docMk/>
            <pc:sldMk cId="558870021" sldId="285"/>
            <ac:spMk id="9" creationId="{6CE6EEA5-973E-2D08-D814-8391A85EF8C7}"/>
          </ac:spMkLst>
        </pc:spChg>
        <pc:spChg chg="mod">
          <ac:chgData name="Beasley, Zoe" userId="d998f446-9c61-472c-9c78-8497ebcc4734" providerId="ADAL" clId="{1108096F-AB7C-4C03-A669-B050A0EEBD4D}" dt="2023-07-06T21:03:19.556" v="2029" actId="122"/>
          <ac:spMkLst>
            <pc:docMk/>
            <pc:sldMk cId="558870021" sldId="285"/>
            <ac:spMk id="13" creationId="{51490F5D-6D20-6CC9-2973-7601151F00E1}"/>
          </ac:spMkLst>
        </pc:spChg>
        <pc:spChg chg="add del">
          <ac:chgData name="Beasley, Zoe" userId="d998f446-9c61-472c-9c78-8497ebcc4734" providerId="ADAL" clId="{1108096F-AB7C-4C03-A669-B050A0EEBD4D}" dt="2023-07-06T20:17:06.316" v="1035"/>
          <ac:spMkLst>
            <pc:docMk/>
            <pc:sldMk cId="558870021" sldId="285"/>
            <ac:spMk id="33" creationId="{613C9C0A-47AD-49A5-838A-A43281BDCDA3}"/>
          </ac:spMkLst>
        </pc:spChg>
        <pc:spChg chg="add del">
          <ac:chgData name="Beasley, Zoe" userId="d998f446-9c61-472c-9c78-8497ebcc4734" providerId="ADAL" clId="{1108096F-AB7C-4C03-A669-B050A0EEBD4D}" dt="2023-07-06T20:17:06.316" v="1035"/>
          <ac:spMkLst>
            <pc:docMk/>
            <pc:sldMk cId="558870021" sldId="285"/>
            <ac:spMk id="37" creationId="{79507746-2C84-4EB6-B021-47E52891065D}"/>
          </ac:spMkLst>
        </pc:spChg>
        <pc:spChg chg="add del">
          <ac:chgData name="Beasley, Zoe" userId="d998f446-9c61-472c-9c78-8497ebcc4734" providerId="ADAL" clId="{1108096F-AB7C-4C03-A669-B050A0EEBD4D}" dt="2023-07-06T20:17:06.316" v="1035"/>
          <ac:spMkLst>
            <pc:docMk/>
            <pc:sldMk cId="558870021" sldId="285"/>
            <ac:spMk id="40" creationId="{7B0D28F5-B926-4D9B-9413-91E73A4C62EE}"/>
          </ac:spMkLst>
        </pc:spChg>
        <pc:spChg chg="add del">
          <ac:chgData name="Beasley, Zoe" userId="d998f446-9c61-472c-9c78-8497ebcc4734" providerId="ADAL" clId="{1108096F-AB7C-4C03-A669-B050A0EEBD4D}" dt="2023-07-06T20:17:06.316" v="1035"/>
          <ac:spMkLst>
            <pc:docMk/>
            <pc:sldMk cId="558870021" sldId="285"/>
            <ac:spMk id="42" creationId="{2B3D24C5-CE61-47C8-A0D0-C767528D128F}"/>
          </ac:spMkLst>
        </pc:spChg>
        <pc:graphicFrameChg chg="mod">
          <ac:chgData name="Beasley, Zoe" userId="d998f446-9c61-472c-9c78-8497ebcc4734" providerId="ADAL" clId="{1108096F-AB7C-4C03-A669-B050A0EEBD4D}" dt="2023-07-06T21:03:29.843" v="2030" actId="1076"/>
          <ac:graphicFrameMkLst>
            <pc:docMk/>
            <pc:sldMk cId="558870021" sldId="285"/>
            <ac:graphicFrameMk id="7" creationId="{BDF95947-3149-EFD4-56A6-EA975A31B704}"/>
          </ac:graphicFrameMkLst>
        </pc:graphicFrameChg>
      </pc:sldChg>
      <pc:sldChg chg="addSp delSp ord delDesignElem">
        <pc:chgData name="Beasley, Zoe" userId="d998f446-9c61-472c-9c78-8497ebcc4734" providerId="ADAL" clId="{1108096F-AB7C-4C03-A669-B050A0EEBD4D}" dt="2023-07-06T20:15:29.403" v="1017"/>
        <pc:sldMkLst>
          <pc:docMk/>
          <pc:sldMk cId="2496211909" sldId="286"/>
        </pc:sldMkLst>
        <pc:spChg chg="add del">
          <ac:chgData name="Beasley, Zoe" userId="d998f446-9c61-472c-9c78-8497ebcc4734" providerId="ADAL" clId="{1108096F-AB7C-4C03-A669-B050A0EEBD4D}" dt="2023-07-06T20:15:29.403" v="1017"/>
          <ac:spMkLst>
            <pc:docMk/>
            <pc:sldMk cId="2496211909" sldId="286"/>
            <ac:spMk id="61" creationId="{1653AB08-C531-42A8-AA8D-C2ABAE87CCE6}"/>
          </ac:spMkLst>
        </pc:spChg>
        <pc:spChg chg="add del">
          <ac:chgData name="Beasley, Zoe" userId="d998f446-9c61-472c-9c78-8497ebcc4734" providerId="ADAL" clId="{1108096F-AB7C-4C03-A669-B050A0EEBD4D}" dt="2023-07-06T20:15:29.403" v="1017"/>
          <ac:spMkLst>
            <pc:docMk/>
            <pc:sldMk cId="2496211909" sldId="286"/>
            <ac:spMk id="67" creationId="{CED2641B-4430-4CF4-89AB-3FADDD630F25}"/>
          </ac:spMkLst>
        </pc:spChg>
        <pc:spChg chg="add del">
          <ac:chgData name="Beasley, Zoe" userId="d998f446-9c61-472c-9c78-8497ebcc4734" providerId="ADAL" clId="{1108096F-AB7C-4C03-A669-B050A0EEBD4D}" dt="2023-07-06T20:15:29.403" v="1017"/>
          <ac:spMkLst>
            <pc:docMk/>
            <pc:sldMk cId="2496211909" sldId="286"/>
            <ac:spMk id="69" creationId="{C28D0172-F2E0-4763-9C35-F022664959D8}"/>
          </ac:spMkLst>
        </pc:spChg>
        <pc:spChg chg="add del">
          <ac:chgData name="Beasley, Zoe" userId="d998f446-9c61-472c-9c78-8497ebcc4734" providerId="ADAL" clId="{1108096F-AB7C-4C03-A669-B050A0EEBD4D}" dt="2023-07-06T20:15:29.403" v="1017"/>
          <ac:spMkLst>
            <pc:docMk/>
            <pc:sldMk cId="2496211909" sldId="286"/>
            <ac:spMk id="71" creationId="{DF6FB2B2-CE21-407F-B22E-302DADC2C3D3}"/>
          </ac:spMkLst>
        </pc:spChg>
        <pc:spChg chg="add del">
          <ac:chgData name="Beasley, Zoe" userId="d998f446-9c61-472c-9c78-8497ebcc4734" providerId="ADAL" clId="{1108096F-AB7C-4C03-A669-B050A0EEBD4D}" dt="2023-07-06T20:15:29.403" v="1017"/>
          <ac:spMkLst>
            <pc:docMk/>
            <pc:sldMk cId="2496211909" sldId="286"/>
            <ac:spMk id="73" creationId="{9F2851FB-E841-4509-8A6D-A416376EA380}"/>
          </ac:spMkLst>
        </pc:spChg>
        <pc:picChg chg="add del">
          <ac:chgData name="Beasley, Zoe" userId="d998f446-9c61-472c-9c78-8497ebcc4734" providerId="ADAL" clId="{1108096F-AB7C-4C03-A669-B050A0EEBD4D}" dt="2023-07-06T20:15:29.403" v="1017"/>
          <ac:picMkLst>
            <pc:docMk/>
            <pc:sldMk cId="2496211909" sldId="286"/>
            <ac:picMk id="57" creationId="{5D2D844C-AB64-4A03-80BE-33212E61DD07}"/>
          </ac:picMkLst>
        </pc:picChg>
        <pc:picChg chg="add del">
          <ac:chgData name="Beasley, Zoe" userId="d998f446-9c61-472c-9c78-8497ebcc4734" providerId="ADAL" clId="{1108096F-AB7C-4C03-A669-B050A0EEBD4D}" dt="2023-07-06T20:15:29.403" v="1017"/>
          <ac:picMkLst>
            <pc:docMk/>
            <pc:sldMk cId="2496211909" sldId="286"/>
            <ac:picMk id="59" creationId="{CAAD0E9B-89C2-4268-98B4-BA7BFFF2C705}"/>
          </ac:picMkLst>
        </pc:picChg>
        <pc:picChg chg="add del">
          <ac:chgData name="Beasley, Zoe" userId="d998f446-9c61-472c-9c78-8497ebcc4734" providerId="ADAL" clId="{1108096F-AB7C-4C03-A669-B050A0EEBD4D}" dt="2023-07-06T20:15:29.403" v="1017"/>
          <ac:picMkLst>
            <pc:docMk/>
            <pc:sldMk cId="2496211909" sldId="286"/>
            <ac:picMk id="63" creationId="{72E47EEC-33C8-4EC3-8BFC-BB02B4171FDA}"/>
          </ac:picMkLst>
        </pc:picChg>
        <pc:picChg chg="add del">
          <ac:chgData name="Beasley, Zoe" userId="d998f446-9c61-472c-9c78-8497ebcc4734" providerId="ADAL" clId="{1108096F-AB7C-4C03-A669-B050A0EEBD4D}" dt="2023-07-06T20:15:29.403" v="1017"/>
          <ac:picMkLst>
            <pc:docMk/>
            <pc:sldMk cId="2496211909" sldId="286"/>
            <ac:picMk id="65" creationId="{A8BC9CC6-50D5-4C61-9EDE-315A1B5F14E4}"/>
          </ac:picMkLst>
        </pc:picChg>
      </pc:sldChg>
      <pc:sldChg chg="del">
        <pc:chgData name="Beasley, Zoe" userId="d998f446-9c61-472c-9c78-8497ebcc4734" providerId="ADAL" clId="{1108096F-AB7C-4C03-A669-B050A0EEBD4D}" dt="2023-07-06T19:36:47.870" v="516" actId="47"/>
        <pc:sldMkLst>
          <pc:docMk/>
          <pc:sldMk cId="3883184111" sldId="287"/>
        </pc:sldMkLst>
      </pc:sldChg>
      <pc:sldChg chg="del">
        <pc:chgData name="Beasley, Zoe" userId="d998f446-9c61-472c-9c78-8497ebcc4734" providerId="ADAL" clId="{1108096F-AB7C-4C03-A669-B050A0EEBD4D}" dt="2023-07-06T20:53:34.875" v="1531" actId="47"/>
        <pc:sldMkLst>
          <pc:docMk/>
          <pc:sldMk cId="184536520" sldId="288"/>
        </pc:sldMkLst>
      </pc:sldChg>
      <pc:sldChg chg="modSp del mod">
        <pc:chgData name="Beasley, Zoe" userId="d998f446-9c61-472c-9c78-8497ebcc4734" providerId="ADAL" clId="{1108096F-AB7C-4C03-A669-B050A0EEBD4D}" dt="2023-07-06T21:04:22.392" v="2031" actId="47"/>
        <pc:sldMkLst>
          <pc:docMk/>
          <pc:sldMk cId="92521994" sldId="290"/>
        </pc:sldMkLst>
        <pc:graphicFrameChg chg="mod modGraphic">
          <ac:chgData name="Beasley, Zoe" userId="d998f446-9c61-472c-9c78-8497ebcc4734" providerId="ADAL" clId="{1108096F-AB7C-4C03-A669-B050A0EEBD4D}" dt="2023-07-06T19:36:06.899" v="513" actId="207"/>
          <ac:graphicFrameMkLst>
            <pc:docMk/>
            <pc:sldMk cId="92521994" sldId="290"/>
            <ac:graphicFrameMk id="10" creationId="{6DCE7610-2C90-5286-D4D8-8BD72CAD92B6}"/>
          </ac:graphicFrameMkLst>
        </pc:graphicFrameChg>
      </pc:sldChg>
      <pc:sldChg chg="addSp delSp modSp mod ord setBg setClrOvrMap delDesignElem">
        <pc:chgData name="Beasley, Zoe" userId="d998f446-9c61-472c-9c78-8497ebcc4734" providerId="ADAL" clId="{1108096F-AB7C-4C03-A669-B050A0EEBD4D}" dt="2023-07-06T23:56:48.337" v="3212" actId="20577"/>
        <pc:sldMkLst>
          <pc:docMk/>
          <pc:sldMk cId="2358596544" sldId="291"/>
        </pc:sldMkLst>
        <pc:spChg chg="mod">
          <ac:chgData name="Beasley, Zoe" userId="d998f446-9c61-472c-9c78-8497ebcc4734" providerId="ADAL" clId="{1108096F-AB7C-4C03-A669-B050A0EEBD4D}" dt="2023-07-06T20:07:11.722" v="938" actId="14100"/>
          <ac:spMkLst>
            <pc:docMk/>
            <pc:sldMk cId="2358596544" sldId="291"/>
            <ac:spMk id="2" creationId="{7CDAA9DD-031B-5231-746C-525DAADFAC3D}"/>
          </ac:spMkLst>
        </pc:spChg>
        <pc:spChg chg="add del">
          <ac:chgData name="Beasley, Zoe" userId="d998f446-9c61-472c-9c78-8497ebcc4734" providerId="ADAL" clId="{1108096F-AB7C-4C03-A669-B050A0EEBD4D}" dt="2023-07-06T20:05:07.549" v="919" actId="26606"/>
          <ac:spMkLst>
            <pc:docMk/>
            <pc:sldMk cId="2358596544" sldId="291"/>
            <ac:spMk id="32" creationId="{81601940-FE05-4058-8C3C-93ECC6D8B4BE}"/>
          </ac:spMkLst>
        </pc:spChg>
        <pc:spChg chg="add del">
          <ac:chgData name="Beasley, Zoe" userId="d998f446-9c61-472c-9c78-8497ebcc4734" providerId="ADAL" clId="{1108096F-AB7C-4C03-A669-B050A0EEBD4D}" dt="2023-07-06T20:05:07.549" v="919" actId="26606"/>
          <ac:spMkLst>
            <pc:docMk/>
            <pc:sldMk cId="2358596544" sldId="291"/>
            <ac:spMk id="35" creationId="{03964ECA-3652-457C-9FDE-16AED3949BDF}"/>
          </ac:spMkLst>
        </pc:spChg>
        <pc:spChg chg="add del">
          <ac:chgData name="Beasley, Zoe" userId="d998f446-9c61-472c-9c78-8497ebcc4734" providerId="ADAL" clId="{1108096F-AB7C-4C03-A669-B050A0EEBD4D}" dt="2023-07-06T20:05:07.549" v="919" actId="26606"/>
          <ac:spMkLst>
            <pc:docMk/>
            <pc:sldMk cId="2358596544" sldId="291"/>
            <ac:spMk id="36" creationId="{DAECE819-B1FC-4929-B9CF-D59565FF4502}"/>
          </ac:spMkLst>
        </pc:spChg>
        <pc:spChg chg="add del">
          <ac:chgData name="Beasley, Zoe" userId="d998f446-9c61-472c-9c78-8497ebcc4734" providerId="ADAL" clId="{1108096F-AB7C-4C03-A669-B050A0EEBD4D}" dt="2023-07-06T20:05:07.549" v="919" actId="26606"/>
          <ac:spMkLst>
            <pc:docMk/>
            <pc:sldMk cId="2358596544" sldId="291"/>
            <ac:spMk id="37" creationId="{3CD10B93-339D-46DB-A32D-618F36688D22}"/>
          </ac:spMkLst>
        </pc:spChg>
        <pc:spChg chg="add del">
          <ac:chgData name="Beasley, Zoe" userId="d998f446-9c61-472c-9c78-8497ebcc4734" providerId="ADAL" clId="{1108096F-AB7C-4C03-A669-B050A0EEBD4D}" dt="2023-07-06T20:05:07.549" v="919" actId="26606"/>
          <ac:spMkLst>
            <pc:docMk/>
            <pc:sldMk cId="2358596544" sldId="291"/>
            <ac:spMk id="38" creationId="{4FB53830-1385-4683-AA48-377DAFF7EB46}"/>
          </ac:spMkLst>
        </pc:spChg>
        <pc:spChg chg="add del">
          <ac:chgData name="Beasley, Zoe" userId="d998f446-9c61-472c-9c78-8497ebcc4734" providerId="ADAL" clId="{1108096F-AB7C-4C03-A669-B050A0EEBD4D}" dt="2023-07-06T20:05:07.407" v="918" actId="26606"/>
          <ac:spMkLst>
            <pc:docMk/>
            <pc:sldMk cId="2358596544" sldId="291"/>
            <ac:spMk id="42" creationId="{B9C04DC5-313B-4FE4-B868-5672A376419F}"/>
          </ac:spMkLst>
        </pc:spChg>
        <pc:spChg chg="add del">
          <ac:chgData name="Beasley, Zoe" userId="d998f446-9c61-472c-9c78-8497ebcc4734" providerId="ADAL" clId="{1108096F-AB7C-4C03-A669-B050A0EEBD4D}" dt="2023-07-06T20:04:49.849" v="914" actId="26606"/>
          <ac:spMkLst>
            <pc:docMk/>
            <pc:sldMk cId="2358596544" sldId="291"/>
            <ac:spMk id="47" creationId="{B9C04DC5-313B-4FE4-B868-5672A376419F}"/>
          </ac:spMkLst>
        </pc:spChg>
        <pc:spChg chg="add del">
          <ac:chgData name="Beasley, Zoe" userId="d998f446-9c61-472c-9c78-8497ebcc4734" providerId="ADAL" clId="{1108096F-AB7C-4C03-A669-B050A0EEBD4D}" dt="2023-07-06T20:05:07.407" v="918" actId="26606"/>
          <ac:spMkLst>
            <pc:docMk/>
            <pc:sldMk cId="2358596544" sldId="291"/>
            <ac:spMk id="48" creationId="{329FDD08-42D8-4AFF-90E5-5DAA5BC4CBD8}"/>
          </ac:spMkLst>
        </pc:spChg>
        <pc:spChg chg="add del">
          <ac:chgData name="Beasley, Zoe" userId="d998f446-9c61-472c-9c78-8497ebcc4734" providerId="ADAL" clId="{1108096F-AB7C-4C03-A669-B050A0EEBD4D}" dt="2023-07-06T20:05:07.407" v="918" actId="26606"/>
          <ac:spMkLst>
            <pc:docMk/>
            <pc:sldMk cId="2358596544" sldId="291"/>
            <ac:spMk id="50" creationId="{70B343FF-2E23-43A4-A06E-58C732FF51EF}"/>
          </ac:spMkLst>
        </pc:spChg>
        <pc:spChg chg="add del">
          <ac:chgData name="Beasley, Zoe" userId="d998f446-9c61-472c-9c78-8497ebcc4734" providerId="ADAL" clId="{1108096F-AB7C-4C03-A669-B050A0EEBD4D}" dt="2023-07-06T20:05:07.407" v="918" actId="26606"/>
          <ac:spMkLst>
            <pc:docMk/>
            <pc:sldMk cId="2358596544" sldId="291"/>
            <ac:spMk id="52" creationId="{90471E06-C9EC-4B3D-9080-2D75FF3AFBD8}"/>
          </ac:spMkLst>
        </pc:spChg>
        <pc:spChg chg="add del">
          <ac:chgData name="Beasley, Zoe" userId="d998f446-9c61-472c-9c78-8497ebcc4734" providerId="ADAL" clId="{1108096F-AB7C-4C03-A669-B050A0EEBD4D}" dt="2023-07-06T20:04:49.849" v="914" actId="26606"/>
          <ac:spMkLst>
            <pc:docMk/>
            <pc:sldMk cId="2358596544" sldId="291"/>
            <ac:spMk id="53" creationId="{329FDD08-42D8-4AFF-90E5-5DAA5BC4CBD8}"/>
          </ac:spMkLst>
        </pc:spChg>
        <pc:spChg chg="add del">
          <ac:chgData name="Beasley, Zoe" userId="d998f446-9c61-472c-9c78-8497ebcc4734" providerId="ADAL" clId="{1108096F-AB7C-4C03-A669-B050A0EEBD4D}" dt="2023-07-06T20:05:07.407" v="918" actId="26606"/>
          <ac:spMkLst>
            <pc:docMk/>
            <pc:sldMk cId="2358596544" sldId="291"/>
            <ac:spMk id="54" creationId="{6AF66A71-3CC4-4EE2-A759-0F0ACE6C4325}"/>
          </ac:spMkLst>
        </pc:spChg>
        <pc:spChg chg="add del">
          <ac:chgData name="Beasley, Zoe" userId="d998f446-9c61-472c-9c78-8497ebcc4734" providerId="ADAL" clId="{1108096F-AB7C-4C03-A669-B050A0EEBD4D}" dt="2023-07-06T20:04:49.849" v="914" actId="26606"/>
          <ac:spMkLst>
            <pc:docMk/>
            <pc:sldMk cId="2358596544" sldId="291"/>
            <ac:spMk id="55" creationId="{C89FDD9F-84AD-4824-89D2-9E286F5651E3}"/>
          </ac:spMkLst>
        </pc:spChg>
        <pc:spChg chg="add del">
          <ac:chgData name="Beasley, Zoe" userId="d998f446-9c61-472c-9c78-8497ebcc4734" providerId="ADAL" clId="{1108096F-AB7C-4C03-A669-B050A0EEBD4D}" dt="2023-07-06T20:04:49.849" v="914" actId="26606"/>
          <ac:spMkLst>
            <pc:docMk/>
            <pc:sldMk cId="2358596544" sldId="291"/>
            <ac:spMk id="57" creationId="{0AFF99B9-09FA-411A-8B54-D714B2EE9A68}"/>
          </ac:spMkLst>
        </pc:spChg>
        <pc:spChg chg="add del">
          <ac:chgData name="Beasley, Zoe" userId="d998f446-9c61-472c-9c78-8497ebcc4734" providerId="ADAL" clId="{1108096F-AB7C-4C03-A669-B050A0EEBD4D}" dt="2023-07-06T20:04:49.849" v="914" actId="26606"/>
          <ac:spMkLst>
            <pc:docMk/>
            <pc:sldMk cId="2358596544" sldId="291"/>
            <ac:spMk id="59" creationId="{7E6CE931-52B0-4AD0-991F-0648E313BF3A}"/>
          </ac:spMkLst>
        </pc:spChg>
        <pc:spChg chg="add del">
          <ac:chgData name="Beasley, Zoe" userId="d998f446-9c61-472c-9c78-8497ebcc4734" providerId="ADAL" clId="{1108096F-AB7C-4C03-A669-B050A0EEBD4D}" dt="2023-07-06T20:06:41.463" v="934" actId="26606"/>
          <ac:spMkLst>
            <pc:docMk/>
            <pc:sldMk cId="2358596544" sldId="291"/>
            <ac:spMk id="60" creationId="{B9C04DC5-313B-4FE4-B868-5672A376419F}"/>
          </ac:spMkLst>
        </pc:spChg>
        <pc:spChg chg="add del">
          <ac:chgData name="Beasley, Zoe" userId="d998f446-9c61-472c-9c78-8497ebcc4734" providerId="ADAL" clId="{1108096F-AB7C-4C03-A669-B050A0EEBD4D}" dt="2023-07-06T20:04:49.849" v="914" actId="26606"/>
          <ac:spMkLst>
            <pc:docMk/>
            <pc:sldMk cId="2358596544" sldId="291"/>
            <ac:spMk id="61" creationId="{D138FED9-7840-470D-BB14-BF4696ADA7FC}"/>
          </ac:spMkLst>
        </pc:spChg>
        <pc:spChg chg="add del">
          <ac:chgData name="Beasley, Zoe" userId="d998f446-9c61-472c-9c78-8497ebcc4734" providerId="ADAL" clId="{1108096F-AB7C-4C03-A669-B050A0EEBD4D}" dt="2023-07-06T20:04:55.214" v="916" actId="26606"/>
          <ac:spMkLst>
            <pc:docMk/>
            <pc:sldMk cId="2358596544" sldId="291"/>
            <ac:spMk id="65" creationId="{B9C04DC5-313B-4FE4-B868-5672A376419F}"/>
          </ac:spMkLst>
        </pc:spChg>
        <pc:spChg chg="add del">
          <ac:chgData name="Beasley, Zoe" userId="d998f446-9c61-472c-9c78-8497ebcc4734" providerId="ADAL" clId="{1108096F-AB7C-4C03-A669-B050A0EEBD4D}" dt="2023-07-06T20:04:55.214" v="916" actId="26606"/>
          <ac:spMkLst>
            <pc:docMk/>
            <pc:sldMk cId="2358596544" sldId="291"/>
            <ac:spMk id="68" creationId="{329FDD08-42D8-4AFF-90E5-5DAA5BC4CBD8}"/>
          </ac:spMkLst>
        </pc:spChg>
        <pc:spChg chg="add del">
          <ac:chgData name="Beasley, Zoe" userId="d998f446-9c61-472c-9c78-8497ebcc4734" providerId="ADAL" clId="{1108096F-AB7C-4C03-A669-B050A0EEBD4D}" dt="2023-07-06T20:04:55.214" v="916" actId="26606"/>
          <ac:spMkLst>
            <pc:docMk/>
            <pc:sldMk cId="2358596544" sldId="291"/>
            <ac:spMk id="69" creationId="{C807F40B-215E-4016-86B5-D8D5B7CF77BD}"/>
          </ac:spMkLst>
        </pc:spChg>
        <pc:spChg chg="add del">
          <ac:chgData name="Beasley, Zoe" userId="d998f446-9c61-472c-9c78-8497ebcc4734" providerId="ADAL" clId="{1108096F-AB7C-4C03-A669-B050A0EEBD4D}" dt="2023-07-06T20:04:55.214" v="916" actId="26606"/>
          <ac:spMkLst>
            <pc:docMk/>
            <pc:sldMk cId="2358596544" sldId="291"/>
            <ac:spMk id="70" creationId="{399666CB-33C7-4715-9945-065608444519}"/>
          </ac:spMkLst>
        </pc:spChg>
        <pc:spChg chg="add del">
          <ac:chgData name="Beasley, Zoe" userId="d998f446-9c61-472c-9c78-8497ebcc4734" providerId="ADAL" clId="{1108096F-AB7C-4C03-A669-B050A0EEBD4D}" dt="2023-07-06T20:04:55.214" v="916" actId="26606"/>
          <ac:spMkLst>
            <pc:docMk/>
            <pc:sldMk cId="2358596544" sldId="291"/>
            <ac:spMk id="71" creationId="{AB134A2B-B40D-404D-89C2-5D5ED11065ED}"/>
          </ac:spMkLst>
        </pc:spChg>
        <pc:spChg chg="add del">
          <ac:chgData name="Beasley, Zoe" userId="d998f446-9c61-472c-9c78-8497ebcc4734" providerId="ADAL" clId="{1108096F-AB7C-4C03-A669-B050A0EEBD4D}" dt="2023-07-06T20:06:41.463" v="934" actId="26606"/>
          <ac:spMkLst>
            <pc:docMk/>
            <pc:sldMk cId="2358596544" sldId="291"/>
            <ac:spMk id="73" creationId="{329FDD08-42D8-4AFF-90E5-5DAA5BC4CBD8}"/>
          </ac:spMkLst>
        </pc:spChg>
        <pc:spChg chg="add del">
          <ac:chgData name="Beasley, Zoe" userId="d998f446-9c61-472c-9c78-8497ebcc4734" providerId="ADAL" clId="{1108096F-AB7C-4C03-A669-B050A0EEBD4D}" dt="2023-07-06T20:06:41.463" v="934" actId="26606"/>
          <ac:spMkLst>
            <pc:docMk/>
            <pc:sldMk cId="2358596544" sldId="291"/>
            <ac:spMk id="74" creationId="{C89FDD9F-84AD-4824-89D2-9E286F5651E3}"/>
          </ac:spMkLst>
        </pc:spChg>
        <pc:spChg chg="add del">
          <ac:chgData name="Beasley, Zoe" userId="d998f446-9c61-472c-9c78-8497ebcc4734" providerId="ADAL" clId="{1108096F-AB7C-4C03-A669-B050A0EEBD4D}" dt="2023-07-06T20:06:41.463" v="934" actId="26606"/>
          <ac:spMkLst>
            <pc:docMk/>
            <pc:sldMk cId="2358596544" sldId="291"/>
            <ac:spMk id="75" creationId="{0AFF99B9-09FA-411A-8B54-D714B2EE9A68}"/>
          </ac:spMkLst>
        </pc:spChg>
        <pc:spChg chg="add del">
          <ac:chgData name="Beasley, Zoe" userId="d998f446-9c61-472c-9c78-8497ebcc4734" providerId="ADAL" clId="{1108096F-AB7C-4C03-A669-B050A0EEBD4D}" dt="2023-07-06T20:06:41.463" v="934" actId="26606"/>
          <ac:spMkLst>
            <pc:docMk/>
            <pc:sldMk cId="2358596544" sldId="291"/>
            <ac:spMk id="76" creationId="{7E6CE931-52B0-4AD0-991F-0648E313BF3A}"/>
          </ac:spMkLst>
        </pc:spChg>
        <pc:spChg chg="add del">
          <ac:chgData name="Beasley, Zoe" userId="d998f446-9c61-472c-9c78-8497ebcc4734" providerId="ADAL" clId="{1108096F-AB7C-4C03-A669-B050A0EEBD4D}" dt="2023-07-06T20:06:41.463" v="934" actId="26606"/>
          <ac:spMkLst>
            <pc:docMk/>
            <pc:sldMk cId="2358596544" sldId="291"/>
            <ac:spMk id="77" creationId="{D138FED9-7840-470D-BB14-BF4696ADA7FC}"/>
          </ac:spMkLst>
        </pc:spChg>
        <pc:spChg chg="add del">
          <ac:chgData name="Beasley, Zoe" userId="d998f446-9c61-472c-9c78-8497ebcc4734" providerId="ADAL" clId="{1108096F-AB7C-4C03-A669-B050A0EEBD4D}" dt="2023-07-06T20:05:59.408" v="923" actId="26606"/>
          <ac:spMkLst>
            <pc:docMk/>
            <pc:sldMk cId="2358596544" sldId="291"/>
            <ac:spMk id="86" creationId="{B9C04DC5-313B-4FE4-B868-5672A376419F}"/>
          </ac:spMkLst>
        </pc:spChg>
        <pc:spChg chg="add del">
          <ac:chgData name="Beasley, Zoe" userId="d998f446-9c61-472c-9c78-8497ebcc4734" providerId="ADAL" clId="{1108096F-AB7C-4C03-A669-B050A0EEBD4D}" dt="2023-07-06T20:05:59.408" v="923" actId="26606"/>
          <ac:spMkLst>
            <pc:docMk/>
            <pc:sldMk cId="2358596544" sldId="291"/>
            <ac:spMk id="92" creationId="{329FDD08-42D8-4AFF-90E5-5DAA5BC4CBD8}"/>
          </ac:spMkLst>
        </pc:spChg>
        <pc:spChg chg="add del">
          <ac:chgData name="Beasley, Zoe" userId="d998f446-9c61-472c-9c78-8497ebcc4734" providerId="ADAL" clId="{1108096F-AB7C-4C03-A669-B050A0EEBD4D}" dt="2023-07-06T20:05:59.408" v="923" actId="26606"/>
          <ac:spMkLst>
            <pc:docMk/>
            <pc:sldMk cId="2358596544" sldId="291"/>
            <ac:spMk id="94" creationId="{017CD891-586A-4B6E-A486-5402131D5A22}"/>
          </ac:spMkLst>
        </pc:spChg>
        <pc:spChg chg="add del">
          <ac:chgData name="Beasley, Zoe" userId="d998f446-9c61-472c-9c78-8497ebcc4734" providerId="ADAL" clId="{1108096F-AB7C-4C03-A669-B050A0EEBD4D}" dt="2023-07-06T20:05:59.408" v="923" actId="26606"/>
          <ac:spMkLst>
            <pc:docMk/>
            <pc:sldMk cId="2358596544" sldId="291"/>
            <ac:spMk id="96" creationId="{FF137431-18A7-4F8A-B89F-8EAB4AAD3390}"/>
          </ac:spMkLst>
        </pc:spChg>
        <pc:spChg chg="add del">
          <ac:chgData name="Beasley, Zoe" userId="d998f446-9c61-472c-9c78-8497ebcc4734" providerId="ADAL" clId="{1108096F-AB7C-4C03-A669-B050A0EEBD4D}" dt="2023-07-06T20:05:59.408" v="923" actId="26606"/>
          <ac:spMkLst>
            <pc:docMk/>
            <pc:sldMk cId="2358596544" sldId="291"/>
            <ac:spMk id="98" creationId="{DEE94CCE-9E0B-4D7E-9B46-D34BC7972CD1}"/>
          </ac:spMkLst>
        </pc:spChg>
        <pc:spChg chg="add del">
          <ac:chgData name="Beasley, Zoe" userId="d998f446-9c61-472c-9c78-8497ebcc4734" providerId="ADAL" clId="{1108096F-AB7C-4C03-A669-B050A0EEBD4D}" dt="2023-07-06T20:06:08.203" v="925" actId="26606"/>
          <ac:spMkLst>
            <pc:docMk/>
            <pc:sldMk cId="2358596544" sldId="291"/>
            <ac:spMk id="102" creationId="{B9C04DC5-313B-4FE4-B868-5672A376419F}"/>
          </ac:spMkLst>
        </pc:spChg>
        <pc:spChg chg="add del">
          <ac:chgData name="Beasley, Zoe" userId="d998f446-9c61-472c-9c78-8497ebcc4734" providerId="ADAL" clId="{1108096F-AB7C-4C03-A669-B050A0EEBD4D}" dt="2023-07-06T20:06:08.203" v="925" actId="26606"/>
          <ac:spMkLst>
            <pc:docMk/>
            <pc:sldMk cId="2358596544" sldId="291"/>
            <ac:spMk id="105" creationId="{329FDD08-42D8-4AFF-90E5-5DAA5BC4CBD8}"/>
          </ac:spMkLst>
        </pc:spChg>
        <pc:spChg chg="add del">
          <ac:chgData name="Beasley, Zoe" userId="d998f446-9c61-472c-9c78-8497ebcc4734" providerId="ADAL" clId="{1108096F-AB7C-4C03-A669-B050A0EEBD4D}" dt="2023-07-06T20:06:08.203" v="925" actId="26606"/>
          <ac:spMkLst>
            <pc:docMk/>
            <pc:sldMk cId="2358596544" sldId="291"/>
            <ac:spMk id="106" creationId="{1D480BF2-9A4A-4D05-96A1-C4D618CF8BEF}"/>
          </ac:spMkLst>
        </pc:spChg>
        <pc:spChg chg="add del">
          <ac:chgData name="Beasley, Zoe" userId="d998f446-9c61-472c-9c78-8497ebcc4734" providerId="ADAL" clId="{1108096F-AB7C-4C03-A669-B050A0EEBD4D}" dt="2023-07-06T20:06:08.203" v="925" actId="26606"/>
          <ac:spMkLst>
            <pc:docMk/>
            <pc:sldMk cId="2358596544" sldId="291"/>
            <ac:spMk id="107" creationId="{BC19AC18-6B0C-46B0-90A9-D7B3F5CADED9}"/>
          </ac:spMkLst>
        </pc:spChg>
        <pc:spChg chg="add del">
          <ac:chgData name="Beasley, Zoe" userId="d998f446-9c61-472c-9c78-8497ebcc4734" providerId="ADAL" clId="{1108096F-AB7C-4C03-A669-B050A0EEBD4D}" dt="2023-07-06T20:06:08.203" v="925" actId="26606"/>
          <ac:spMkLst>
            <pc:docMk/>
            <pc:sldMk cId="2358596544" sldId="291"/>
            <ac:spMk id="108" creationId="{B86B4E32-FF92-4243-B8C0-BDC2DBF34CF3}"/>
          </ac:spMkLst>
        </pc:spChg>
        <pc:spChg chg="add del">
          <ac:chgData name="Beasley, Zoe" userId="d998f446-9c61-472c-9c78-8497ebcc4734" providerId="ADAL" clId="{1108096F-AB7C-4C03-A669-B050A0EEBD4D}" dt="2023-07-06T20:06:12.996" v="927" actId="26606"/>
          <ac:spMkLst>
            <pc:docMk/>
            <pc:sldMk cId="2358596544" sldId="291"/>
            <ac:spMk id="112" creationId="{B9C04DC5-313B-4FE4-B868-5672A376419F}"/>
          </ac:spMkLst>
        </pc:spChg>
        <pc:spChg chg="add del">
          <ac:chgData name="Beasley, Zoe" userId="d998f446-9c61-472c-9c78-8497ebcc4734" providerId="ADAL" clId="{1108096F-AB7C-4C03-A669-B050A0EEBD4D}" dt="2023-07-06T20:06:12.996" v="927" actId="26606"/>
          <ac:spMkLst>
            <pc:docMk/>
            <pc:sldMk cId="2358596544" sldId="291"/>
            <ac:spMk id="115" creationId="{329FDD08-42D8-4AFF-90E5-5DAA5BC4CBD8}"/>
          </ac:spMkLst>
        </pc:spChg>
        <pc:spChg chg="add del">
          <ac:chgData name="Beasley, Zoe" userId="d998f446-9c61-472c-9c78-8497ebcc4734" providerId="ADAL" clId="{1108096F-AB7C-4C03-A669-B050A0EEBD4D}" dt="2023-07-06T20:06:12.996" v="927" actId="26606"/>
          <ac:spMkLst>
            <pc:docMk/>
            <pc:sldMk cId="2358596544" sldId="291"/>
            <ac:spMk id="116" creationId="{70B343FF-2E23-43A4-A06E-58C732FF51EF}"/>
          </ac:spMkLst>
        </pc:spChg>
        <pc:spChg chg="add del">
          <ac:chgData name="Beasley, Zoe" userId="d998f446-9c61-472c-9c78-8497ebcc4734" providerId="ADAL" clId="{1108096F-AB7C-4C03-A669-B050A0EEBD4D}" dt="2023-07-06T20:06:12.996" v="927" actId="26606"/>
          <ac:spMkLst>
            <pc:docMk/>
            <pc:sldMk cId="2358596544" sldId="291"/>
            <ac:spMk id="117" creationId="{90471E06-C9EC-4B3D-9080-2D75FF3AFBD8}"/>
          </ac:spMkLst>
        </pc:spChg>
        <pc:spChg chg="add del">
          <ac:chgData name="Beasley, Zoe" userId="d998f446-9c61-472c-9c78-8497ebcc4734" providerId="ADAL" clId="{1108096F-AB7C-4C03-A669-B050A0EEBD4D}" dt="2023-07-06T20:06:12.996" v="927" actId="26606"/>
          <ac:spMkLst>
            <pc:docMk/>
            <pc:sldMk cId="2358596544" sldId="291"/>
            <ac:spMk id="118" creationId="{6AF66A71-3CC4-4EE2-A759-0F0ACE6C4325}"/>
          </ac:spMkLst>
        </pc:spChg>
        <pc:spChg chg="add del">
          <ac:chgData name="Beasley, Zoe" userId="d998f446-9c61-472c-9c78-8497ebcc4734" providerId="ADAL" clId="{1108096F-AB7C-4C03-A669-B050A0EEBD4D}" dt="2023-07-06T20:06:29.057" v="929" actId="26606"/>
          <ac:spMkLst>
            <pc:docMk/>
            <pc:sldMk cId="2358596544" sldId="291"/>
            <ac:spMk id="122" creationId="{B9C04DC5-313B-4FE4-B868-5672A376419F}"/>
          </ac:spMkLst>
        </pc:spChg>
        <pc:spChg chg="add del">
          <ac:chgData name="Beasley, Zoe" userId="d998f446-9c61-472c-9c78-8497ebcc4734" providerId="ADAL" clId="{1108096F-AB7C-4C03-A669-B050A0EEBD4D}" dt="2023-07-06T20:06:29.057" v="929" actId="26606"/>
          <ac:spMkLst>
            <pc:docMk/>
            <pc:sldMk cId="2358596544" sldId="291"/>
            <ac:spMk id="125" creationId="{329FDD08-42D8-4AFF-90E5-5DAA5BC4CBD8}"/>
          </ac:spMkLst>
        </pc:spChg>
        <pc:spChg chg="add del">
          <ac:chgData name="Beasley, Zoe" userId="d998f446-9c61-472c-9c78-8497ebcc4734" providerId="ADAL" clId="{1108096F-AB7C-4C03-A669-B050A0EEBD4D}" dt="2023-07-06T20:06:29.057" v="929" actId="26606"/>
          <ac:spMkLst>
            <pc:docMk/>
            <pc:sldMk cId="2358596544" sldId="291"/>
            <ac:spMk id="126" creationId="{1F7E4252-2F8C-4EA5-8B25-80F4D86EEA87}"/>
          </ac:spMkLst>
        </pc:spChg>
        <pc:spChg chg="add del">
          <ac:chgData name="Beasley, Zoe" userId="d998f446-9c61-472c-9c78-8497ebcc4734" providerId="ADAL" clId="{1108096F-AB7C-4C03-A669-B050A0EEBD4D}" dt="2023-07-06T20:06:29.057" v="929" actId="26606"/>
          <ac:spMkLst>
            <pc:docMk/>
            <pc:sldMk cId="2358596544" sldId="291"/>
            <ac:spMk id="127" creationId="{1AE682A4-5C0C-437A-88CB-93903D449D39}"/>
          </ac:spMkLst>
        </pc:spChg>
        <pc:spChg chg="add del">
          <ac:chgData name="Beasley, Zoe" userId="d998f446-9c61-472c-9c78-8497ebcc4734" providerId="ADAL" clId="{1108096F-AB7C-4C03-A669-B050A0EEBD4D}" dt="2023-07-06T20:06:29.057" v="929" actId="26606"/>
          <ac:spMkLst>
            <pc:docMk/>
            <pc:sldMk cId="2358596544" sldId="291"/>
            <ac:spMk id="128" creationId="{BCB0AB8E-3445-441A-B43E-CED27841E742}"/>
          </ac:spMkLst>
        </pc:spChg>
        <pc:spChg chg="add del">
          <ac:chgData name="Beasley, Zoe" userId="d998f446-9c61-472c-9c78-8497ebcc4734" providerId="ADAL" clId="{1108096F-AB7C-4C03-A669-B050A0EEBD4D}" dt="2023-07-06T20:06:29.057" v="929" actId="26606"/>
          <ac:spMkLst>
            <pc:docMk/>
            <pc:sldMk cId="2358596544" sldId="291"/>
            <ac:spMk id="129" creationId="{60202AA6-BAFE-417F-904D-4F7027D36D8B}"/>
          </ac:spMkLst>
        </pc:spChg>
        <pc:spChg chg="add del">
          <ac:chgData name="Beasley, Zoe" userId="d998f446-9c61-472c-9c78-8497ebcc4734" providerId="ADAL" clId="{1108096F-AB7C-4C03-A669-B050A0EEBD4D}" dt="2023-07-06T20:06:34.798" v="931" actId="26606"/>
          <ac:spMkLst>
            <pc:docMk/>
            <pc:sldMk cId="2358596544" sldId="291"/>
            <ac:spMk id="133" creationId="{B9C04DC5-313B-4FE4-B868-5672A376419F}"/>
          </ac:spMkLst>
        </pc:spChg>
        <pc:spChg chg="add del">
          <ac:chgData name="Beasley, Zoe" userId="d998f446-9c61-472c-9c78-8497ebcc4734" providerId="ADAL" clId="{1108096F-AB7C-4C03-A669-B050A0EEBD4D}" dt="2023-07-06T20:06:34.798" v="931" actId="26606"/>
          <ac:spMkLst>
            <pc:docMk/>
            <pc:sldMk cId="2358596544" sldId="291"/>
            <ac:spMk id="136" creationId="{329FDD08-42D8-4AFF-90E5-5DAA5BC4CBD8}"/>
          </ac:spMkLst>
        </pc:spChg>
        <pc:spChg chg="add del">
          <ac:chgData name="Beasley, Zoe" userId="d998f446-9c61-472c-9c78-8497ebcc4734" providerId="ADAL" clId="{1108096F-AB7C-4C03-A669-B050A0EEBD4D}" dt="2023-07-06T20:06:34.798" v="931" actId="26606"/>
          <ac:spMkLst>
            <pc:docMk/>
            <pc:sldMk cId="2358596544" sldId="291"/>
            <ac:spMk id="137" creationId="{017CD891-586A-4B6E-A486-5402131D5A22}"/>
          </ac:spMkLst>
        </pc:spChg>
        <pc:spChg chg="add del">
          <ac:chgData name="Beasley, Zoe" userId="d998f446-9c61-472c-9c78-8497ebcc4734" providerId="ADAL" clId="{1108096F-AB7C-4C03-A669-B050A0EEBD4D}" dt="2023-07-06T20:06:34.798" v="931" actId="26606"/>
          <ac:spMkLst>
            <pc:docMk/>
            <pc:sldMk cId="2358596544" sldId="291"/>
            <ac:spMk id="138" creationId="{FF137431-18A7-4F8A-B89F-8EAB4AAD3390}"/>
          </ac:spMkLst>
        </pc:spChg>
        <pc:spChg chg="add del">
          <ac:chgData name="Beasley, Zoe" userId="d998f446-9c61-472c-9c78-8497ebcc4734" providerId="ADAL" clId="{1108096F-AB7C-4C03-A669-B050A0EEBD4D}" dt="2023-07-06T20:06:34.798" v="931" actId="26606"/>
          <ac:spMkLst>
            <pc:docMk/>
            <pc:sldMk cId="2358596544" sldId="291"/>
            <ac:spMk id="139" creationId="{DEE94CCE-9E0B-4D7E-9B46-D34BC7972CD1}"/>
          </ac:spMkLst>
        </pc:spChg>
        <pc:spChg chg="add del">
          <ac:chgData name="Beasley, Zoe" userId="d998f446-9c61-472c-9c78-8497ebcc4734" providerId="ADAL" clId="{1108096F-AB7C-4C03-A669-B050A0EEBD4D}" dt="2023-07-06T20:06:41.238" v="933" actId="26606"/>
          <ac:spMkLst>
            <pc:docMk/>
            <pc:sldMk cId="2358596544" sldId="291"/>
            <ac:spMk id="143" creationId="{B9C04DC5-313B-4FE4-B868-5672A376419F}"/>
          </ac:spMkLst>
        </pc:spChg>
        <pc:spChg chg="add del">
          <ac:chgData name="Beasley, Zoe" userId="d998f446-9c61-472c-9c78-8497ebcc4734" providerId="ADAL" clId="{1108096F-AB7C-4C03-A669-B050A0EEBD4D}" dt="2023-07-06T20:06:41.238" v="933" actId="26606"/>
          <ac:spMkLst>
            <pc:docMk/>
            <pc:sldMk cId="2358596544" sldId="291"/>
            <ac:spMk id="146" creationId="{329FDD08-42D8-4AFF-90E5-5DAA5BC4CBD8}"/>
          </ac:spMkLst>
        </pc:spChg>
        <pc:spChg chg="add del">
          <ac:chgData name="Beasley, Zoe" userId="d998f446-9c61-472c-9c78-8497ebcc4734" providerId="ADAL" clId="{1108096F-AB7C-4C03-A669-B050A0EEBD4D}" dt="2023-07-06T20:06:41.238" v="933" actId="26606"/>
          <ac:spMkLst>
            <pc:docMk/>
            <pc:sldMk cId="2358596544" sldId="291"/>
            <ac:spMk id="147" creationId="{C89FDD9F-84AD-4824-89D2-9E286F5651E3}"/>
          </ac:spMkLst>
        </pc:spChg>
        <pc:spChg chg="add del">
          <ac:chgData name="Beasley, Zoe" userId="d998f446-9c61-472c-9c78-8497ebcc4734" providerId="ADAL" clId="{1108096F-AB7C-4C03-A669-B050A0EEBD4D}" dt="2023-07-06T20:06:41.238" v="933" actId="26606"/>
          <ac:spMkLst>
            <pc:docMk/>
            <pc:sldMk cId="2358596544" sldId="291"/>
            <ac:spMk id="148" creationId="{0AFF99B9-09FA-411A-8B54-D714B2EE9A68}"/>
          </ac:spMkLst>
        </pc:spChg>
        <pc:spChg chg="add del">
          <ac:chgData name="Beasley, Zoe" userId="d998f446-9c61-472c-9c78-8497ebcc4734" providerId="ADAL" clId="{1108096F-AB7C-4C03-A669-B050A0EEBD4D}" dt="2023-07-06T20:06:41.238" v="933" actId="26606"/>
          <ac:spMkLst>
            <pc:docMk/>
            <pc:sldMk cId="2358596544" sldId="291"/>
            <ac:spMk id="149" creationId="{7E6CE931-52B0-4AD0-991F-0648E313BF3A}"/>
          </ac:spMkLst>
        </pc:spChg>
        <pc:spChg chg="add del">
          <ac:chgData name="Beasley, Zoe" userId="d998f446-9c61-472c-9c78-8497ebcc4734" providerId="ADAL" clId="{1108096F-AB7C-4C03-A669-B050A0EEBD4D}" dt="2023-07-06T20:06:41.238" v="933" actId="26606"/>
          <ac:spMkLst>
            <pc:docMk/>
            <pc:sldMk cId="2358596544" sldId="291"/>
            <ac:spMk id="150" creationId="{D138FED9-7840-470D-BB14-BF4696ADA7FC}"/>
          </ac:spMkLst>
        </pc:spChg>
        <pc:spChg chg="add del">
          <ac:chgData name="Beasley, Zoe" userId="d998f446-9c61-472c-9c78-8497ebcc4734" providerId="ADAL" clId="{1108096F-AB7C-4C03-A669-B050A0EEBD4D}" dt="2023-07-06T20:15:29.403" v="1017"/>
          <ac:spMkLst>
            <pc:docMk/>
            <pc:sldMk cId="2358596544" sldId="291"/>
            <ac:spMk id="154" creationId="{B9C04DC5-313B-4FE4-B868-5672A376419F}"/>
          </ac:spMkLst>
        </pc:spChg>
        <pc:spChg chg="add del">
          <ac:chgData name="Beasley, Zoe" userId="d998f446-9c61-472c-9c78-8497ebcc4734" providerId="ADAL" clId="{1108096F-AB7C-4C03-A669-B050A0EEBD4D}" dt="2023-07-06T20:15:29.403" v="1017"/>
          <ac:spMkLst>
            <pc:docMk/>
            <pc:sldMk cId="2358596544" sldId="291"/>
            <ac:spMk id="157" creationId="{329FDD08-42D8-4AFF-90E5-5DAA5BC4CBD8}"/>
          </ac:spMkLst>
        </pc:spChg>
        <pc:spChg chg="add del">
          <ac:chgData name="Beasley, Zoe" userId="d998f446-9c61-472c-9c78-8497ebcc4734" providerId="ADAL" clId="{1108096F-AB7C-4C03-A669-B050A0EEBD4D}" dt="2023-07-06T20:15:29.403" v="1017"/>
          <ac:spMkLst>
            <pc:docMk/>
            <pc:sldMk cId="2358596544" sldId="291"/>
            <ac:spMk id="158" creationId="{1F7E4252-2F8C-4EA5-8B25-80F4D86EEA87}"/>
          </ac:spMkLst>
        </pc:spChg>
        <pc:spChg chg="add del">
          <ac:chgData name="Beasley, Zoe" userId="d998f446-9c61-472c-9c78-8497ebcc4734" providerId="ADAL" clId="{1108096F-AB7C-4C03-A669-B050A0EEBD4D}" dt="2023-07-06T20:15:29.403" v="1017"/>
          <ac:spMkLst>
            <pc:docMk/>
            <pc:sldMk cId="2358596544" sldId="291"/>
            <ac:spMk id="159" creationId="{1AE682A4-5C0C-437A-88CB-93903D449D39}"/>
          </ac:spMkLst>
        </pc:spChg>
        <pc:spChg chg="add del">
          <ac:chgData name="Beasley, Zoe" userId="d998f446-9c61-472c-9c78-8497ebcc4734" providerId="ADAL" clId="{1108096F-AB7C-4C03-A669-B050A0EEBD4D}" dt="2023-07-06T20:15:29.403" v="1017"/>
          <ac:spMkLst>
            <pc:docMk/>
            <pc:sldMk cId="2358596544" sldId="291"/>
            <ac:spMk id="160" creationId="{BCB0AB8E-3445-441A-B43E-CED27841E742}"/>
          </ac:spMkLst>
        </pc:spChg>
        <pc:spChg chg="add del">
          <ac:chgData name="Beasley, Zoe" userId="d998f446-9c61-472c-9c78-8497ebcc4734" providerId="ADAL" clId="{1108096F-AB7C-4C03-A669-B050A0EEBD4D}" dt="2023-07-06T20:15:29.403" v="1017"/>
          <ac:spMkLst>
            <pc:docMk/>
            <pc:sldMk cId="2358596544" sldId="291"/>
            <ac:spMk id="161" creationId="{60202AA6-BAFE-417F-904D-4F7027D36D8B}"/>
          </ac:spMkLst>
        </pc:spChg>
        <pc:graphicFrameChg chg="add del mod">
          <ac:chgData name="Beasley, Zoe" userId="d998f446-9c61-472c-9c78-8497ebcc4734" providerId="ADAL" clId="{1108096F-AB7C-4C03-A669-B050A0EEBD4D}" dt="2023-07-06T20:02:35.752" v="905" actId="21"/>
          <ac:graphicFrameMkLst>
            <pc:docMk/>
            <pc:sldMk cId="2358596544" sldId="291"/>
            <ac:graphicFrameMk id="3" creationId="{A73920FC-F9E0-9B94-ACF7-E7AA2B1425E2}"/>
          </ac:graphicFrameMkLst>
        </pc:graphicFrameChg>
        <pc:graphicFrameChg chg="mod ord modGraphic">
          <ac:chgData name="Beasley, Zoe" userId="d998f446-9c61-472c-9c78-8497ebcc4734" providerId="ADAL" clId="{1108096F-AB7C-4C03-A669-B050A0EEBD4D}" dt="2023-07-06T23:56:48.337" v="3212" actId="20577"/>
          <ac:graphicFrameMkLst>
            <pc:docMk/>
            <pc:sldMk cId="2358596544" sldId="291"/>
            <ac:graphicFrameMk id="5" creationId="{3BC603CE-1EF1-F71D-531A-8743BBAE394A}"/>
          </ac:graphicFrameMkLst>
        </pc:graphicFrameChg>
        <pc:picChg chg="add mod ord">
          <ac:chgData name="Beasley, Zoe" userId="d998f446-9c61-472c-9c78-8497ebcc4734" providerId="ADAL" clId="{1108096F-AB7C-4C03-A669-B050A0EEBD4D}" dt="2023-07-06T20:43:36.127" v="1459" actId="1076"/>
          <ac:picMkLst>
            <pc:docMk/>
            <pc:sldMk cId="2358596544" sldId="291"/>
            <ac:picMk id="4" creationId="{ED0E87AA-152C-1970-EF14-5079B75BE4CE}"/>
          </ac:picMkLst>
        </pc:picChg>
        <pc:picChg chg="add del">
          <ac:chgData name="Beasley, Zoe" userId="d998f446-9c61-472c-9c78-8497ebcc4734" providerId="ADAL" clId="{1108096F-AB7C-4C03-A669-B050A0EEBD4D}" dt="2023-07-06T20:05:07.549" v="919" actId="26606"/>
          <ac:picMkLst>
            <pc:docMk/>
            <pc:sldMk cId="2358596544" sldId="291"/>
            <ac:picMk id="30" creationId="{0654392F-1639-4655-984D-9EC62CB792CE}"/>
          </ac:picMkLst>
        </pc:picChg>
        <pc:picChg chg="add del">
          <ac:chgData name="Beasley, Zoe" userId="d998f446-9c61-472c-9c78-8497ebcc4734" providerId="ADAL" clId="{1108096F-AB7C-4C03-A669-B050A0EEBD4D}" dt="2023-07-06T20:05:07.549" v="919" actId="26606"/>
          <ac:picMkLst>
            <pc:docMk/>
            <pc:sldMk cId="2358596544" sldId="291"/>
            <ac:picMk id="31" creationId="{AA42ABA0-A57E-4B96-8B71-32BE731BD9AC}"/>
          </ac:picMkLst>
        </pc:picChg>
        <pc:picChg chg="add del">
          <ac:chgData name="Beasley, Zoe" userId="d998f446-9c61-472c-9c78-8497ebcc4734" providerId="ADAL" clId="{1108096F-AB7C-4C03-A669-B050A0EEBD4D}" dt="2023-07-06T20:05:07.549" v="919" actId="26606"/>
          <ac:picMkLst>
            <pc:docMk/>
            <pc:sldMk cId="2358596544" sldId="291"/>
            <ac:picMk id="33" creationId="{A24A74BA-E5A0-4961-B27F-09544E4F53F0}"/>
          </ac:picMkLst>
        </pc:picChg>
        <pc:picChg chg="add del">
          <ac:chgData name="Beasley, Zoe" userId="d998f446-9c61-472c-9c78-8497ebcc4734" providerId="ADAL" clId="{1108096F-AB7C-4C03-A669-B050A0EEBD4D}" dt="2023-07-06T20:05:07.549" v="919" actId="26606"/>
          <ac:picMkLst>
            <pc:docMk/>
            <pc:sldMk cId="2358596544" sldId="291"/>
            <ac:picMk id="34" creationId="{5FCC04C7-E7EE-4E3B-988E-0B9718A3CD18}"/>
          </ac:picMkLst>
        </pc:picChg>
        <pc:picChg chg="add del">
          <ac:chgData name="Beasley, Zoe" userId="d998f446-9c61-472c-9c78-8497ebcc4734" providerId="ADAL" clId="{1108096F-AB7C-4C03-A669-B050A0EEBD4D}" dt="2023-07-06T20:05:07.407" v="918" actId="26606"/>
          <ac:picMkLst>
            <pc:docMk/>
            <pc:sldMk cId="2358596544" sldId="291"/>
            <ac:picMk id="40" creationId="{7594FC8B-8CD2-407F-94F1-9C71F5AEC2B6}"/>
          </ac:picMkLst>
        </pc:picChg>
        <pc:picChg chg="add del">
          <ac:chgData name="Beasley, Zoe" userId="d998f446-9c61-472c-9c78-8497ebcc4734" providerId="ADAL" clId="{1108096F-AB7C-4C03-A669-B050A0EEBD4D}" dt="2023-07-06T20:05:07.407" v="918" actId="26606"/>
          <ac:picMkLst>
            <pc:docMk/>
            <pc:sldMk cId="2358596544" sldId="291"/>
            <ac:picMk id="41" creationId="{DBABC971-8D40-4A4F-AC60-28B9172789B9}"/>
          </ac:picMkLst>
        </pc:picChg>
        <pc:picChg chg="add del">
          <ac:chgData name="Beasley, Zoe" userId="d998f446-9c61-472c-9c78-8497ebcc4734" providerId="ADAL" clId="{1108096F-AB7C-4C03-A669-B050A0EEBD4D}" dt="2023-07-06T20:04:49.849" v="914" actId="26606"/>
          <ac:picMkLst>
            <pc:docMk/>
            <pc:sldMk cId="2358596544" sldId="291"/>
            <ac:picMk id="43" creationId="{7594FC8B-8CD2-407F-94F1-9C71F5AEC2B6}"/>
          </ac:picMkLst>
        </pc:picChg>
        <pc:picChg chg="add del">
          <ac:chgData name="Beasley, Zoe" userId="d998f446-9c61-472c-9c78-8497ebcc4734" providerId="ADAL" clId="{1108096F-AB7C-4C03-A669-B050A0EEBD4D}" dt="2023-07-06T20:05:07.407" v="918" actId="26606"/>
          <ac:picMkLst>
            <pc:docMk/>
            <pc:sldMk cId="2358596544" sldId="291"/>
            <ac:picMk id="44" creationId="{791AE23E-90C9-4963-96E2-8DADBFC3BC09}"/>
          </ac:picMkLst>
        </pc:picChg>
        <pc:picChg chg="add del">
          <ac:chgData name="Beasley, Zoe" userId="d998f446-9c61-472c-9c78-8497ebcc4734" providerId="ADAL" clId="{1108096F-AB7C-4C03-A669-B050A0EEBD4D}" dt="2023-07-06T20:04:49.849" v="914" actId="26606"/>
          <ac:picMkLst>
            <pc:docMk/>
            <pc:sldMk cId="2358596544" sldId="291"/>
            <ac:picMk id="45" creationId="{DBABC971-8D40-4A4F-AC60-28B9172789B9}"/>
          </ac:picMkLst>
        </pc:picChg>
        <pc:picChg chg="add del">
          <ac:chgData name="Beasley, Zoe" userId="d998f446-9c61-472c-9c78-8497ebcc4734" providerId="ADAL" clId="{1108096F-AB7C-4C03-A669-B050A0EEBD4D}" dt="2023-07-06T20:05:07.407" v="918" actId="26606"/>
          <ac:picMkLst>
            <pc:docMk/>
            <pc:sldMk cId="2358596544" sldId="291"/>
            <ac:picMk id="46" creationId="{C5F93E90-4379-4AAC-B021-E5FA6D974AED}"/>
          </ac:picMkLst>
        </pc:picChg>
        <pc:picChg chg="add del">
          <ac:chgData name="Beasley, Zoe" userId="d998f446-9c61-472c-9c78-8497ebcc4734" providerId="ADAL" clId="{1108096F-AB7C-4C03-A669-B050A0EEBD4D}" dt="2023-07-06T20:04:49.849" v="914" actId="26606"/>
          <ac:picMkLst>
            <pc:docMk/>
            <pc:sldMk cId="2358596544" sldId="291"/>
            <ac:picMk id="49" creationId="{791AE23E-90C9-4963-96E2-8DADBFC3BC09}"/>
          </ac:picMkLst>
        </pc:picChg>
        <pc:picChg chg="add del">
          <ac:chgData name="Beasley, Zoe" userId="d998f446-9c61-472c-9c78-8497ebcc4734" providerId="ADAL" clId="{1108096F-AB7C-4C03-A669-B050A0EEBD4D}" dt="2023-07-06T20:04:49.849" v="914" actId="26606"/>
          <ac:picMkLst>
            <pc:docMk/>
            <pc:sldMk cId="2358596544" sldId="291"/>
            <ac:picMk id="51" creationId="{C5F93E90-4379-4AAC-B021-E5FA6D974AED}"/>
          </ac:picMkLst>
        </pc:picChg>
        <pc:picChg chg="add del">
          <ac:chgData name="Beasley, Zoe" userId="d998f446-9c61-472c-9c78-8497ebcc4734" providerId="ADAL" clId="{1108096F-AB7C-4C03-A669-B050A0EEBD4D}" dt="2023-07-06T20:06:41.463" v="934" actId="26606"/>
          <ac:picMkLst>
            <pc:docMk/>
            <pc:sldMk cId="2358596544" sldId="291"/>
            <ac:picMk id="56" creationId="{7594FC8B-8CD2-407F-94F1-9C71F5AEC2B6}"/>
          </ac:picMkLst>
        </pc:picChg>
        <pc:picChg chg="add del">
          <ac:chgData name="Beasley, Zoe" userId="d998f446-9c61-472c-9c78-8497ebcc4734" providerId="ADAL" clId="{1108096F-AB7C-4C03-A669-B050A0EEBD4D}" dt="2023-07-06T20:06:41.463" v="934" actId="26606"/>
          <ac:picMkLst>
            <pc:docMk/>
            <pc:sldMk cId="2358596544" sldId="291"/>
            <ac:picMk id="58" creationId="{DBABC971-8D40-4A4F-AC60-28B9172789B9}"/>
          </ac:picMkLst>
        </pc:picChg>
        <pc:picChg chg="add del">
          <ac:chgData name="Beasley, Zoe" userId="d998f446-9c61-472c-9c78-8497ebcc4734" providerId="ADAL" clId="{1108096F-AB7C-4C03-A669-B050A0EEBD4D}" dt="2023-07-06T20:06:41.463" v="934" actId="26606"/>
          <ac:picMkLst>
            <pc:docMk/>
            <pc:sldMk cId="2358596544" sldId="291"/>
            <ac:picMk id="62" creationId="{791AE23E-90C9-4963-96E2-8DADBFC3BC09}"/>
          </ac:picMkLst>
        </pc:picChg>
        <pc:picChg chg="add del">
          <ac:chgData name="Beasley, Zoe" userId="d998f446-9c61-472c-9c78-8497ebcc4734" providerId="ADAL" clId="{1108096F-AB7C-4C03-A669-B050A0EEBD4D}" dt="2023-07-06T20:04:55.214" v="916" actId="26606"/>
          <ac:picMkLst>
            <pc:docMk/>
            <pc:sldMk cId="2358596544" sldId="291"/>
            <ac:picMk id="63" creationId="{7594FC8B-8CD2-407F-94F1-9C71F5AEC2B6}"/>
          </ac:picMkLst>
        </pc:picChg>
        <pc:picChg chg="add del">
          <ac:chgData name="Beasley, Zoe" userId="d998f446-9c61-472c-9c78-8497ebcc4734" providerId="ADAL" clId="{1108096F-AB7C-4C03-A669-B050A0EEBD4D}" dt="2023-07-06T20:04:55.214" v="916" actId="26606"/>
          <ac:picMkLst>
            <pc:docMk/>
            <pc:sldMk cId="2358596544" sldId="291"/>
            <ac:picMk id="64" creationId="{DBABC971-8D40-4A4F-AC60-28B9172789B9}"/>
          </ac:picMkLst>
        </pc:picChg>
        <pc:picChg chg="add del">
          <ac:chgData name="Beasley, Zoe" userId="d998f446-9c61-472c-9c78-8497ebcc4734" providerId="ADAL" clId="{1108096F-AB7C-4C03-A669-B050A0EEBD4D}" dt="2023-07-06T20:04:55.214" v="916" actId="26606"/>
          <ac:picMkLst>
            <pc:docMk/>
            <pc:sldMk cId="2358596544" sldId="291"/>
            <ac:picMk id="66" creationId="{791AE23E-90C9-4963-96E2-8DADBFC3BC09}"/>
          </ac:picMkLst>
        </pc:picChg>
        <pc:picChg chg="add del">
          <ac:chgData name="Beasley, Zoe" userId="d998f446-9c61-472c-9c78-8497ebcc4734" providerId="ADAL" clId="{1108096F-AB7C-4C03-A669-B050A0EEBD4D}" dt="2023-07-06T20:04:55.214" v="916" actId="26606"/>
          <ac:picMkLst>
            <pc:docMk/>
            <pc:sldMk cId="2358596544" sldId="291"/>
            <ac:picMk id="67" creationId="{C5F93E90-4379-4AAC-B021-E5FA6D974AED}"/>
          </ac:picMkLst>
        </pc:picChg>
        <pc:picChg chg="add del">
          <ac:chgData name="Beasley, Zoe" userId="d998f446-9c61-472c-9c78-8497ebcc4734" providerId="ADAL" clId="{1108096F-AB7C-4C03-A669-B050A0EEBD4D}" dt="2023-07-06T20:06:41.463" v="934" actId="26606"/>
          <ac:picMkLst>
            <pc:docMk/>
            <pc:sldMk cId="2358596544" sldId="291"/>
            <ac:picMk id="72" creationId="{C5F93E90-4379-4AAC-B021-E5FA6D974AED}"/>
          </ac:picMkLst>
        </pc:picChg>
        <pc:picChg chg="add del">
          <ac:chgData name="Beasley, Zoe" userId="d998f446-9c61-472c-9c78-8497ebcc4734" providerId="ADAL" clId="{1108096F-AB7C-4C03-A669-B050A0EEBD4D}" dt="2023-07-06T20:05:59.408" v="923" actId="26606"/>
          <ac:picMkLst>
            <pc:docMk/>
            <pc:sldMk cId="2358596544" sldId="291"/>
            <ac:picMk id="82" creationId="{7594FC8B-8CD2-407F-94F1-9C71F5AEC2B6}"/>
          </ac:picMkLst>
        </pc:picChg>
        <pc:picChg chg="add del">
          <ac:chgData name="Beasley, Zoe" userId="d998f446-9c61-472c-9c78-8497ebcc4734" providerId="ADAL" clId="{1108096F-AB7C-4C03-A669-B050A0EEBD4D}" dt="2023-07-06T20:05:59.408" v="923" actId="26606"/>
          <ac:picMkLst>
            <pc:docMk/>
            <pc:sldMk cId="2358596544" sldId="291"/>
            <ac:picMk id="84" creationId="{DBABC971-8D40-4A4F-AC60-28B9172789B9}"/>
          </ac:picMkLst>
        </pc:picChg>
        <pc:picChg chg="add del">
          <ac:chgData name="Beasley, Zoe" userId="d998f446-9c61-472c-9c78-8497ebcc4734" providerId="ADAL" clId="{1108096F-AB7C-4C03-A669-B050A0EEBD4D}" dt="2023-07-06T20:05:59.408" v="923" actId="26606"/>
          <ac:picMkLst>
            <pc:docMk/>
            <pc:sldMk cId="2358596544" sldId="291"/>
            <ac:picMk id="88" creationId="{791AE23E-90C9-4963-96E2-8DADBFC3BC09}"/>
          </ac:picMkLst>
        </pc:picChg>
        <pc:picChg chg="add del">
          <ac:chgData name="Beasley, Zoe" userId="d998f446-9c61-472c-9c78-8497ebcc4734" providerId="ADAL" clId="{1108096F-AB7C-4C03-A669-B050A0EEBD4D}" dt="2023-07-06T20:05:59.408" v="923" actId="26606"/>
          <ac:picMkLst>
            <pc:docMk/>
            <pc:sldMk cId="2358596544" sldId="291"/>
            <ac:picMk id="90" creationId="{C5F93E90-4379-4AAC-B021-E5FA6D974AED}"/>
          </ac:picMkLst>
        </pc:picChg>
        <pc:picChg chg="add del">
          <ac:chgData name="Beasley, Zoe" userId="d998f446-9c61-472c-9c78-8497ebcc4734" providerId="ADAL" clId="{1108096F-AB7C-4C03-A669-B050A0EEBD4D}" dt="2023-07-06T20:06:08.203" v="925" actId="26606"/>
          <ac:picMkLst>
            <pc:docMk/>
            <pc:sldMk cId="2358596544" sldId="291"/>
            <ac:picMk id="100" creationId="{7594FC8B-8CD2-407F-94F1-9C71F5AEC2B6}"/>
          </ac:picMkLst>
        </pc:picChg>
        <pc:picChg chg="add del">
          <ac:chgData name="Beasley, Zoe" userId="d998f446-9c61-472c-9c78-8497ebcc4734" providerId="ADAL" clId="{1108096F-AB7C-4C03-A669-B050A0EEBD4D}" dt="2023-07-06T20:06:08.203" v="925" actId="26606"/>
          <ac:picMkLst>
            <pc:docMk/>
            <pc:sldMk cId="2358596544" sldId="291"/>
            <ac:picMk id="101" creationId="{DBABC971-8D40-4A4F-AC60-28B9172789B9}"/>
          </ac:picMkLst>
        </pc:picChg>
        <pc:picChg chg="add del">
          <ac:chgData name="Beasley, Zoe" userId="d998f446-9c61-472c-9c78-8497ebcc4734" providerId="ADAL" clId="{1108096F-AB7C-4C03-A669-B050A0EEBD4D}" dt="2023-07-06T20:06:08.203" v="925" actId="26606"/>
          <ac:picMkLst>
            <pc:docMk/>
            <pc:sldMk cId="2358596544" sldId="291"/>
            <ac:picMk id="103" creationId="{791AE23E-90C9-4963-96E2-8DADBFC3BC09}"/>
          </ac:picMkLst>
        </pc:picChg>
        <pc:picChg chg="add del">
          <ac:chgData name="Beasley, Zoe" userId="d998f446-9c61-472c-9c78-8497ebcc4734" providerId="ADAL" clId="{1108096F-AB7C-4C03-A669-B050A0EEBD4D}" dt="2023-07-06T20:06:08.203" v="925" actId="26606"/>
          <ac:picMkLst>
            <pc:docMk/>
            <pc:sldMk cId="2358596544" sldId="291"/>
            <ac:picMk id="104" creationId="{C5F93E90-4379-4AAC-B021-E5FA6D974AED}"/>
          </ac:picMkLst>
        </pc:picChg>
        <pc:picChg chg="add del">
          <ac:chgData name="Beasley, Zoe" userId="d998f446-9c61-472c-9c78-8497ebcc4734" providerId="ADAL" clId="{1108096F-AB7C-4C03-A669-B050A0EEBD4D}" dt="2023-07-06T20:06:12.996" v="927" actId="26606"/>
          <ac:picMkLst>
            <pc:docMk/>
            <pc:sldMk cId="2358596544" sldId="291"/>
            <ac:picMk id="110" creationId="{7594FC8B-8CD2-407F-94F1-9C71F5AEC2B6}"/>
          </ac:picMkLst>
        </pc:picChg>
        <pc:picChg chg="add del">
          <ac:chgData name="Beasley, Zoe" userId="d998f446-9c61-472c-9c78-8497ebcc4734" providerId="ADAL" clId="{1108096F-AB7C-4C03-A669-B050A0EEBD4D}" dt="2023-07-06T20:06:12.996" v="927" actId="26606"/>
          <ac:picMkLst>
            <pc:docMk/>
            <pc:sldMk cId="2358596544" sldId="291"/>
            <ac:picMk id="111" creationId="{DBABC971-8D40-4A4F-AC60-28B9172789B9}"/>
          </ac:picMkLst>
        </pc:picChg>
        <pc:picChg chg="add del">
          <ac:chgData name="Beasley, Zoe" userId="d998f446-9c61-472c-9c78-8497ebcc4734" providerId="ADAL" clId="{1108096F-AB7C-4C03-A669-B050A0EEBD4D}" dt="2023-07-06T20:06:12.996" v="927" actId="26606"/>
          <ac:picMkLst>
            <pc:docMk/>
            <pc:sldMk cId="2358596544" sldId="291"/>
            <ac:picMk id="113" creationId="{791AE23E-90C9-4963-96E2-8DADBFC3BC09}"/>
          </ac:picMkLst>
        </pc:picChg>
        <pc:picChg chg="add del">
          <ac:chgData name="Beasley, Zoe" userId="d998f446-9c61-472c-9c78-8497ebcc4734" providerId="ADAL" clId="{1108096F-AB7C-4C03-A669-B050A0EEBD4D}" dt="2023-07-06T20:06:12.996" v="927" actId="26606"/>
          <ac:picMkLst>
            <pc:docMk/>
            <pc:sldMk cId="2358596544" sldId="291"/>
            <ac:picMk id="114" creationId="{C5F93E90-4379-4AAC-B021-E5FA6D974AED}"/>
          </ac:picMkLst>
        </pc:picChg>
        <pc:picChg chg="add del">
          <ac:chgData name="Beasley, Zoe" userId="d998f446-9c61-472c-9c78-8497ebcc4734" providerId="ADAL" clId="{1108096F-AB7C-4C03-A669-B050A0EEBD4D}" dt="2023-07-06T20:06:29.057" v="929" actId="26606"/>
          <ac:picMkLst>
            <pc:docMk/>
            <pc:sldMk cId="2358596544" sldId="291"/>
            <ac:picMk id="120" creationId="{7594FC8B-8CD2-407F-94F1-9C71F5AEC2B6}"/>
          </ac:picMkLst>
        </pc:picChg>
        <pc:picChg chg="add del">
          <ac:chgData name="Beasley, Zoe" userId="d998f446-9c61-472c-9c78-8497ebcc4734" providerId="ADAL" clId="{1108096F-AB7C-4C03-A669-B050A0EEBD4D}" dt="2023-07-06T20:06:29.057" v="929" actId="26606"/>
          <ac:picMkLst>
            <pc:docMk/>
            <pc:sldMk cId="2358596544" sldId="291"/>
            <ac:picMk id="121" creationId="{DBABC971-8D40-4A4F-AC60-28B9172789B9}"/>
          </ac:picMkLst>
        </pc:picChg>
        <pc:picChg chg="add del">
          <ac:chgData name="Beasley, Zoe" userId="d998f446-9c61-472c-9c78-8497ebcc4734" providerId="ADAL" clId="{1108096F-AB7C-4C03-A669-B050A0EEBD4D}" dt="2023-07-06T20:06:29.057" v="929" actId="26606"/>
          <ac:picMkLst>
            <pc:docMk/>
            <pc:sldMk cId="2358596544" sldId="291"/>
            <ac:picMk id="123" creationId="{791AE23E-90C9-4963-96E2-8DADBFC3BC09}"/>
          </ac:picMkLst>
        </pc:picChg>
        <pc:picChg chg="add del">
          <ac:chgData name="Beasley, Zoe" userId="d998f446-9c61-472c-9c78-8497ebcc4734" providerId="ADAL" clId="{1108096F-AB7C-4C03-A669-B050A0EEBD4D}" dt="2023-07-06T20:06:29.057" v="929" actId="26606"/>
          <ac:picMkLst>
            <pc:docMk/>
            <pc:sldMk cId="2358596544" sldId="291"/>
            <ac:picMk id="124" creationId="{C5F93E90-4379-4AAC-B021-E5FA6D974AED}"/>
          </ac:picMkLst>
        </pc:picChg>
        <pc:picChg chg="add del">
          <ac:chgData name="Beasley, Zoe" userId="d998f446-9c61-472c-9c78-8497ebcc4734" providerId="ADAL" clId="{1108096F-AB7C-4C03-A669-B050A0EEBD4D}" dt="2023-07-06T20:06:34.798" v="931" actId="26606"/>
          <ac:picMkLst>
            <pc:docMk/>
            <pc:sldMk cId="2358596544" sldId="291"/>
            <ac:picMk id="131" creationId="{7594FC8B-8CD2-407F-94F1-9C71F5AEC2B6}"/>
          </ac:picMkLst>
        </pc:picChg>
        <pc:picChg chg="add del">
          <ac:chgData name="Beasley, Zoe" userId="d998f446-9c61-472c-9c78-8497ebcc4734" providerId="ADAL" clId="{1108096F-AB7C-4C03-A669-B050A0EEBD4D}" dt="2023-07-06T20:06:34.798" v="931" actId="26606"/>
          <ac:picMkLst>
            <pc:docMk/>
            <pc:sldMk cId="2358596544" sldId="291"/>
            <ac:picMk id="132" creationId="{DBABC971-8D40-4A4F-AC60-28B9172789B9}"/>
          </ac:picMkLst>
        </pc:picChg>
        <pc:picChg chg="add del">
          <ac:chgData name="Beasley, Zoe" userId="d998f446-9c61-472c-9c78-8497ebcc4734" providerId="ADAL" clId="{1108096F-AB7C-4C03-A669-B050A0EEBD4D}" dt="2023-07-06T20:06:34.798" v="931" actId="26606"/>
          <ac:picMkLst>
            <pc:docMk/>
            <pc:sldMk cId="2358596544" sldId="291"/>
            <ac:picMk id="134" creationId="{791AE23E-90C9-4963-96E2-8DADBFC3BC09}"/>
          </ac:picMkLst>
        </pc:picChg>
        <pc:picChg chg="add del">
          <ac:chgData name="Beasley, Zoe" userId="d998f446-9c61-472c-9c78-8497ebcc4734" providerId="ADAL" clId="{1108096F-AB7C-4C03-A669-B050A0EEBD4D}" dt="2023-07-06T20:06:34.798" v="931" actId="26606"/>
          <ac:picMkLst>
            <pc:docMk/>
            <pc:sldMk cId="2358596544" sldId="291"/>
            <ac:picMk id="135" creationId="{C5F93E90-4379-4AAC-B021-E5FA6D974AED}"/>
          </ac:picMkLst>
        </pc:picChg>
        <pc:picChg chg="add del">
          <ac:chgData name="Beasley, Zoe" userId="d998f446-9c61-472c-9c78-8497ebcc4734" providerId="ADAL" clId="{1108096F-AB7C-4C03-A669-B050A0EEBD4D}" dt="2023-07-06T20:06:41.238" v="933" actId="26606"/>
          <ac:picMkLst>
            <pc:docMk/>
            <pc:sldMk cId="2358596544" sldId="291"/>
            <ac:picMk id="141" creationId="{7594FC8B-8CD2-407F-94F1-9C71F5AEC2B6}"/>
          </ac:picMkLst>
        </pc:picChg>
        <pc:picChg chg="add del">
          <ac:chgData name="Beasley, Zoe" userId="d998f446-9c61-472c-9c78-8497ebcc4734" providerId="ADAL" clId="{1108096F-AB7C-4C03-A669-B050A0EEBD4D}" dt="2023-07-06T20:06:41.238" v="933" actId="26606"/>
          <ac:picMkLst>
            <pc:docMk/>
            <pc:sldMk cId="2358596544" sldId="291"/>
            <ac:picMk id="142" creationId="{DBABC971-8D40-4A4F-AC60-28B9172789B9}"/>
          </ac:picMkLst>
        </pc:picChg>
        <pc:picChg chg="add del">
          <ac:chgData name="Beasley, Zoe" userId="d998f446-9c61-472c-9c78-8497ebcc4734" providerId="ADAL" clId="{1108096F-AB7C-4C03-A669-B050A0EEBD4D}" dt="2023-07-06T20:06:41.238" v="933" actId="26606"/>
          <ac:picMkLst>
            <pc:docMk/>
            <pc:sldMk cId="2358596544" sldId="291"/>
            <ac:picMk id="144" creationId="{791AE23E-90C9-4963-96E2-8DADBFC3BC09}"/>
          </ac:picMkLst>
        </pc:picChg>
        <pc:picChg chg="add del">
          <ac:chgData name="Beasley, Zoe" userId="d998f446-9c61-472c-9c78-8497ebcc4734" providerId="ADAL" clId="{1108096F-AB7C-4C03-A669-B050A0EEBD4D}" dt="2023-07-06T20:06:41.238" v="933" actId="26606"/>
          <ac:picMkLst>
            <pc:docMk/>
            <pc:sldMk cId="2358596544" sldId="291"/>
            <ac:picMk id="145" creationId="{C5F93E90-4379-4AAC-B021-E5FA6D974AED}"/>
          </ac:picMkLst>
        </pc:picChg>
        <pc:picChg chg="add del">
          <ac:chgData name="Beasley, Zoe" userId="d998f446-9c61-472c-9c78-8497ebcc4734" providerId="ADAL" clId="{1108096F-AB7C-4C03-A669-B050A0EEBD4D}" dt="2023-07-06T20:15:29.403" v="1017"/>
          <ac:picMkLst>
            <pc:docMk/>
            <pc:sldMk cId="2358596544" sldId="291"/>
            <ac:picMk id="152" creationId="{7594FC8B-8CD2-407F-94F1-9C71F5AEC2B6}"/>
          </ac:picMkLst>
        </pc:picChg>
        <pc:picChg chg="add del">
          <ac:chgData name="Beasley, Zoe" userId="d998f446-9c61-472c-9c78-8497ebcc4734" providerId="ADAL" clId="{1108096F-AB7C-4C03-A669-B050A0EEBD4D}" dt="2023-07-06T20:15:29.403" v="1017"/>
          <ac:picMkLst>
            <pc:docMk/>
            <pc:sldMk cId="2358596544" sldId="291"/>
            <ac:picMk id="153" creationId="{DBABC971-8D40-4A4F-AC60-28B9172789B9}"/>
          </ac:picMkLst>
        </pc:picChg>
        <pc:picChg chg="add del">
          <ac:chgData name="Beasley, Zoe" userId="d998f446-9c61-472c-9c78-8497ebcc4734" providerId="ADAL" clId="{1108096F-AB7C-4C03-A669-B050A0EEBD4D}" dt="2023-07-06T20:15:29.403" v="1017"/>
          <ac:picMkLst>
            <pc:docMk/>
            <pc:sldMk cId="2358596544" sldId="291"/>
            <ac:picMk id="155" creationId="{791AE23E-90C9-4963-96E2-8DADBFC3BC09}"/>
          </ac:picMkLst>
        </pc:picChg>
        <pc:picChg chg="add del">
          <ac:chgData name="Beasley, Zoe" userId="d998f446-9c61-472c-9c78-8497ebcc4734" providerId="ADAL" clId="{1108096F-AB7C-4C03-A669-B050A0EEBD4D}" dt="2023-07-06T20:15:29.403" v="1017"/>
          <ac:picMkLst>
            <pc:docMk/>
            <pc:sldMk cId="2358596544" sldId="291"/>
            <ac:picMk id="156" creationId="{C5F93E90-4379-4AAC-B021-E5FA6D974AED}"/>
          </ac:picMkLst>
        </pc:picChg>
      </pc:sldChg>
      <pc:sldChg chg="del">
        <pc:chgData name="Beasley, Zoe" userId="d998f446-9c61-472c-9c78-8497ebcc4734" providerId="ADAL" clId="{1108096F-AB7C-4C03-A669-B050A0EEBD4D}" dt="2023-07-06T19:44:30.371" v="535" actId="47"/>
        <pc:sldMkLst>
          <pc:docMk/>
          <pc:sldMk cId="459499286" sldId="292"/>
        </pc:sldMkLst>
      </pc:sldChg>
      <pc:sldChg chg="modSp del">
        <pc:chgData name="Beasley, Zoe" userId="d998f446-9c61-472c-9c78-8497ebcc4734" providerId="ADAL" clId="{1108096F-AB7C-4C03-A669-B050A0EEBD4D}" dt="2023-07-06T20:01:41.237" v="898" actId="47"/>
        <pc:sldMkLst>
          <pc:docMk/>
          <pc:sldMk cId="1466421224" sldId="293"/>
        </pc:sldMkLst>
        <pc:spChg chg="mod">
          <ac:chgData name="Beasley, Zoe" userId="d998f446-9c61-472c-9c78-8497ebcc4734" providerId="ADAL" clId="{1108096F-AB7C-4C03-A669-B050A0EEBD4D}" dt="2023-07-06T19:31:48.044" v="472"/>
          <ac:spMkLst>
            <pc:docMk/>
            <pc:sldMk cId="1466421224" sldId="293"/>
            <ac:spMk id="4" creationId="{7312E130-E932-313F-6400-A13E0F60655E}"/>
          </ac:spMkLst>
        </pc:spChg>
      </pc:sldChg>
      <pc:sldChg chg="del">
        <pc:chgData name="Beasley, Zoe" userId="d998f446-9c61-472c-9c78-8497ebcc4734" providerId="ADAL" clId="{1108096F-AB7C-4C03-A669-B050A0EEBD4D}" dt="2023-07-06T19:36:42.581" v="515" actId="47"/>
        <pc:sldMkLst>
          <pc:docMk/>
          <pc:sldMk cId="2905916603" sldId="294"/>
        </pc:sldMkLst>
      </pc:sldChg>
      <pc:sldChg chg="del">
        <pc:chgData name="Beasley, Zoe" userId="d998f446-9c61-472c-9c78-8497ebcc4734" providerId="ADAL" clId="{1108096F-AB7C-4C03-A669-B050A0EEBD4D}" dt="2023-07-06T19:44:27.146" v="534" actId="47"/>
        <pc:sldMkLst>
          <pc:docMk/>
          <pc:sldMk cId="3915328971" sldId="295"/>
        </pc:sldMkLst>
      </pc:sldChg>
      <pc:sldChg chg="del">
        <pc:chgData name="Beasley, Zoe" userId="d998f446-9c61-472c-9c78-8497ebcc4734" providerId="ADAL" clId="{1108096F-AB7C-4C03-A669-B050A0EEBD4D}" dt="2023-07-06T19:44:40.259" v="537" actId="47"/>
        <pc:sldMkLst>
          <pc:docMk/>
          <pc:sldMk cId="2741868339" sldId="296"/>
        </pc:sldMkLst>
      </pc:sldChg>
      <pc:sldChg chg="del">
        <pc:chgData name="Beasley, Zoe" userId="d998f446-9c61-472c-9c78-8497ebcc4734" providerId="ADAL" clId="{1108096F-AB7C-4C03-A669-B050A0EEBD4D}" dt="2023-07-05T20:29:55.525" v="151" actId="47"/>
        <pc:sldMkLst>
          <pc:docMk/>
          <pc:sldMk cId="1769752720" sldId="298"/>
        </pc:sldMkLst>
      </pc:sldChg>
      <pc:sldChg chg="del">
        <pc:chgData name="Beasley, Zoe" userId="d998f446-9c61-472c-9c78-8497ebcc4734" providerId="ADAL" clId="{1108096F-AB7C-4C03-A669-B050A0EEBD4D}" dt="2023-07-05T20:29:51.522" v="150" actId="47"/>
        <pc:sldMkLst>
          <pc:docMk/>
          <pc:sldMk cId="1385494077" sldId="299"/>
        </pc:sldMkLst>
      </pc:sldChg>
      <pc:sldChg chg="addSp delSp modSp new del mod">
        <pc:chgData name="Beasley, Zoe" userId="d998f446-9c61-472c-9c78-8497ebcc4734" providerId="ADAL" clId="{1108096F-AB7C-4C03-A669-B050A0EEBD4D}" dt="2023-07-06T20:02:04.726" v="901" actId="47"/>
        <pc:sldMkLst>
          <pc:docMk/>
          <pc:sldMk cId="3304602032" sldId="300"/>
        </pc:sldMkLst>
        <pc:spChg chg="mod">
          <ac:chgData name="Beasley, Zoe" userId="d998f446-9c61-472c-9c78-8497ebcc4734" providerId="ADAL" clId="{1108096F-AB7C-4C03-A669-B050A0EEBD4D}" dt="2023-07-06T19:31:48.044" v="472"/>
          <ac:spMkLst>
            <pc:docMk/>
            <pc:sldMk cId="3304602032" sldId="300"/>
            <ac:spMk id="2" creationId="{5F8513B1-2999-E85B-B159-224CC1429E91}"/>
          </ac:spMkLst>
        </pc:spChg>
        <pc:spChg chg="del">
          <ac:chgData name="Beasley, Zoe" userId="d998f446-9c61-472c-9c78-8497ebcc4734" providerId="ADAL" clId="{1108096F-AB7C-4C03-A669-B050A0EEBD4D}" dt="2023-07-04T11:55:53.364" v="3"/>
          <ac:spMkLst>
            <pc:docMk/>
            <pc:sldMk cId="3304602032" sldId="300"/>
            <ac:spMk id="3" creationId="{F2565660-466D-5855-7A82-FCC280FE96D1}"/>
          </ac:spMkLst>
        </pc:spChg>
        <pc:spChg chg="add mod">
          <ac:chgData name="Beasley, Zoe" userId="d998f446-9c61-472c-9c78-8497ebcc4734" providerId="ADAL" clId="{1108096F-AB7C-4C03-A669-B050A0EEBD4D}" dt="2023-07-06T20:01:55.787" v="899" actId="478"/>
          <ac:spMkLst>
            <pc:docMk/>
            <pc:sldMk cId="3304602032" sldId="300"/>
            <ac:spMk id="5" creationId="{8A44369D-67BE-1EBE-22AB-6EACF9B5E2AB}"/>
          </ac:spMkLst>
        </pc:spChg>
        <pc:graphicFrameChg chg="add del mod">
          <ac:chgData name="Beasley, Zoe" userId="d998f446-9c61-472c-9c78-8497ebcc4734" providerId="ADAL" clId="{1108096F-AB7C-4C03-A669-B050A0EEBD4D}" dt="2023-07-06T20:02:01.975" v="900" actId="21"/>
          <ac:graphicFrameMkLst>
            <pc:docMk/>
            <pc:sldMk cId="3304602032" sldId="300"/>
            <ac:graphicFrameMk id="4" creationId="{7A64CAE2-2109-C1B2-819A-8DAB1EFC5658}"/>
          </ac:graphicFrameMkLst>
        </pc:graphicFrameChg>
        <pc:graphicFrameChg chg="add del mod">
          <ac:chgData name="Beasley, Zoe" userId="d998f446-9c61-472c-9c78-8497ebcc4734" providerId="ADAL" clId="{1108096F-AB7C-4C03-A669-B050A0EEBD4D}" dt="2023-07-06T20:01:05.702" v="892" actId="21"/>
          <ac:graphicFrameMkLst>
            <pc:docMk/>
            <pc:sldMk cId="3304602032" sldId="300"/>
            <ac:graphicFrameMk id="7" creationId="{E18A5962-361C-BF0D-0B57-1C65B0C25906}"/>
          </ac:graphicFrameMkLst>
        </pc:graphicFrameChg>
        <pc:picChg chg="add del mod">
          <ac:chgData name="Beasley, Zoe" userId="d998f446-9c61-472c-9c78-8497ebcc4734" providerId="ADAL" clId="{1108096F-AB7C-4C03-A669-B050A0EEBD4D}" dt="2023-07-06T20:01:55.787" v="899" actId="478"/>
          <ac:picMkLst>
            <pc:docMk/>
            <pc:sldMk cId="3304602032" sldId="300"/>
            <ac:picMk id="6" creationId="{1BC2488C-9434-D550-CBD7-4C20992DB05C}"/>
          </ac:picMkLst>
        </pc:picChg>
      </pc:sldChg>
      <pc:sldChg chg="addSp delSp modSp new mod ord">
        <pc:chgData name="Beasley, Zoe" userId="d998f446-9c61-472c-9c78-8497ebcc4734" providerId="ADAL" clId="{1108096F-AB7C-4C03-A669-B050A0EEBD4D}" dt="2023-07-06T23:58:45.961" v="3233"/>
        <pc:sldMkLst>
          <pc:docMk/>
          <pc:sldMk cId="1037025004" sldId="301"/>
        </pc:sldMkLst>
        <pc:spChg chg="add mod">
          <ac:chgData name="Beasley, Zoe" userId="d998f446-9c61-472c-9c78-8497ebcc4734" providerId="ADAL" clId="{1108096F-AB7C-4C03-A669-B050A0EEBD4D}" dt="2023-07-06T22:44:27.939" v="3105" actId="1076"/>
          <ac:spMkLst>
            <pc:docMk/>
            <pc:sldMk cId="1037025004" sldId="301"/>
            <ac:spMk id="12" creationId="{0A069C41-755B-40E6-57DA-69C73EA8EB3B}"/>
          </ac:spMkLst>
        </pc:spChg>
        <pc:graphicFrameChg chg="add del mod">
          <ac:chgData name="Beasley, Zoe" userId="d998f446-9c61-472c-9c78-8497ebcc4734" providerId="ADAL" clId="{1108096F-AB7C-4C03-A669-B050A0EEBD4D}" dt="2023-07-06T20:00:52.044" v="887" actId="478"/>
          <ac:graphicFrameMkLst>
            <pc:docMk/>
            <pc:sldMk cId="1037025004" sldId="301"/>
            <ac:graphicFrameMk id="2" creationId="{D9F199E9-6A2F-DBAA-6B88-5D91B4F62836}"/>
          </ac:graphicFrameMkLst>
        </pc:graphicFrameChg>
        <pc:graphicFrameChg chg="add mod ord">
          <ac:chgData name="Beasley, Zoe" userId="d998f446-9c61-472c-9c78-8497ebcc4734" providerId="ADAL" clId="{1108096F-AB7C-4C03-A669-B050A0EEBD4D}" dt="2023-07-06T20:52:07.603" v="1520" actId="166"/>
          <ac:graphicFrameMkLst>
            <pc:docMk/>
            <pc:sldMk cId="1037025004" sldId="301"/>
            <ac:graphicFrameMk id="3" creationId="{14C81F96-CF99-FA27-D4FC-1C6285DEABFD}"/>
          </ac:graphicFrameMkLst>
        </pc:graphicFrameChg>
        <pc:graphicFrameChg chg="add mod ord">
          <ac:chgData name="Beasley, Zoe" userId="d998f446-9c61-472c-9c78-8497ebcc4734" providerId="ADAL" clId="{1108096F-AB7C-4C03-A669-B050A0EEBD4D}" dt="2023-07-06T20:53:19.832" v="1530" actId="1076"/>
          <ac:graphicFrameMkLst>
            <pc:docMk/>
            <pc:sldMk cId="1037025004" sldId="301"/>
            <ac:graphicFrameMk id="4" creationId="{118C5C76-C0A4-D5DA-BAF4-FBA8E2E5311C}"/>
          </ac:graphicFrameMkLst>
        </pc:graphicFrameChg>
        <pc:graphicFrameChg chg="add del mod">
          <ac:chgData name="Beasley, Zoe" userId="d998f446-9c61-472c-9c78-8497ebcc4734" providerId="ADAL" clId="{1108096F-AB7C-4C03-A669-B050A0EEBD4D}" dt="2023-07-06T20:00:57.586" v="890" actId="478"/>
          <ac:graphicFrameMkLst>
            <pc:docMk/>
            <pc:sldMk cId="1037025004" sldId="301"/>
            <ac:graphicFrameMk id="5" creationId="{95DE16BF-B325-AD6F-51B0-A8B91A896610}"/>
          </ac:graphicFrameMkLst>
        </pc:graphicFrameChg>
        <pc:graphicFrameChg chg="add mod ord">
          <ac:chgData name="Beasley, Zoe" userId="d998f446-9c61-472c-9c78-8497ebcc4734" providerId="ADAL" clId="{1108096F-AB7C-4C03-A669-B050A0EEBD4D}" dt="2023-07-06T20:52:27.059" v="1525" actId="166"/>
          <ac:graphicFrameMkLst>
            <pc:docMk/>
            <pc:sldMk cId="1037025004" sldId="301"/>
            <ac:graphicFrameMk id="6" creationId="{BE09B530-0B6F-F383-9F45-BCC057CA48B5}"/>
          </ac:graphicFrameMkLst>
        </pc:graphicFrameChg>
        <pc:graphicFrameChg chg="add mod ord">
          <ac:chgData name="Beasley, Zoe" userId="d998f446-9c61-472c-9c78-8497ebcc4734" providerId="ADAL" clId="{1108096F-AB7C-4C03-A669-B050A0EEBD4D}" dt="2023-07-06T20:51:52.908" v="1518" actId="166"/>
          <ac:graphicFrameMkLst>
            <pc:docMk/>
            <pc:sldMk cId="1037025004" sldId="301"/>
            <ac:graphicFrameMk id="7" creationId="{9DD7926B-66EC-D890-77E4-E25495191E2F}"/>
          </ac:graphicFrameMkLst>
        </pc:graphicFrameChg>
        <pc:graphicFrameChg chg="add mod ord">
          <ac:chgData name="Beasley, Zoe" userId="d998f446-9c61-472c-9c78-8497ebcc4734" providerId="ADAL" clId="{1108096F-AB7C-4C03-A669-B050A0EEBD4D}" dt="2023-07-06T20:53:11.825" v="1528" actId="1076"/>
          <ac:graphicFrameMkLst>
            <pc:docMk/>
            <pc:sldMk cId="1037025004" sldId="301"/>
            <ac:graphicFrameMk id="8" creationId="{CEE337C6-7F51-B233-0F95-C71361554122}"/>
          </ac:graphicFrameMkLst>
        </pc:graphicFrameChg>
        <pc:graphicFrameChg chg="add del mod">
          <ac:chgData name="Beasley, Zoe" userId="d998f446-9c61-472c-9c78-8497ebcc4734" providerId="ADAL" clId="{1108096F-AB7C-4C03-A669-B050A0EEBD4D}" dt="2023-07-06T20:50:14.021" v="1499" actId="478"/>
          <ac:graphicFrameMkLst>
            <pc:docMk/>
            <pc:sldMk cId="1037025004" sldId="301"/>
            <ac:graphicFrameMk id="9" creationId="{1524DF23-7AD0-BF97-E9EF-8CFD35F8BAB0}"/>
          </ac:graphicFrameMkLst>
        </pc:graphicFrameChg>
        <pc:graphicFrameChg chg="add mod ord">
          <ac:chgData name="Beasley, Zoe" userId="d998f446-9c61-472c-9c78-8497ebcc4734" providerId="ADAL" clId="{1108096F-AB7C-4C03-A669-B050A0EEBD4D}" dt="2023-07-06T20:53:17.342" v="1529" actId="1076"/>
          <ac:graphicFrameMkLst>
            <pc:docMk/>
            <pc:sldMk cId="1037025004" sldId="301"/>
            <ac:graphicFrameMk id="10" creationId="{70EB1167-4512-4979-90D1-F7BBC6460E75}"/>
          </ac:graphicFrameMkLst>
        </pc:graphicFrameChg>
        <pc:graphicFrameChg chg="add mod ord">
          <ac:chgData name="Beasley, Zoe" userId="d998f446-9c61-472c-9c78-8497ebcc4734" providerId="ADAL" clId="{1108096F-AB7C-4C03-A669-B050A0EEBD4D}" dt="2023-07-06T20:52:36.092" v="1526" actId="1076"/>
          <ac:graphicFrameMkLst>
            <pc:docMk/>
            <pc:sldMk cId="1037025004" sldId="301"/>
            <ac:graphicFrameMk id="11" creationId="{1B441F60-A5C3-BBFD-376C-48614D0F7F8B}"/>
          </ac:graphicFrameMkLst>
        </pc:graphicFrameChg>
      </pc:sldChg>
      <pc:sldChg chg="addSp delSp modSp new mod">
        <pc:chgData name="Beasley, Zoe" userId="d998f446-9c61-472c-9c78-8497ebcc4734" providerId="ADAL" clId="{1108096F-AB7C-4C03-A669-B050A0EEBD4D}" dt="2023-07-06T20:00:25.933" v="885" actId="404"/>
        <pc:sldMkLst>
          <pc:docMk/>
          <pc:sldMk cId="1587007835" sldId="302"/>
        </pc:sldMkLst>
        <pc:spChg chg="add del">
          <ac:chgData name="Beasley, Zoe" userId="d998f446-9c61-472c-9c78-8497ebcc4734" providerId="ADAL" clId="{1108096F-AB7C-4C03-A669-B050A0EEBD4D}" dt="2023-07-05T18:29:11.472" v="53" actId="12084"/>
          <ac:spMkLst>
            <pc:docMk/>
            <pc:sldMk cId="1587007835" sldId="302"/>
            <ac:spMk id="3" creationId="{4D7FF681-3A5B-B537-DF2A-46D8D58EB2DA}"/>
          </ac:spMkLst>
        </pc:spChg>
        <pc:spChg chg="add mod">
          <ac:chgData name="Beasley, Zoe" userId="d998f446-9c61-472c-9c78-8497ebcc4734" providerId="ADAL" clId="{1108096F-AB7C-4C03-A669-B050A0EEBD4D}" dt="2023-07-06T19:57:10.004" v="838" actId="113"/>
          <ac:spMkLst>
            <pc:docMk/>
            <pc:sldMk cId="1587007835" sldId="302"/>
            <ac:spMk id="5" creationId="{82600423-F529-38DF-68BD-9E80043AB86D}"/>
          </ac:spMkLst>
        </pc:spChg>
        <pc:spChg chg="add del mod">
          <ac:chgData name="Beasley, Zoe" userId="d998f446-9c61-472c-9c78-8497ebcc4734" providerId="ADAL" clId="{1108096F-AB7C-4C03-A669-B050A0EEBD4D}" dt="2023-07-06T19:52:31.238" v="824" actId="12084"/>
          <ac:spMkLst>
            <pc:docMk/>
            <pc:sldMk cId="1587007835" sldId="302"/>
            <ac:spMk id="7" creationId="{86288FD2-6061-E359-F718-5A68B73B550E}"/>
          </ac:spMkLst>
        </pc:spChg>
        <pc:spChg chg="add mod">
          <ac:chgData name="Beasley, Zoe" userId="d998f446-9c61-472c-9c78-8497ebcc4734" providerId="ADAL" clId="{1108096F-AB7C-4C03-A669-B050A0EEBD4D}" dt="2023-07-06T19:59:46.817" v="877" actId="1076"/>
          <ac:spMkLst>
            <pc:docMk/>
            <pc:sldMk cId="1587007835" sldId="302"/>
            <ac:spMk id="10" creationId="{FBC12266-AFDF-48C8-E8E7-41613457942F}"/>
          </ac:spMkLst>
        </pc:spChg>
        <pc:graphicFrameChg chg="add mod modGraphic">
          <ac:chgData name="Beasley, Zoe" userId="d998f446-9c61-472c-9c78-8497ebcc4734" providerId="ADAL" clId="{1108096F-AB7C-4C03-A669-B050A0EEBD4D}" dt="2023-07-06T20:00:25.933" v="885" actId="404"/>
          <ac:graphicFrameMkLst>
            <pc:docMk/>
            <pc:sldMk cId="1587007835" sldId="302"/>
            <ac:graphicFrameMk id="4" creationId="{EDED1A1D-5C37-47FB-CF47-BCC6544B1396}"/>
          </ac:graphicFrameMkLst>
        </pc:graphicFrameChg>
        <pc:graphicFrameChg chg="add mod modGraphic">
          <ac:chgData name="Beasley, Zoe" userId="d998f446-9c61-472c-9c78-8497ebcc4734" providerId="ADAL" clId="{1108096F-AB7C-4C03-A669-B050A0EEBD4D}" dt="2023-07-06T20:00:13.520" v="884" actId="14100"/>
          <ac:graphicFrameMkLst>
            <pc:docMk/>
            <pc:sldMk cId="1587007835" sldId="302"/>
            <ac:graphicFrameMk id="8" creationId="{4B566517-0BFD-45F5-96B5-50745F412588}"/>
          </ac:graphicFrameMkLst>
        </pc:graphicFrameChg>
      </pc:sldChg>
      <pc:sldChg chg="addSp delSp modSp add mod ord setBg setClrOvrMap delDesignElem">
        <pc:chgData name="Beasley, Zoe" userId="d998f446-9c61-472c-9c78-8497ebcc4734" providerId="ADAL" clId="{1108096F-AB7C-4C03-A669-B050A0EEBD4D}" dt="2023-07-07T00:13:27.861" v="3308" actId="1076"/>
        <pc:sldMkLst>
          <pc:docMk/>
          <pc:sldMk cId="2776266598" sldId="303"/>
        </pc:sldMkLst>
        <pc:spChg chg="mod">
          <ac:chgData name="Beasley, Zoe" userId="d998f446-9c61-472c-9c78-8497ebcc4734" providerId="ADAL" clId="{1108096F-AB7C-4C03-A669-B050A0EEBD4D}" dt="2023-07-07T00:13:27.861" v="3308" actId="1076"/>
          <ac:spMkLst>
            <pc:docMk/>
            <pc:sldMk cId="2776266598" sldId="303"/>
            <ac:spMk id="2" creationId="{32B90577-9359-D524-B27A-BC8DB9CEA89B}"/>
          </ac:spMkLst>
        </pc:spChg>
        <pc:spChg chg="add del">
          <ac:chgData name="Beasley, Zoe" userId="d998f446-9c61-472c-9c78-8497ebcc4734" providerId="ADAL" clId="{1108096F-AB7C-4C03-A669-B050A0EEBD4D}" dt="2023-07-07T00:11:52.315" v="3256" actId="22"/>
          <ac:spMkLst>
            <pc:docMk/>
            <pc:sldMk cId="2776266598" sldId="303"/>
            <ac:spMk id="4" creationId="{080ADA97-AF88-CCBC-3796-CBE280E3C581}"/>
          </ac:spMkLst>
        </pc:spChg>
        <pc:spChg chg="add del mod">
          <ac:chgData name="Beasley, Zoe" userId="d998f446-9c61-472c-9c78-8497ebcc4734" providerId="ADAL" clId="{1108096F-AB7C-4C03-A669-B050A0EEBD4D}" dt="2023-07-06T20:18:37.441" v="1045" actId="478"/>
          <ac:spMkLst>
            <pc:docMk/>
            <pc:sldMk cId="2776266598" sldId="303"/>
            <ac:spMk id="4" creationId="{73F21E84-BCBB-8889-94D4-7036D1071DD4}"/>
          </ac:spMkLst>
        </pc:spChg>
        <pc:spChg chg="add mod">
          <ac:chgData name="Beasley, Zoe" userId="d998f446-9c61-472c-9c78-8497ebcc4734" providerId="ADAL" clId="{1108096F-AB7C-4C03-A669-B050A0EEBD4D}" dt="2023-07-07T00:12:47.600" v="3302" actId="1076"/>
          <ac:spMkLst>
            <pc:docMk/>
            <pc:sldMk cId="2776266598" sldId="303"/>
            <ac:spMk id="7" creationId="{957ED325-7DB7-68EE-BAEE-797398C72C44}"/>
          </ac:spMkLst>
        </pc:spChg>
        <pc:spChg chg="add del">
          <ac:chgData name="Beasley, Zoe" userId="d998f446-9c61-472c-9c78-8497ebcc4734" providerId="ADAL" clId="{1108096F-AB7C-4C03-A669-B050A0EEBD4D}" dt="2023-07-06T20:15:16.314" v="1007" actId="26606"/>
          <ac:spMkLst>
            <pc:docMk/>
            <pc:sldMk cId="2776266598" sldId="303"/>
            <ac:spMk id="8" creationId="{C807F40B-215E-4016-86B5-D8D5B7CF77BD}"/>
          </ac:spMkLst>
        </pc:spChg>
        <pc:spChg chg="add del">
          <ac:chgData name="Beasley, Zoe" userId="d998f446-9c61-472c-9c78-8497ebcc4734" providerId="ADAL" clId="{1108096F-AB7C-4C03-A669-B050A0EEBD4D}" dt="2023-07-06T20:15:16.314" v="1007" actId="26606"/>
          <ac:spMkLst>
            <pc:docMk/>
            <pc:sldMk cId="2776266598" sldId="303"/>
            <ac:spMk id="9" creationId="{399666CB-33C7-4715-9945-065608444519}"/>
          </ac:spMkLst>
        </pc:spChg>
        <pc:spChg chg="add del">
          <ac:chgData name="Beasley, Zoe" userId="d998f446-9c61-472c-9c78-8497ebcc4734" providerId="ADAL" clId="{1108096F-AB7C-4C03-A669-B050A0EEBD4D}" dt="2023-07-06T20:15:16.314" v="1007" actId="26606"/>
          <ac:spMkLst>
            <pc:docMk/>
            <pc:sldMk cId="2776266598" sldId="303"/>
            <ac:spMk id="10" creationId="{AB134A2B-B40D-404D-89C2-5D5ED11065ED}"/>
          </ac:spMkLst>
        </pc:spChg>
        <pc:spChg chg="add del">
          <ac:chgData name="Beasley, Zoe" userId="d998f446-9c61-472c-9c78-8497ebcc4734" providerId="ADAL" clId="{1108096F-AB7C-4C03-A669-B050A0EEBD4D}" dt="2023-07-06T20:15:28.057" v="1015" actId="26606"/>
          <ac:spMkLst>
            <pc:docMk/>
            <pc:sldMk cId="2776266598" sldId="303"/>
            <ac:spMk id="11" creationId="{C807F40B-215E-4016-86B5-D8D5B7CF77BD}"/>
          </ac:spMkLst>
        </pc:spChg>
        <pc:spChg chg="add del">
          <ac:chgData name="Beasley, Zoe" userId="d998f446-9c61-472c-9c78-8497ebcc4734" providerId="ADAL" clId="{1108096F-AB7C-4C03-A669-B050A0EEBD4D}" dt="2023-07-06T20:17:55.512" v="1039" actId="26606"/>
          <ac:spMkLst>
            <pc:docMk/>
            <pc:sldMk cId="2776266598" sldId="303"/>
            <ac:spMk id="12" creationId="{C807F40B-215E-4016-86B5-D8D5B7CF77BD}"/>
          </ac:spMkLst>
        </pc:spChg>
        <pc:spChg chg="add del">
          <ac:chgData name="Beasley, Zoe" userId="d998f446-9c61-472c-9c78-8497ebcc4734" providerId="ADAL" clId="{1108096F-AB7C-4C03-A669-B050A0EEBD4D}" dt="2023-07-06T20:15:28.057" v="1015" actId="26606"/>
          <ac:spMkLst>
            <pc:docMk/>
            <pc:sldMk cId="2776266598" sldId="303"/>
            <ac:spMk id="13" creationId="{399666CB-33C7-4715-9945-065608444519}"/>
          </ac:spMkLst>
        </pc:spChg>
        <pc:spChg chg="add del">
          <ac:chgData name="Beasley, Zoe" userId="d998f446-9c61-472c-9c78-8497ebcc4734" providerId="ADAL" clId="{1108096F-AB7C-4C03-A669-B050A0EEBD4D}" dt="2023-07-06T20:17:55.512" v="1039" actId="26606"/>
          <ac:spMkLst>
            <pc:docMk/>
            <pc:sldMk cId="2776266598" sldId="303"/>
            <ac:spMk id="14" creationId="{399666CB-33C7-4715-9945-065608444519}"/>
          </ac:spMkLst>
        </pc:spChg>
        <pc:spChg chg="add del">
          <ac:chgData name="Beasley, Zoe" userId="d998f446-9c61-472c-9c78-8497ebcc4734" providerId="ADAL" clId="{1108096F-AB7C-4C03-A669-B050A0EEBD4D}" dt="2023-07-06T20:15:28.057" v="1015" actId="26606"/>
          <ac:spMkLst>
            <pc:docMk/>
            <pc:sldMk cId="2776266598" sldId="303"/>
            <ac:spMk id="15" creationId="{AB134A2B-B40D-404D-89C2-5D5ED11065ED}"/>
          </ac:spMkLst>
        </pc:spChg>
        <pc:spChg chg="add del">
          <ac:chgData name="Beasley, Zoe" userId="d998f446-9c61-472c-9c78-8497ebcc4734" providerId="ADAL" clId="{1108096F-AB7C-4C03-A669-B050A0EEBD4D}" dt="2023-07-06T20:17:55.512" v="1039" actId="26606"/>
          <ac:spMkLst>
            <pc:docMk/>
            <pc:sldMk cId="2776266598" sldId="303"/>
            <ac:spMk id="16" creationId="{AB134A2B-B40D-404D-89C2-5D5ED11065ED}"/>
          </ac:spMkLst>
        </pc:spChg>
        <pc:spChg chg="add del">
          <ac:chgData name="Beasley, Zoe" userId="d998f446-9c61-472c-9c78-8497ebcc4734" providerId="ADAL" clId="{1108096F-AB7C-4C03-A669-B050A0EEBD4D}" dt="2023-07-06T20:18:34.323" v="1044" actId="26606"/>
          <ac:spMkLst>
            <pc:docMk/>
            <pc:sldMk cId="2776266598" sldId="303"/>
            <ac:spMk id="17" creationId="{8DFFC5B7-4963-4902-8A90-EFF5766892DF}"/>
          </ac:spMkLst>
        </pc:spChg>
        <pc:spChg chg="add del">
          <ac:chgData name="Beasley, Zoe" userId="d998f446-9c61-472c-9c78-8497ebcc4734" providerId="ADAL" clId="{1108096F-AB7C-4C03-A669-B050A0EEBD4D}" dt="2023-07-06T20:18:22.868" v="1041" actId="26606"/>
          <ac:spMkLst>
            <pc:docMk/>
            <pc:sldMk cId="2776266598" sldId="303"/>
            <ac:spMk id="18" creationId="{7D59C7C4-2BDE-42D4-877A-DF4E05E1A4BF}"/>
          </ac:spMkLst>
        </pc:spChg>
        <pc:spChg chg="add del">
          <ac:chgData name="Beasley, Zoe" userId="d998f446-9c61-472c-9c78-8497ebcc4734" providerId="ADAL" clId="{1108096F-AB7C-4C03-A669-B050A0EEBD4D}" dt="2023-07-06T20:18:22.868" v="1041" actId="26606"/>
          <ac:spMkLst>
            <pc:docMk/>
            <pc:sldMk cId="2776266598" sldId="303"/>
            <ac:spMk id="19" creationId="{1943486C-10FD-4018-A1B6-5437172A2092}"/>
          </ac:spMkLst>
        </pc:spChg>
        <pc:spChg chg="add del">
          <ac:chgData name="Beasley, Zoe" userId="d998f446-9c61-472c-9c78-8497ebcc4734" providerId="ADAL" clId="{1108096F-AB7C-4C03-A669-B050A0EEBD4D}" dt="2023-07-06T20:15:23.715" v="1012" actId="26606"/>
          <ac:spMkLst>
            <pc:docMk/>
            <pc:sldMk cId="2776266598" sldId="303"/>
            <ac:spMk id="20" creationId="{0604E0B1-6762-4B99-A6A5-42ED8E20D69F}"/>
          </ac:spMkLst>
        </pc:spChg>
        <pc:spChg chg="add del">
          <ac:chgData name="Beasley, Zoe" userId="d998f446-9c61-472c-9c78-8497ebcc4734" providerId="ADAL" clId="{1108096F-AB7C-4C03-A669-B050A0EEBD4D}" dt="2023-07-06T20:18:22.868" v="1041" actId="26606"/>
          <ac:spMkLst>
            <pc:docMk/>
            <pc:sldMk cId="2776266598" sldId="303"/>
            <ac:spMk id="21" creationId="{E27BFA01-1979-4DAE-B1DE-ABF41AD731C9}"/>
          </ac:spMkLst>
        </pc:spChg>
        <pc:spChg chg="add del">
          <ac:chgData name="Beasley, Zoe" userId="d998f446-9c61-472c-9c78-8497ebcc4734" providerId="ADAL" clId="{1108096F-AB7C-4C03-A669-B050A0EEBD4D}" dt="2023-07-06T20:15:23.715" v="1012" actId="26606"/>
          <ac:spMkLst>
            <pc:docMk/>
            <pc:sldMk cId="2776266598" sldId="303"/>
            <ac:spMk id="22" creationId="{6D86F5FF-DE1B-4BAB-A7BE-6F39F5DD988E}"/>
          </ac:spMkLst>
        </pc:spChg>
        <pc:spChg chg="add del">
          <ac:chgData name="Beasley, Zoe" userId="d998f446-9c61-472c-9c78-8497ebcc4734" providerId="ADAL" clId="{1108096F-AB7C-4C03-A669-B050A0EEBD4D}" dt="2023-07-06T20:18:34.323" v="1044" actId="26606"/>
          <ac:spMkLst>
            <pc:docMk/>
            <pc:sldMk cId="2776266598" sldId="303"/>
            <ac:spMk id="23" creationId="{0604E0B1-6762-4B99-A6A5-42ED8E20D69F}"/>
          </ac:spMkLst>
        </pc:spChg>
        <pc:spChg chg="add del">
          <ac:chgData name="Beasley, Zoe" userId="d998f446-9c61-472c-9c78-8497ebcc4734" providerId="ADAL" clId="{1108096F-AB7C-4C03-A669-B050A0EEBD4D}" dt="2023-07-06T20:15:23.715" v="1012" actId="26606"/>
          <ac:spMkLst>
            <pc:docMk/>
            <pc:sldMk cId="2776266598" sldId="303"/>
            <ac:spMk id="24" creationId="{736AD705-9544-45E1-B278-8D99F718B8E7}"/>
          </ac:spMkLst>
        </pc:spChg>
        <pc:spChg chg="add del">
          <ac:chgData name="Beasley, Zoe" userId="d998f446-9c61-472c-9c78-8497ebcc4734" providerId="ADAL" clId="{1108096F-AB7C-4C03-A669-B050A0EEBD4D}" dt="2023-07-06T20:18:34.323" v="1044" actId="26606"/>
          <ac:spMkLst>
            <pc:docMk/>
            <pc:sldMk cId="2776266598" sldId="303"/>
            <ac:spMk id="25" creationId="{6D86F5FF-DE1B-4BAB-A7BE-6F39F5DD988E}"/>
          </ac:spMkLst>
        </pc:spChg>
        <pc:spChg chg="add del">
          <ac:chgData name="Beasley, Zoe" userId="d998f446-9c61-472c-9c78-8497ebcc4734" providerId="ADAL" clId="{1108096F-AB7C-4C03-A669-B050A0EEBD4D}" dt="2023-07-06T20:15:23.715" v="1012" actId="26606"/>
          <ac:spMkLst>
            <pc:docMk/>
            <pc:sldMk cId="2776266598" sldId="303"/>
            <ac:spMk id="26" creationId="{8DFFC5B7-4963-4902-8A90-EFF5766892DF}"/>
          </ac:spMkLst>
        </pc:spChg>
        <pc:spChg chg="add del">
          <ac:chgData name="Beasley, Zoe" userId="d998f446-9c61-472c-9c78-8497ebcc4734" providerId="ADAL" clId="{1108096F-AB7C-4C03-A669-B050A0EEBD4D}" dt="2023-07-06T20:18:34.323" v="1044" actId="26606"/>
          <ac:spMkLst>
            <pc:docMk/>
            <pc:sldMk cId="2776266598" sldId="303"/>
            <ac:spMk id="27" creationId="{736AD705-9544-45E1-B278-8D99F718B8E7}"/>
          </ac:spMkLst>
        </pc:spChg>
        <pc:spChg chg="add">
          <ac:chgData name="Beasley, Zoe" userId="d998f446-9c61-472c-9c78-8497ebcc4734" providerId="ADAL" clId="{1108096F-AB7C-4C03-A669-B050A0EEBD4D}" dt="2023-07-06T20:18:34.323" v="1044" actId="26606"/>
          <ac:spMkLst>
            <pc:docMk/>
            <pc:sldMk cId="2776266598" sldId="303"/>
            <ac:spMk id="32" creationId="{7D59C7C4-2BDE-42D4-877A-DF4E05E1A4BF}"/>
          </ac:spMkLst>
        </pc:spChg>
        <pc:spChg chg="add del">
          <ac:chgData name="Beasley, Zoe" userId="d998f446-9c61-472c-9c78-8497ebcc4734" providerId="ADAL" clId="{1108096F-AB7C-4C03-A669-B050A0EEBD4D}" dt="2023-07-06T20:16:06.089" v="1022"/>
          <ac:spMkLst>
            <pc:docMk/>
            <pc:sldMk cId="2776266598" sldId="303"/>
            <ac:spMk id="33" creationId="{16AC3602-3348-4F31-9E43-076B03514ECB}"/>
          </ac:spMkLst>
        </pc:spChg>
        <pc:spChg chg="add">
          <ac:chgData name="Beasley, Zoe" userId="d998f446-9c61-472c-9c78-8497ebcc4734" providerId="ADAL" clId="{1108096F-AB7C-4C03-A669-B050A0EEBD4D}" dt="2023-07-06T20:18:34.323" v="1044" actId="26606"/>
          <ac:spMkLst>
            <pc:docMk/>
            <pc:sldMk cId="2776266598" sldId="303"/>
            <ac:spMk id="34" creationId="{1943486C-10FD-4018-A1B6-5437172A2092}"/>
          </ac:spMkLst>
        </pc:spChg>
        <pc:spChg chg="add del">
          <ac:chgData name="Beasley, Zoe" userId="d998f446-9c61-472c-9c78-8497ebcc4734" providerId="ADAL" clId="{1108096F-AB7C-4C03-A669-B050A0EEBD4D}" dt="2023-07-06T20:16:06.089" v="1022"/>
          <ac:spMkLst>
            <pc:docMk/>
            <pc:sldMk cId="2776266598" sldId="303"/>
            <ac:spMk id="35" creationId="{394094B0-A6C9-44BE-9042-66EF0612F625}"/>
          </ac:spMkLst>
        </pc:spChg>
        <pc:spChg chg="add">
          <ac:chgData name="Beasley, Zoe" userId="d998f446-9c61-472c-9c78-8497ebcc4734" providerId="ADAL" clId="{1108096F-AB7C-4C03-A669-B050A0EEBD4D}" dt="2023-07-06T20:18:34.323" v="1044" actId="26606"/>
          <ac:spMkLst>
            <pc:docMk/>
            <pc:sldMk cId="2776266598" sldId="303"/>
            <ac:spMk id="36" creationId="{E27BFA01-1979-4DAE-B1DE-ABF41AD731C9}"/>
          </ac:spMkLst>
        </pc:spChg>
        <pc:spChg chg="add del">
          <ac:chgData name="Beasley, Zoe" userId="d998f446-9c61-472c-9c78-8497ebcc4734" providerId="ADAL" clId="{1108096F-AB7C-4C03-A669-B050A0EEBD4D}" dt="2023-07-06T20:16:06.089" v="1022"/>
          <ac:spMkLst>
            <pc:docMk/>
            <pc:sldMk cId="2776266598" sldId="303"/>
            <ac:spMk id="37" creationId="{64C2CA96-0B16-4AA7-B340-33044D238597}"/>
          </ac:spMkLst>
        </pc:spChg>
        <pc:spChg chg="add del">
          <ac:chgData name="Beasley, Zoe" userId="d998f446-9c61-472c-9c78-8497ebcc4734" providerId="ADAL" clId="{1108096F-AB7C-4C03-A669-B050A0EEBD4D}" dt="2023-07-06T20:16:06.089" v="1022"/>
          <ac:spMkLst>
            <pc:docMk/>
            <pc:sldMk cId="2776266598" sldId="303"/>
            <ac:spMk id="41" creationId="{1D50D7A8-F1D5-4306-8A9B-DD7A73EB8BCE}"/>
          </ac:spMkLst>
        </pc:spChg>
        <pc:graphicFrameChg chg="mod ord modGraphic">
          <ac:chgData name="Beasley, Zoe" userId="d998f446-9c61-472c-9c78-8497ebcc4734" providerId="ADAL" clId="{1108096F-AB7C-4C03-A669-B050A0EEBD4D}" dt="2023-07-07T00:13:01.110" v="3305" actId="1076"/>
          <ac:graphicFrameMkLst>
            <pc:docMk/>
            <pc:sldMk cId="2776266598" sldId="303"/>
            <ac:graphicFrameMk id="6" creationId="{00711637-4304-B94C-95BF-1D131DF0B027}"/>
          </ac:graphicFrameMkLst>
        </pc:graphicFrameChg>
        <pc:cxnChg chg="add del">
          <ac:chgData name="Beasley, Zoe" userId="d998f446-9c61-472c-9c78-8497ebcc4734" providerId="ADAL" clId="{1108096F-AB7C-4C03-A669-B050A0EEBD4D}" dt="2023-07-06T20:16:06.089" v="1022"/>
          <ac:cxnSpMkLst>
            <pc:docMk/>
            <pc:sldMk cId="2776266598" sldId="303"/>
            <ac:cxnSpMk id="39" creationId="{94169334-264D-4176-8BDE-037249A61B4E}"/>
          </ac:cxnSpMkLst>
        </pc:cxnChg>
      </pc:sldChg>
      <pc:sldChg chg="addSp delSp modSp add mod ord setBg modClrScheme delDesignElem chgLayout">
        <pc:chgData name="Beasley, Zoe" userId="d998f446-9c61-472c-9c78-8497ebcc4734" providerId="ADAL" clId="{1108096F-AB7C-4C03-A669-B050A0EEBD4D}" dt="2023-07-06T20:45:37.118" v="1471" actId="1076"/>
        <pc:sldMkLst>
          <pc:docMk/>
          <pc:sldMk cId="845909122" sldId="304"/>
        </pc:sldMkLst>
        <pc:spChg chg="mod ord">
          <ac:chgData name="Beasley, Zoe" userId="d998f446-9c61-472c-9c78-8497ebcc4734" providerId="ADAL" clId="{1108096F-AB7C-4C03-A669-B050A0EEBD4D}" dt="2023-07-06T20:35:07.312" v="1392" actId="1076"/>
          <ac:spMkLst>
            <pc:docMk/>
            <pc:sldMk cId="845909122" sldId="304"/>
            <ac:spMk id="2" creationId="{32B90577-9359-D524-B27A-BC8DB9CEA89B}"/>
          </ac:spMkLst>
        </pc:spChg>
        <pc:spChg chg="del mod ord">
          <ac:chgData name="Beasley, Zoe" userId="d998f446-9c61-472c-9c78-8497ebcc4734" providerId="ADAL" clId="{1108096F-AB7C-4C03-A669-B050A0EEBD4D}" dt="2023-07-06T20:26:37.365" v="1165" actId="478"/>
          <ac:spMkLst>
            <pc:docMk/>
            <pc:sldMk cId="845909122" sldId="304"/>
            <ac:spMk id="4" creationId="{73F21E84-BCBB-8889-94D4-7036D1071DD4}"/>
          </ac:spMkLst>
        </pc:spChg>
        <pc:spChg chg="mod">
          <ac:chgData name="Beasley, Zoe" userId="d998f446-9c61-472c-9c78-8497ebcc4734" providerId="ADAL" clId="{1108096F-AB7C-4C03-A669-B050A0EEBD4D}" dt="2023-07-06T20:45:37.118" v="1471" actId="1076"/>
          <ac:spMkLst>
            <pc:docMk/>
            <pc:sldMk cId="845909122" sldId="304"/>
            <ac:spMk id="5" creationId="{4B020F98-4646-D5F2-E25F-1D8FDFAD3D50}"/>
          </ac:spMkLst>
        </pc:spChg>
        <pc:spChg chg="mod">
          <ac:chgData name="Beasley, Zoe" userId="d998f446-9c61-472c-9c78-8497ebcc4734" providerId="ADAL" clId="{1108096F-AB7C-4C03-A669-B050A0EEBD4D}" dt="2023-07-06T20:45:36.333" v="1470" actId="1076"/>
          <ac:spMkLst>
            <pc:docMk/>
            <pc:sldMk cId="845909122" sldId="304"/>
            <ac:spMk id="6" creationId="{807CE170-85C9-5219-8B46-1691C1CC7B25}"/>
          </ac:spMkLst>
        </pc:spChg>
        <pc:spChg chg="add mod">
          <ac:chgData name="Beasley, Zoe" userId="d998f446-9c61-472c-9c78-8497ebcc4734" providerId="ADAL" clId="{1108096F-AB7C-4C03-A669-B050A0EEBD4D}" dt="2023-07-06T20:32:54.553" v="1361" actId="208"/>
          <ac:spMkLst>
            <pc:docMk/>
            <pc:sldMk cId="845909122" sldId="304"/>
            <ac:spMk id="7" creationId="{63D05C04-6BB3-F25B-225F-99BE87727917}"/>
          </ac:spMkLst>
        </pc:spChg>
        <pc:spChg chg="del mod">
          <ac:chgData name="Beasley, Zoe" userId="d998f446-9c61-472c-9c78-8497ebcc4734" providerId="ADAL" clId="{1108096F-AB7C-4C03-A669-B050A0EEBD4D}" dt="2023-07-06T20:29:59.521" v="1353" actId="478"/>
          <ac:spMkLst>
            <pc:docMk/>
            <pc:sldMk cId="845909122" sldId="304"/>
            <ac:spMk id="8" creationId="{5089DE1D-E5E8-38A4-2A88-75E61B3656A8}"/>
          </ac:spMkLst>
        </pc:spChg>
        <pc:spChg chg="mod">
          <ac:chgData name="Beasley, Zoe" userId="d998f446-9c61-472c-9c78-8497ebcc4734" providerId="ADAL" clId="{1108096F-AB7C-4C03-A669-B050A0EEBD4D}" dt="2023-07-06T20:43:00.294" v="1455" actId="1076"/>
          <ac:spMkLst>
            <pc:docMk/>
            <pc:sldMk cId="845909122" sldId="304"/>
            <ac:spMk id="9" creationId="{4DC038A7-D0E0-02FC-8111-839E1E6DD7A2}"/>
          </ac:spMkLst>
        </pc:spChg>
        <pc:spChg chg="mod">
          <ac:chgData name="Beasley, Zoe" userId="d998f446-9c61-472c-9c78-8497ebcc4734" providerId="ADAL" clId="{1108096F-AB7C-4C03-A669-B050A0EEBD4D}" dt="2023-07-06T20:45:35.723" v="1469" actId="1076"/>
          <ac:spMkLst>
            <pc:docMk/>
            <pc:sldMk cId="845909122" sldId="304"/>
            <ac:spMk id="10" creationId="{B30CB304-EFB0-87C5-D9DE-08385376EDD3}"/>
          </ac:spMkLst>
        </pc:spChg>
        <pc:spChg chg="del mod">
          <ac:chgData name="Beasley, Zoe" userId="d998f446-9c61-472c-9c78-8497ebcc4734" providerId="ADAL" clId="{1108096F-AB7C-4C03-A669-B050A0EEBD4D}" dt="2023-07-06T20:29:56.934" v="1352" actId="478"/>
          <ac:spMkLst>
            <pc:docMk/>
            <pc:sldMk cId="845909122" sldId="304"/>
            <ac:spMk id="11" creationId="{3005C167-53EE-54EB-8E1A-058C55BAE477}"/>
          </ac:spMkLst>
        </pc:spChg>
        <pc:spChg chg="del mod">
          <ac:chgData name="Beasley, Zoe" userId="d998f446-9c61-472c-9c78-8497ebcc4734" providerId="ADAL" clId="{1108096F-AB7C-4C03-A669-B050A0EEBD4D}" dt="2023-07-06T20:29:47.232" v="1350" actId="478"/>
          <ac:spMkLst>
            <pc:docMk/>
            <pc:sldMk cId="845909122" sldId="304"/>
            <ac:spMk id="12" creationId="{6CB6E50D-32F4-5A61-05D9-B494AC7C8E1C}"/>
          </ac:spMkLst>
        </pc:spChg>
        <pc:spChg chg="add mod">
          <ac:chgData name="Beasley, Zoe" userId="d998f446-9c61-472c-9c78-8497ebcc4734" providerId="ADAL" clId="{1108096F-AB7C-4C03-A669-B050A0EEBD4D}" dt="2023-07-06T20:34:29.457" v="1370" actId="21"/>
          <ac:spMkLst>
            <pc:docMk/>
            <pc:sldMk cId="845909122" sldId="304"/>
            <ac:spMk id="14" creationId="{2E2643C2-CCA4-8EE7-EE24-55A598ACDD90}"/>
          </ac:spMkLst>
        </pc:spChg>
        <pc:spChg chg="add mod">
          <ac:chgData name="Beasley, Zoe" userId="d998f446-9c61-472c-9c78-8497ebcc4734" providerId="ADAL" clId="{1108096F-AB7C-4C03-A669-B050A0EEBD4D}" dt="2023-07-06T20:44:34.110" v="1462" actId="2711"/>
          <ac:spMkLst>
            <pc:docMk/>
            <pc:sldMk cId="845909122" sldId="304"/>
            <ac:spMk id="15" creationId="{D83AE40D-9C77-1277-7106-78C0C6ACCD84}"/>
          </ac:spMkLst>
        </pc:spChg>
        <pc:spChg chg="add mod">
          <ac:chgData name="Beasley, Zoe" userId="d998f446-9c61-472c-9c78-8497ebcc4734" providerId="ADAL" clId="{1108096F-AB7C-4C03-A669-B050A0EEBD4D}" dt="2023-07-06T20:44:20.073" v="1460" actId="2711"/>
          <ac:spMkLst>
            <pc:docMk/>
            <pc:sldMk cId="845909122" sldId="304"/>
            <ac:spMk id="16" creationId="{BD74AE96-7A4B-2BD3-F1BC-00001DAB3C9E}"/>
          </ac:spMkLst>
        </pc:spChg>
        <pc:spChg chg="add del">
          <ac:chgData name="Beasley, Zoe" userId="d998f446-9c61-472c-9c78-8497ebcc4734" providerId="ADAL" clId="{1108096F-AB7C-4C03-A669-B050A0EEBD4D}" dt="2023-07-06T20:16:06.089" v="1022"/>
          <ac:spMkLst>
            <pc:docMk/>
            <pc:sldMk cId="845909122" sldId="304"/>
            <ac:spMk id="96" creationId="{16AC3602-3348-4F31-9E43-076B03514ECB}"/>
          </ac:spMkLst>
        </pc:spChg>
        <pc:spChg chg="add del">
          <ac:chgData name="Beasley, Zoe" userId="d998f446-9c61-472c-9c78-8497ebcc4734" providerId="ADAL" clId="{1108096F-AB7C-4C03-A669-B050A0EEBD4D}" dt="2023-07-06T20:16:06.089" v="1022"/>
          <ac:spMkLst>
            <pc:docMk/>
            <pc:sldMk cId="845909122" sldId="304"/>
            <ac:spMk id="98" creationId="{394094B0-A6C9-44BE-9042-66EF0612F625}"/>
          </ac:spMkLst>
        </pc:spChg>
        <pc:spChg chg="add del">
          <ac:chgData name="Beasley, Zoe" userId="d998f446-9c61-472c-9c78-8497ebcc4734" providerId="ADAL" clId="{1108096F-AB7C-4C03-A669-B050A0EEBD4D}" dt="2023-07-06T20:16:06.089" v="1022"/>
          <ac:spMkLst>
            <pc:docMk/>
            <pc:sldMk cId="845909122" sldId="304"/>
            <ac:spMk id="100" creationId="{64C2CA96-0B16-4AA7-B340-33044D238597}"/>
          </ac:spMkLst>
        </pc:spChg>
        <pc:spChg chg="add del">
          <ac:chgData name="Beasley, Zoe" userId="d998f446-9c61-472c-9c78-8497ebcc4734" providerId="ADAL" clId="{1108096F-AB7C-4C03-A669-B050A0EEBD4D}" dt="2023-07-06T20:16:06.089" v="1022"/>
          <ac:spMkLst>
            <pc:docMk/>
            <pc:sldMk cId="845909122" sldId="304"/>
            <ac:spMk id="104" creationId="{1D50D7A8-F1D5-4306-8A9B-DD7A73EB8BCE}"/>
          </ac:spMkLst>
        </pc:spChg>
        <pc:grpChg chg="add del mod">
          <ac:chgData name="Beasley, Zoe" userId="d998f446-9c61-472c-9c78-8497ebcc4734" providerId="ADAL" clId="{1108096F-AB7C-4C03-A669-B050A0EEBD4D}" dt="2023-07-06T20:34:34.855" v="1372" actId="478"/>
          <ac:grpSpMkLst>
            <pc:docMk/>
            <pc:sldMk cId="845909122" sldId="304"/>
            <ac:grpSpMk id="3" creationId="{9BE21C87-5804-5ABB-1E36-75D7E1D4D859}"/>
          </ac:grpSpMkLst>
        </pc:grpChg>
        <pc:grpChg chg="mod">
          <ac:chgData name="Beasley, Zoe" userId="d998f446-9c61-472c-9c78-8497ebcc4734" providerId="ADAL" clId="{1108096F-AB7C-4C03-A669-B050A0EEBD4D}" dt="2023-07-06T20:42:57.253" v="1454" actId="1076"/>
          <ac:grpSpMkLst>
            <pc:docMk/>
            <pc:sldMk cId="845909122" sldId="304"/>
            <ac:grpSpMk id="13" creationId="{BB6800DB-D34E-ABCE-FFFA-FEFBC5D2B093}"/>
          </ac:grpSpMkLst>
        </pc:grpChg>
        <pc:cxnChg chg="add del">
          <ac:chgData name="Beasley, Zoe" userId="d998f446-9c61-472c-9c78-8497ebcc4734" providerId="ADAL" clId="{1108096F-AB7C-4C03-A669-B050A0EEBD4D}" dt="2023-07-06T20:16:06.089" v="1022"/>
          <ac:cxnSpMkLst>
            <pc:docMk/>
            <pc:sldMk cId="845909122" sldId="304"/>
            <ac:cxnSpMk id="102" creationId="{94169334-264D-4176-8BDE-037249A61B4E}"/>
          </ac:cxnSpMkLst>
        </pc:cxnChg>
      </pc:sldChg>
      <pc:sldChg chg="addSp delSp modSp add mod ord setClrOvrMap delDesignElem chgLayout">
        <pc:chgData name="Beasley, Zoe" userId="d998f446-9c61-472c-9c78-8497ebcc4734" providerId="ADAL" clId="{1108096F-AB7C-4C03-A669-B050A0EEBD4D}" dt="2023-07-06T20:46:09.844" v="1476" actId="20577"/>
        <pc:sldMkLst>
          <pc:docMk/>
          <pc:sldMk cId="4259950226" sldId="305"/>
        </pc:sldMkLst>
        <pc:spChg chg="mod ord">
          <ac:chgData name="Beasley, Zoe" userId="d998f446-9c61-472c-9c78-8497ebcc4734" providerId="ADAL" clId="{1108096F-AB7C-4C03-A669-B050A0EEBD4D}" dt="2023-07-06T20:24:29.259" v="1104" actId="20577"/>
          <ac:spMkLst>
            <pc:docMk/>
            <pc:sldMk cId="4259950226" sldId="305"/>
            <ac:spMk id="2" creationId="{32B90577-9359-D524-B27A-BC8DB9CEA89B}"/>
          </ac:spMkLst>
        </pc:spChg>
        <pc:spChg chg="mod">
          <ac:chgData name="Beasley, Zoe" userId="d998f446-9c61-472c-9c78-8497ebcc4734" providerId="ADAL" clId="{1108096F-AB7C-4C03-A669-B050A0EEBD4D}" dt="2023-07-06T20:22:55.418" v="1094" actId="1076"/>
          <ac:spMkLst>
            <pc:docMk/>
            <pc:sldMk cId="4259950226" sldId="305"/>
            <ac:spMk id="3" creationId="{9127654D-8645-1F6C-48CC-03A4F915FADD}"/>
          </ac:spMkLst>
        </pc:spChg>
        <pc:spChg chg="del mod ord">
          <ac:chgData name="Beasley, Zoe" userId="d998f446-9c61-472c-9c78-8497ebcc4734" providerId="ADAL" clId="{1108096F-AB7C-4C03-A669-B050A0EEBD4D}" dt="2023-07-06T20:21:18.501" v="1069" actId="478"/>
          <ac:spMkLst>
            <pc:docMk/>
            <pc:sldMk cId="4259950226" sldId="305"/>
            <ac:spMk id="4" creationId="{73F21E84-BCBB-8889-94D4-7036D1071DD4}"/>
          </ac:spMkLst>
        </pc:spChg>
        <pc:spChg chg="add del mod">
          <ac:chgData name="Beasley, Zoe" userId="d998f446-9c61-472c-9c78-8497ebcc4734" providerId="ADAL" clId="{1108096F-AB7C-4C03-A669-B050A0EEBD4D}" dt="2023-07-05T20:35:34.306" v="189" actId="12084"/>
          <ac:spMkLst>
            <pc:docMk/>
            <pc:sldMk cId="4259950226" sldId="305"/>
            <ac:spMk id="6" creationId="{AF5F9E45-C6E9-37DD-0D9C-B02CBED0E2C7}"/>
          </ac:spMkLst>
        </pc:spChg>
        <pc:spChg chg="add del mod ord">
          <ac:chgData name="Beasley, Zoe" userId="d998f446-9c61-472c-9c78-8497ebcc4734" providerId="ADAL" clId="{1108096F-AB7C-4C03-A669-B050A0EEBD4D}" dt="2023-07-06T20:20:42.367" v="1064" actId="700"/>
          <ac:spMkLst>
            <pc:docMk/>
            <pc:sldMk cId="4259950226" sldId="305"/>
            <ac:spMk id="8" creationId="{98F71578-E506-4EB1-A93F-DDAD76F58788}"/>
          </ac:spMkLst>
        </pc:spChg>
        <pc:spChg chg="add del">
          <ac:chgData name="Beasley, Zoe" userId="d998f446-9c61-472c-9c78-8497ebcc4734" providerId="ADAL" clId="{1108096F-AB7C-4C03-A669-B050A0EEBD4D}" dt="2023-07-06T20:15:14.532" v="1005" actId="26606"/>
          <ac:spMkLst>
            <pc:docMk/>
            <pc:sldMk cId="4259950226" sldId="305"/>
            <ac:spMk id="11" creationId="{81601940-FE05-4058-8C3C-93ECC6D8B4BE}"/>
          </ac:spMkLst>
        </pc:spChg>
        <pc:spChg chg="add del">
          <ac:chgData name="Beasley, Zoe" userId="d998f446-9c61-472c-9c78-8497ebcc4734" providerId="ADAL" clId="{1108096F-AB7C-4C03-A669-B050A0EEBD4D}" dt="2023-07-06T20:15:18.711" v="1009" actId="26606"/>
          <ac:spMkLst>
            <pc:docMk/>
            <pc:sldMk cId="4259950226" sldId="305"/>
            <ac:spMk id="16" creationId="{81601940-FE05-4058-8C3C-93ECC6D8B4BE}"/>
          </ac:spMkLst>
        </pc:spChg>
        <pc:spChg chg="add del">
          <ac:chgData name="Beasley, Zoe" userId="d998f446-9c61-472c-9c78-8497ebcc4734" providerId="ADAL" clId="{1108096F-AB7C-4C03-A669-B050A0EEBD4D}" dt="2023-07-06T20:15:14.532" v="1005" actId="26606"/>
          <ac:spMkLst>
            <pc:docMk/>
            <pc:sldMk cId="4259950226" sldId="305"/>
            <ac:spMk id="17" creationId="{03964ECA-3652-457C-9FDE-16AED3949BDF}"/>
          </ac:spMkLst>
        </pc:spChg>
        <pc:spChg chg="add del">
          <ac:chgData name="Beasley, Zoe" userId="d998f446-9c61-472c-9c78-8497ebcc4734" providerId="ADAL" clId="{1108096F-AB7C-4C03-A669-B050A0EEBD4D}" dt="2023-07-06T20:15:14.532" v="1005" actId="26606"/>
          <ac:spMkLst>
            <pc:docMk/>
            <pc:sldMk cId="4259950226" sldId="305"/>
            <ac:spMk id="19" creationId="{0604E0B1-6762-4B99-A6A5-42ED8E20D69F}"/>
          </ac:spMkLst>
        </pc:spChg>
        <pc:spChg chg="add del">
          <ac:chgData name="Beasley, Zoe" userId="d998f446-9c61-472c-9c78-8497ebcc4734" providerId="ADAL" clId="{1108096F-AB7C-4C03-A669-B050A0EEBD4D}" dt="2023-07-06T20:15:14.532" v="1005" actId="26606"/>
          <ac:spMkLst>
            <pc:docMk/>
            <pc:sldMk cId="4259950226" sldId="305"/>
            <ac:spMk id="21" creationId="{6D86F5FF-DE1B-4BAB-A7BE-6F39F5DD988E}"/>
          </ac:spMkLst>
        </pc:spChg>
        <pc:spChg chg="add del">
          <ac:chgData name="Beasley, Zoe" userId="d998f446-9c61-472c-9c78-8497ebcc4734" providerId="ADAL" clId="{1108096F-AB7C-4C03-A669-B050A0EEBD4D}" dt="2023-07-06T20:15:18.711" v="1009" actId="26606"/>
          <ac:spMkLst>
            <pc:docMk/>
            <pc:sldMk cId="4259950226" sldId="305"/>
            <ac:spMk id="22" creationId="{03964ECA-3652-457C-9FDE-16AED3949BDF}"/>
          </ac:spMkLst>
        </pc:spChg>
        <pc:spChg chg="add del">
          <ac:chgData name="Beasley, Zoe" userId="d998f446-9c61-472c-9c78-8497ebcc4734" providerId="ADAL" clId="{1108096F-AB7C-4C03-A669-B050A0EEBD4D}" dt="2023-07-06T20:15:14.532" v="1005" actId="26606"/>
          <ac:spMkLst>
            <pc:docMk/>
            <pc:sldMk cId="4259950226" sldId="305"/>
            <ac:spMk id="23" creationId="{736AD705-9544-45E1-B278-8D99F718B8E7}"/>
          </ac:spMkLst>
        </pc:spChg>
        <pc:spChg chg="add del">
          <ac:chgData name="Beasley, Zoe" userId="d998f446-9c61-472c-9c78-8497ebcc4734" providerId="ADAL" clId="{1108096F-AB7C-4C03-A669-B050A0EEBD4D}" dt="2023-07-06T20:15:18.711" v="1009" actId="26606"/>
          <ac:spMkLst>
            <pc:docMk/>
            <pc:sldMk cId="4259950226" sldId="305"/>
            <ac:spMk id="24" creationId="{613C9C0A-47AD-49A5-838A-A43281BDCDA3}"/>
          </ac:spMkLst>
        </pc:spChg>
        <pc:spChg chg="add del">
          <ac:chgData name="Beasley, Zoe" userId="d998f446-9c61-472c-9c78-8497ebcc4734" providerId="ADAL" clId="{1108096F-AB7C-4C03-A669-B050A0EEBD4D}" dt="2023-07-06T20:15:14.532" v="1005" actId="26606"/>
          <ac:spMkLst>
            <pc:docMk/>
            <pc:sldMk cId="4259950226" sldId="305"/>
            <ac:spMk id="25" creationId="{8DFFC5B7-4963-4902-8A90-EFF5766892DF}"/>
          </ac:spMkLst>
        </pc:spChg>
        <pc:spChg chg="add del">
          <ac:chgData name="Beasley, Zoe" userId="d998f446-9c61-472c-9c78-8497ebcc4734" providerId="ADAL" clId="{1108096F-AB7C-4C03-A669-B050A0EEBD4D}" dt="2023-07-06T20:15:18.711" v="1009" actId="26606"/>
          <ac:spMkLst>
            <pc:docMk/>
            <pc:sldMk cId="4259950226" sldId="305"/>
            <ac:spMk id="26" creationId="{79507746-2C84-4EB6-B021-47E52891065D}"/>
          </ac:spMkLst>
        </pc:spChg>
        <pc:spChg chg="add del">
          <ac:chgData name="Beasley, Zoe" userId="d998f446-9c61-472c-9c78-8497ebcc4734" providerId="ADAL" clId="{1108096F-AB7C-4C03-A669-B050A0EEBD4D}" dt="2023-07-06T20:15:18.711" v="1009" actId="26606"/>
          <ac:spMkLst>
            <pc:docMk/>
            <pc:sldMk cId="4259950226" sldId="305"/>
            <ac:spMk id="28" creationId="{7B0D28F5-B926-4D9B-9413-91E73A4C62EE}"/>
          </ac:spMkLst>
        </pc:spChg>
        <pc:spChg chg="add del">
          <ac:chgData name="Beasley, Zoe" userId="d998f446-9c61-472c-9c78-8497ebcc4734" providerId="ADAL" clId="{1108096F-AB7C-4C03-A669-B050A0EEBD4D}" dt="2023-07-06T20:15:18.711" v="1009" actId="26606"/>
          <ac:spMkLst>
            <pc:docMk/>
            <pc:sldMk cId="4259950226" sldId="305"/>
            <ac:spMk id="30" creationId="{2B3D24C5-CE61-47C8-A0D0-C767528D128F}"/>
          </ac:spMkLst>
        </pc:spChg>
        <pc:spChg chg="add del">
          <ac:chgData name="Beasley, Zoe" userId="d998f446-9c61-472c-9c78-8497ebcc4734" providerId="ADAL" clId="{1108096F-AB7C-4C03-A669-B050A0EEBD4D}" dt="2023-07-06T20:19:37.453" v="1052" actId="26606"/>
          <ac:spMkLst>
            <pc:docMk/>
            <pc:sldMk cId="4259950226" sldId="305"/>
            <ac:spMk id="31" creationId="{81601940-FE05-4058-8C3C-93ECC6D8B4BE}"/>
          </ac:spMkLst>
        </pc:spChg>
        <pc:spChg chg="add del">
          <ac:chgData name="Beasley, Zoe" userId="d998f446-9c61-472c-9c78-8497ebcc4734" providerId="ADAL" clId="{1108096F-AB7C-4C03-A669-B050A0EEBD4D}" dt="2023-07-06T20:19:37.453" v="1052" actId="26606"/>
          <ac:spMkLst>
            <pc:docMk/>
            <pc:sldMk cId="4259950226" sldId="305"/>
            <ac:spMk id="34" creationId="{03964ECA-3652-457C-9FDE-16AED3949BDF}"/>
          </ac:spMkLst>
        </pc:spChg>
        <pc:spChg chg="add del">
          <ac:chgData name="Beasley, Zoe" userId="d998f446-9c61-472c-9c78-8497ebcc4734" providerId="ADAL" clId="{1108096F-AB7C-4C03-A669-B050A0EEBD4D}" dt="2023-07-06T20:19:37.453" v="1052" actId="26606"/>
          <ac:spMkLst>
            <pc:docMk/>
            <pc:sldMk cId="4259950226" sldId="305"/>
            <ac:spMk id="35" creationId="{613C9C0A-47AD-49A5-838A-A43281BDCDA3}"/>
          </ac:spMkLst>
        </pc:spChg>
        <pc:spChg chg="add del">
          <ac:chgData name="Beasley, Zoe" userId="d998f446-9c61-472c-9c78-8497ebcc4734" providerId="ADAL" clId="{1108096F-AB7C-4C03-A669-B050A0EEBD4D}" dt="2023-07-06T20:19:37.453" v="1052" actId="26606"/>
          <ac:spMkLst>
            <pc:docMk/>
            <pc:sldMk cId="4259950226" sldId="305"/>
            <ac:spMk id="36" creationId="{79507746-2C84-4EB6-B021-47E52891065D}"/>
          </ac:spMkLst>
        </pc:spChg>
        <pc:spChg chg="add del">
          <ac:chgData name="Beasley, Zoe" userId="d998f446-9c61-472c-9c78-8497ebcc4734" providerId="ADAL" clId="{1108096F-AB7C-4C03-A669-B050A0EEBD4D}" dt="2023-07-06T20:19:37.453" v="1052" actId="26606"/>
          <ac:spMkLst>
            <pc:docMk/>
            <pc:sldMk cId="4259950226" sldId="305"/>
            <ac:spMk id="37" creationId="{7B0D28F5-B926-4D9B-9413-91E73A4C62EE}"/>
          </ac:spMkLst>
        </pc:spChg>
        <pc:spChg chg="add del">
          <ac:chgData name="Beasley, Zoe" userId="d998f446-9c61-472c-9c78-8497ebcc4734" providerId="ADAL" clId="{1108096F-AB7C-4C03-A669-B050A0EEBD4D}" dt="2023-07-06T20:19:37.453" v="1052" actId="26606"/>
          <ac:spMkLst>
            <pc:docMk/>
            <pc:sldMk cId="4259950226" sldId="305"/>
            <ac:spMk id="38" creationId="{2B3D24C5-CE61-47C8-A0D0-C767528D128F}"/>
          </ac:spMkLst>
        </pc:spChg>
        <pc:spChg chg="add del">
          <ac:chgData name="Beasley, Zoe" userId="d998f446-9c61-472c-9c78-8497ebcc4734" providerId="ADAL" clId="{1108096F-AB7C-4C03-A669-B050A0EEBD4D}" dt="2023-07-06T20:19:49.003" v="1055" actId="26606"/>
          <ac:spMkLst>
            <pc:docMk/>
            <pc:sldMk cId="4259950226" sldId="305"/>
            <ac:spMk id="42" creationId="{81601940-FE05-4058-8C3C-93ECC6D8B4BE}"/>
          </ac:spMkLst>
        </pc:spChg>
        <pc:spChg chg="add del">
          <ac:chgData name="Beasley, Zoe" userId="d998f446-9c61-472c-9c78-8497ebcc4734" providerId="ADAL" clId="{1108096F-AB7C-4C03-A669-B050A0EEBD4D}" dt="2023-07-06T20:19:49.003" v="1055" actId="26606"/>
          <ac:spMkLst>
            <pc:docMk/>
            <pc:sldMk cId="4259950226" sldId="305"/>
            <ac:spMk id="45" creationId="{03964ECA-3652-457C-9FDE-16AED3949BDF}"/>
          </ac:spMkLst>
        </pc:spChg>
        <pc:spChg chg="add del">
          <ac:chgData name="Beasley, Zoe" userId="d998f446-9c61-472c-9c78-8497ebcc4734" providerId="ADAL" clId="{1108096F-AB7C-4C03-A669-B050A0EEBD4D}" dt="2023-07-06T20:19:49.003" v="1055" actId="26606"/>
          <ac:spMkLst>
            <pc:docMk/>
            <pc:sldMk cId="4259950226" sldId="305"/>
            <ac:spMk id="46" creationId="{DAECE819-B1FC-4929-B9CF-D59565FF4502}"/>
          </ac:spMkLst>
        </pc:spChg>
        <pc:spChg chg="add del">
          <ac:chgData name="Beasley, Zoe" userId="d998f446-9c61-472c-9c78-8497ebcc4734" providerId="ADAL" clId="{1108096F-AB7C-4C03-A669-B050A0EEBD4D}" dt="2023-07-06T20:19:49.003" v="1055" actId="26606"/>
          <ac:spMkLst>
            <pc:docMk/>
            <pc:sldMk cId="4259950226" sldId="305"/>
            <ac:spMk id="47" creationId="{3CD10B93-339D-46DB-A32D-618F36688D22}"/>
          </ac:spMkLst>
        </pc:spChg>
        <pc:spChg chg="add del">
          <ac:chgData name="Beasley, Zoe" userId="d998f446-9c61-472c-9c78-8497ebcc4734" providerId="ADAL" clId="{1108096F-AB7C-4C03-A669-B050A0EEBD4D}" dt="2023-07-06T20:19:49.003" v="1055" actId="26606"/>
          <ac:spMkLst>
            <pc:docMk/>
            <pc:sldMk cId="4259950226" sldId="305"/>
            <ac:spMk id="48" creationId="{4FB53830-1385-4683-AA48-377DAFF7EB46}"/>
          </ac:spMkLst>
        </pc:spChg>
        <pc:spChg chg="add del">
          <ac:chgData name="Beasley, Zoe" userId="d998f446-9c61-472c-9c78-8497ebcc4734" providerId="ADAL" clId="{1108096F-AB7C-4C03-A669-B050A0EEBD4D}" dt="2023-07-06T20:20:14.365" v="1059"/>
          <ac:spMkLst>
            <pc:docMk/>
            <pc:sldMk cId="4259950226" sldId="305"/>
            <ac:spMk id="50" creationId="{81601940-FE05-4058-8C3C-93ECC6D8B4BE}"/>
          </ac:spMkLst>
        </pc:spChg>
        <pc:spChg chg="add del">
          <ac:chgData name="Beasley, Zoe" userId="d998f446-9c61-472c-9c78-8497ebcc4734" providerId="ADAL" clId="{1108096F-AB7C-4C03-A669-B050A0EEBD4D}" dt="2023-07-06T20:20:14.365" v="1059"/>
          <ac:spMkLst>
            <pc:docMk/>
            <pc:sldMk cId="4259950226" sldId="305"/>
            <ac:spMk id="53" creationId="{03964ECA-3652-457C-9FDE-16AED3949BDF}"/>
          </ac:spMkLst>
        </pc:spChg>
        <pc:spChg chg="add del">
          <ac:chgData name="Beasley, Zoe" userId="d998f446-9c61-472c-9c78-8497ebcc4734" providerId="ADAL" clId="{1108096F-AB7C-4C03-A669-B050A0EEBD4D}" dt="2023-07-06T20:20:14.365" v="1059"/>
          <ac:spMkLst>
            <pc:docMk/>
            <pc:sldMk cId="4259950226" sldId="305"/>
            <ac:spMk id="54" creationId="{613C9C0A-47AD-49A5-838A-A43281BDCDA3}"/>
          </ac:spMkLst>
        </pc:spChg>
        <pc:spChg chg="add del">
          <ac:chgData name="Beasley, Zoe" userId="d998f446-9c61-472c-9c78-8497ebcc4734" providerId="ADAL" clId="{1108096F-AB7C-4C03-A669-B050A0EEBD4D}" dt="2023-07-06T20:20:14.365" v="1059"/>
          <ac:spMkLst>
            <pc:docMk/>
            <pc:sldMk cId="4259950226" sldId="305"/>
            <ac:spMk id="55" creationId="{79507746-2C84-4EB6-B021-47E52891065D}"/>
          </ac:spMkLst>
        </pc:spChg>
        <pc:spChg chg="add del">
          <ac:chgData name="Beasley, Zoe" userId="d998f446-9c61-472c-9c78-8497ebcc4734" providerId="ADAL" clId="{1108096F-AB7C-4C03-A669-B050A0EEBD4D}" dt="2023-07-06T20:20:14.365" v="1059"/>
          <ac:spMkLst>
            <pc:docMk/>
            <pc:sldMk cId="4259950226" sldId="305"/>
            <ac:spMk id="56" creationId="{7B0D28F5-B926-4D9B-9413-91E73A4C62EE}"/>
          </ac:spMkLst>
        </pc:spChg>
        <pc:spChg chg="add del">
          <ac:chgData name="Beasley, Zoe" userId="d998f446-9c61-472c-9c78-8497ebcc4734" providerId="ADAL" clId="{1108096F-AB7C-4C03-A669-B050A0EEBD4D}" dt="2023-07-06T20:20:14.365" v="1059"/>
          <ac:spMkLst>
            <pc:docMk/>
            <pc:sldMk cId="4259950226" sldId="305"/>
            <ac:spMk id="57" creationId="{2B3D24C5-CE61-47C8-A0D0-C767528D128F}"/>
          </ac:spMkLst>
        </pc:spChg>
        <pc:spChg chg="add del">
          <ac:chgData name="Beasley, Zoe" userId="d998f446-9c61-472c-9c78-8497ebcc4734" providerId="ADAL" clId="{1108096F-AB7C-4C03-A669-B050A0EEBD4D}" dt="2023-07-06T20:20:54.692" v="1065" actId="26606"/>
          <ac:spMkLst>
            <pc:docMk/>
            <pc:sldMk cId="4259950226" sldId="305"/>
            <ac:spMk id="60" creationId="{81601940-FE05-4058-8C3C-93ECC6D8B4BE}"/>
          </ac:spMkLst>
        </pc:spChg>
        <pc:spChg chg="add del">
          <ac:chgData name="Beasley, Zoe" userId="d998f446-9c61-472c-9c78-8497ebcc4734" providerId="ADAL" clId="{1108096F-AB7C-4C03-A669-B050A0EEBD4D}" dt="2023-07-06T20:20:54.692" v="1065" actId="26606"/>
          <ac:spMkLst>
            <pc:docMk/>
            <pc:sldMk cId="4259950226" sldId="305"/>
            <ac:spMk id="63" creationId="{03964ECA-3652-457C-9FDE-16AED3949BDF}"/>
          </ac:spMkLst>
        </pc:spChg>
        <pc:spChg chg="add del">
          <ac:chgData name="Beasley, Zoe" userId="d998f446-9c61-472c-9c78-8497ebcc4734" providerId="ADAL" clId="{1108096F-AB7C-4C03-A669-B050A0EEBD4D}" dt="2023-07-06T20:20:54.692" v="1065" actId="26606"/>
          <ac:spMkLst>
            <pc:docMk/>
            <pc:sldMk cId="4259950226" sldId="305"/>
            <ac:spMk id="64" creationId="{DAECE819-B1FC-4929-B9CF-D59565FF4502}"/>
          </ac:spMkLst>
        </pc:spChg>
        <pc:spChg chg="add del">
          <ac:chgData name="Beasley, Zoe" userId="d998f446-9c61-472c-9c78-8497ebcc4734" providerId="ADAL" clId="{1108096F-AB7C-4C03-A669-B050A0EEBD4D}" dt="2023-07-06T20:20:54.692" v="1065" actId="26606"/>
          <ac:spMkLst>
            <pc:docMk/>
            <pc:sldMk cId="4259950226" sldId="305"/>
            <ac:spMk id="65" creationId="{3CD10B93-339D-46DB-A32D-618F36688D22}"/>
          </ac:spMkLst>
        </pc:spChg>
        <pc:spChg chg="add del">
          <ac:chgData name="Beasley, Zoe" userId="d998f446-9c61-472c-9c78-8497ebcc4734" providerId="ADAL" clId="{1108096F-AB7C-4C03-A669-B050A0EEBD4D}" dt="2023-07-06T20:20:54.692" v="1065" actId="26606"/>
          <ac:spMkLst>
            <pc:docMk/>
            <pc:sldMk cId="4259950226" sldId="305"/>
            <ac:spMk id="66" creationId="{4FB53830-1385-4683-AA48-377DAFF7EB46}"/>
          </ac:spMkLst>
        </pc:spChg>
        <pc:spChg chg="add">
          <ac:chgData name="Beasley, Zoe" userId="d998f446-9c61-472c-9c78-8497ebcc4734" providerId="ADAL" clId="{1108096F-AB7C-4C03-A669-B050A0EEBD4D}" dt="2023-07-06T20:21:06.888" v="1066" actId="26606"/>
          <ac:spMkLst>
            <pc:docMk/>
            <pc:sldMk cId="4259950226" sldId="305"/>
            <ac:spMk id="69" creationId="{81601940-FE05-4058-8C3C-93ECC6D8B4BE}"/>
          </ac:spMkLst>
        </pc:spChg>
        <pc:spChg chg="add">
          <ac:chgData name="Beasley, Zoe" userId="d998f446-9c61-472c-9c78-8497ebcc4734" providerId="ADAL" clId="{1108096F-AB7C-4C03-A669-B050A0EEBD4D}" dt="2023-07-06T20:21:06.888" v="1066" actId="26606"/>
          <ac:spMkLst>
            <pc:docMk/>
            <pc:sldMk cId="4259950226" sldId="305"/>
            <ac:spMk id="72" creationId="{03964ECA-3652-457C-9FDE-16AED3949BDF}"/>
          </ac:spMkLst>
        </pc:spChg>
        <pc:spChg chg="add">
          <ac:chgData name="Beasley, Zoe" userId="d998f446-9c61-472c-9c78-8497ebcc4734" providerId="ADAL" clId="{1108096F-AB7C-4C03-A669-B050A0EEBD4D}" dt="2023-07-06T20:21:06.888" v="1066" actId="26606"/>
          <ac:spMkLst>
            <pc:docMk/>
            <pc:sldMk cId="4259950226" sldId="305"/>
            <ac:spMk id="73" creationId="{0604E0B1-6762-4B99-A6A5-42ED8E20D69F}"/>
          </ac:spMkLst>
        </pc:spChg>
        <pc:spChg chg="add">
          <ac:chgData name="Beasley, Zoe" userId="d998f446-9c61-472c-9c78-8497ebcc4734" providerId="ADAL" clId="{1108096F-AB7C-4C03-A669-B050A0EEBD4D}" dt="2023-07-06T20:21:06.888" v="1066" actId="26606"/>
          <ac:spMkLst>
            <pc:docMk/>
            <pc:sldMk cId="4259950226" sldId="305"/>
            <ac:spMk id="74" creationId="{6D86F5FF-DE1B-4BAB-A7BE-6F39F5DD988E}"/>
          </ac:spMkLst>
        </pc:spChg>
        <pc:spChg chg="add">
          <ac:chgData name="Beasley, Zoe" userId="d998f446-9c61-472c-9c78-8497ebcc4734" providerId="ADAL" clId="{1108096F-AB7C-4C03-A669-B050A0EEBD4D}" dt="2023-07-06T20:21:06.888" v="1066" actId="26606"/>
          <ac:spMkLst>
            <pc:docMk/>
            <pc:sldMk cId="4259950226" sldId="305"/>
            <ac:spMk id="75" creationId="{736AD705-9544-45E1-B278-8D99F718B8E7}"/>
          </ac:spMkLst>
        </pc:spChg>
        <pc:spChg chg="add">
          <ac:chgData name="Beasley, Zoe" userId="d998f446-9c61-472c-9c78-8497ebcc4734" providerId="ADAL" clId="{1108096F-AB7C-4C03-A669-B050A0EEBD4D}" dt="2023-07-06T20:21:06.888" v="1066" actId="26606"/>
          <ac:spMkLst>
            <pc:docMk/>
            <pc:sldMk cId="4259950226" sldId="305"/>
            <ac:spMk id="76" creationId="{8DFFC5B7-4963-4902-8A90-EFF5766892DF}"/>
          </ac:spMkLst>
        </pc:spChg>
        <pc:graphicFrameChg chg="del mod modGraphic">
          <ac:chgData name="Beasley, Zoe" userId="d998f446-9c61-472c-9c78-8497ebcc4734" providerId="ADAL" clId="{1108096F-AB7C-4C03-A669-B050A0EEBD4D}" dt="2023-07-05T20:34:46.277" v="186" actId="478"/>
          <ac:graphicFrameMkLst>
            <pc:docMk/>
            <pc:sldMk cId="4259950226" sldId="305"/>
            <ac:graphicFrameMk id="5" creationId="{C55BB822-0BDA-A9FB-E0EB-8074B2E17369}"/>
          </ac:graphicFrameMkLst>
        </pc:graphicFrameChg>
        <pc:graphicFrameChg chg="add mod modGraphic">
          <ac:chgData name="Beasley, Zoe" userId="d998f446-9c61-472c-9c78-8497ebcc4734" providerId="ADAL" clId="{1108096F-AB7C-4C03-A669-B050A0EEBD4D}" dt="2023-07-06T20:46:09.844" v="1476" actId="20577"/>
          <ac:graphicFrameMkLst>
            <pc:docMk/>
            <pc:sldMk cId="4259950226" sldId="305"/>
            <ac:graphicFrameMk id="7" creationId="{32294FEC-AC33-46D5-76CB-BA6378E603BE}"/>
          </ac:graphicFrameMkLst>
        </pc:graphicFrameChg>
        <pc:picChg chg="add del">
          <ac:chgData name="Beasley, Zoe" userId="d998f446-9c61-472c-9c78-8497ebcc4734" providerId="ADAL" clId="{1108096F-AB7C-4C03-A669-B050A0EEBD4D}" dt="2023-07-06T20:15:14.532" v="1005" actId="26606"/>
          <ac:picMkLst>
            <pc:docMk/>
            <pc:sldMk cId="4259950226" sldId="305"/>
            <ac:picMk id="9" creationId="{0654392F-1639-4655-984D-9EC62CB792CE}"/>
          </ac:picMkLst>
        </pc:picChg>
        <pc:picChg chg="add del">
          <ac:chgData name="Beasley, Zoe" userId="d998f446-9c61-472c-9c78-8497ebcc4734" providerId="ADAL" clId="{1108096F-AB7C-4C03-A669-B050A0EEBD4D}" dt="2023-07-06T20:15:14.532" v="1005" actId="26606"/>
          <ac:picMkLst>
            <pc:docMk/>
            <pc:sldMk cId="4259950226" sldId="305"/>
            <ac:picMk id="10" creationId="{AA42ABA0-A57E-4B96-8B71-32BE731BD9AC}"/>
          </ac:picMkLst>
        </pc:picChg>
        <pc:picChg chg="add del">
          <ac:chgData name="Beasley, Zoe" userId="d998f446-9c61-472c-9c78-8497ebcc4734" providerId="ADAL" clId="{1108096F-AB7C-4C03-A669-B050A0EEBD4D}" dt="2023-07-06T20:15:18.711" v="1009" actId="26606"/>
          <ac:picMkLst>
            <pc:docMk/>
            <pc:sldMk cId="4259950226" sldId="305"/>
            <ac:picMk id="12" creationId="{0654392F-1639-4655-984D-9EC62CB792CE}"/>
          </ac:picMkLst>
        </pc:picChg>
        <pc:picChg chg="add del">
          <ac:chgData name="Beasley, Zoe" userId="d998f446-9c61-472c-9c78-8497ebcc4734" providerId="ADAL" clId="{1108096F-AB7C-4C03-A669-B050A0EEBD4D}" dt="2023-07-06T20:15:14.532" v="1005" actId="26606"/>
          <ac:picMkLst>
            <pc:docMk/>
            <pc:sldMk cId="4259950226" sldId="305"/>
            <ac:picMk id="13" creationId="{A24A74BA-E5A0-4961-B27F-09544E4F53F0}"/>
          </ac:picMkLst>
        </pc:picChg>
        <pc:picChg chg="add del">
          <ac:chgData name="Beasley, Zoe" userId="d998f446-9c61-472c-9c78-8497ebcc4734" providerId="ADAL" clId="{1108096F-AB7C-4C03-A669-B050A0EEBD4D}" dt="2023-07-06T20:15:18.711" v="1009" actId="26606"/>
          <ac:picMkLst>
            <pc:docMk/>
            <pc:sldMk cId="4259950226" sldId="305"/>
            <ac:picMk id="14" creationId="{AA42ABA0-A57E-4B96-8B71-32BE731BD9AC}"/>
          </ac:picMkLst>
        </pc:picChg>
        <pc:picChg chg="add del">
          <ac:chgData name="Beasley, Zoe" userId="d998f446-9c61-472c-9c78-8497ebcc4734" providerId="ADAL" clId="{1108096F-AB7C-4C03-A669-B050A0EEBD4D}" dt="2023-07-06T20:15:14.532" v="1005" actId="26606"/>
          <ac:picMkLst>
            <pc:docMk/>
            <pc:sldMk cId="4259950226" sldId="305"/>
            <ac:picMk id="15" creationId="{5FCC04C7-E7EE-4E3B-988E-0B9718A3CD18}"/>
          </ac:picMkLst>
        </pc:picChg>
        <pc:picChg chg="add del">
          <ac:chgData name="Beasley, Zoe" userId="d998f446-9c61-472c-9c78-8497ebcc4734" providerId="ADAL" clId="{1108096F-AB7C-4C03-A669-B050A0EEBD4D}" dt="2023-07-06T20:15:18.711" v="1009" actId="26606"/>
          <ac:picMkLst>
            <pc:docMk/>
            <pc:sldMk cId="4259950226" sldId="305"/>
            <ac:picMk id="18" creationId="{A24A74BA-E5A0-4961-B27F-09544E4F53F0}"/>
          </ac:picMkLst>
        </pc:picChg>
        <pc:picChg chg="add del">
          <ac:chgData name="Beasley, Zoe" userId="d998f446-9c61-472c-9c78-8497ebcc4734" providerId="ADAL" clId="{1108096F-AB7C-4C03-A669-B050A0EEBD4D}" dt="2023-07-06T20:15:18.711" v="1009" actId="26606"/>
          <ac:picMkLst>
            <pc:docMk/>
            <pc:sldMk cId="4259950226" sldId="305"/>
            <ac:picMk id="20" creationId="{5FCC04C7-E7EE-4E3B-988E-0B9718A3CD18}"/>
          </ac:picMkLst>
        </pc:picChg>
        <pc:picChg chg="add del">
          <ac:chgData name="Beasley, Zoe" userId="d998f446-9c61-472c-9c78-8497ebcc4734" providerId="ADAL" clId="{1108096F-AB7C-4C03-A669-B050A0EEBD4D}" dt="2023-07-06T20:19:37.453" v="1052" actId="26606"/>
          <ac:picMkLst>
            <pc:docMk/>
            <pc:sldMk cId="4259950226" sldId="305"/>
            <ac:picMk id="27" creationId="{0654392F-1639-4655-984D-9EC62CB792CE}"/>
          </ac:picMkLst>
        </pc:picChg>
        <pc:picChg chg="add del">
          <ac:chgData name="Beasley, Zoe" userId="d998f446-9c61-472c-9c78-8497ebcc4734" providerId="ADAL" clId="{1108096F-AB7C-4C03-A669-B050A0EEBD4D}" dt="2023-07-06T20:19:37.453" v="1052" actId="26606"/>
          <ac:picMkLst>
            <pc:docMk/>
            <pc:sldMk cId="4259950226" sldId="305"/>
            <ac:picMk id="29" creationId="{AA42ABA0-A57E-4B96-8B71-32BE731BD9AC}"/>
          </ac:picMkLst>
        </pc:picChg>
        <pc:picChg chg="add del">
          <ac:chgData name="Beasley, Zoe" userId="d998f446-9c61-472c-9c78-8497ebcc4734" providerId="ADAL" clId="{1108096F-AB7C-4C03-A669-B050A0EEBD4D}" dt="2023-07-06T20:19:37.453" v="1052" actId="26606"/>
          <ac:picMkLst>
            <pc:docMk/>
            <pc:sldMk cId="4259950226" sldId="305"/>
            <ac:picMk id="32" creationId="{A24A74BA-E5A0-4961-B27F-09544E4F53F0}"/>
          </ac:picMkLst>
        </pc:picChg>
        <pc:picChg chg="add del">
          <ac:chgData name="Beasley, Zoe" userId="d998f446-9c61-472c-9c78-8497ebcc4734" providerId="ADAL" clId="{1108096F-AB7C-4C03-A669-B050A0EEBD4D}" dt="2023-07-06T20:19:37.453" v="1052" actId="26606"/>
          <ac:picMkLst>
            <pc:docMk/>
            <pc:sldMk cId="4259950226" sldId="305"/>
            <ac:picMk id="33" creationId="{5FCC04C7-E7EE-4E3B-988E-0B9718A3CD18}"/>
          </ac:picMkLst>
        </pc:picChg>
        <pc:picChg chg="add del">
          <ac:chgData name="Beasley, Zoe" userId="d998f446-9c61-472c-9c78-8497ebcc4734" providerId="ADAL" clId="{1108096F-AB7C-4C03-A669-B050A0EEBD4D}" dt="2023-07-06T20:20:14.365" v="1059"/>
          <ac:picMkLst>
            <pc:docMk/>
            <pc:sldMk cId="4259950226" sldId="305"/>
            <ac:picMk id="39" creationId="{0654392F-1639-4655-984D-9EC62CB792CE}"/>
          </ac:picMkLst>
        </pc:picChg>
        <pc:picChg chg="add del">
          <ac:chgData name="Beasley, Zoe" userId="d998f446-9c61-472c-9c78-8497ebcc4734" providerId="ADAL" clId="{1108096F-AB7C-4C03-A669-B050A0EEBD4D}" dt="2023-07-06T20:19:49.003" v="1055" actId="26606"/>
          <ac:picMkLst>
            <pc:docMk/>
            <pc:sldMk cId="4259950226" sldId="305"/>
            <ac:picMk id="40" creationId="{0654392F-1639-4655-984D-9EC62CB792CE}"/>
          </ac:picMkLst>
        </pc:picChg>
        <pc:picChg chg="add del">
          <ac:chgData name="Beasley, Zoe" userId="d998f446-9c61-472c-9c78-8497ebcc4734" providerId="ADAL" clId="{1108096F-AB7C-4C03-A669-B050A0EEBD4D}" dt="2023-07-06T20:19:49.003" v="1055" actId="26606"/>
          <ac:picMkLst>
            <pc:docMk/>
            <pc:sldMk cId="4259950226" sldId="305"/>
            <ac:picMk id="41" creationId="{AA42ABA0-A57E-4B96-8B71-32BE731BD9AC}"/>
          </ac:picMkLst>
        </pc:picChg>
        <pc:picChg chg="add del">
          <ac:chgData name="Beasley, Zoe" userId="d998f446-9c61-472c-9c78-8497ebcc4734" providerId="ADAL" clId="{1108096F-AB7C-4C03-A669-B050A0EEBD4D}" dt="2023-07-06T20:19:49.003" v="1055" actId="26606"/>
          <ac:picMkLst>
            <pc:docMk/>
            <pc:sldMk cId="4259950226" sldId="305"/>
            <ac:picMk id="43" creationId="{A24A74BA-E5A0-4961-B27F-09544E4F53F0}"/>
          </ac:picMkLst>
        </pc:picChg>
        <pc:picChg chg="add del">
          <ac:chgData name="Beasley, Zoe" userId="d998f446-9c61-472c-9c78-8497ebcc4734" providerId="ADAL" clId="{1108096F-AB7C-4C03-A669-B050A0EEBD4D}" dt="2023-07-06T20:19:49.003" v="1055" actId="26606"/>
          <ac:picMkLst>
            <pc:docMk/>
            <pc:sldMk cId="4259950226" sldId="305"/>
            <ac:picMk id="44" creationId="{5FCC04C7-E7EE-4E3B-988E-0B9718A3CD18}"/>
          </ac:picMkLst>
        </pc:picChg>
        <pc:picChg chg="add del">
          <ac:chgData name="Beasley, Zoe" userId="d998f446-9c61-472c-9c78-8497ebcc4734" providerId="ADAL" clId="{1108096F-AB7C-4C03-A669-B050A0EEBD4D}" dt="2023-07-06T20:20:14.365" v="1059"/>
          <ac:picMkLst>
            <pc:docMk/>
            <pc:sldMk cId="4259950226" sldId="305"/>
            <ac:picMk id="49" creationId="{AA42ABA0-A57E-4B96-8B71-32BE731BD9AC}"/>
          </ac:picMkLst>
        </pc:picChg>
        <pc:picChg chg="add del">
          <ac:chgData name="Beasley, Zoe" userId="d998f446-9c61-472c-9c78-8497ebcc4734" providerId="ADAL" clId="{1108096F-AB7C-4C03-A669-B050A0EEBD4D}" dt="2023-07-06T20:20:14.365" v="1059"/>
          <ac:picMkLst>
            <pc:docMk/>
            <pc:sldMk cId="4259950226" sldId="305"/>
            <ac:picMk id="51" creationId="{A24A74BA-E5A0-4961-B27F-09544E4F53F0}"/>
          </ac:picMkLst>
        </pc:picChg>
        <pc:picChg chg="add del">
          <ac:chgData name="Beasley, Zoe" userId="d998f446-9c61-472c-9c78-8497ebcc4734" providerId="ADAL" clId="{1108096F-AB7C-4C03-A669-B050A0EEBD4D}" dt="2023-07-06T20:20:14.365" v="1059"/>
          <ac:picMkLst>
            <pc:docMk/>
            <pc:sldMk cId="4259950226" sldId="305"/>
            <ac:picMk id="52" creationId="{5FCC04C7-E7EE-4E3B-988E-0B9718A3CD18}"/>
          </ac:picMkLst>
        </pc:picChg>
        <pc:picChg chg="add del">
          <ac:chgData name="Beasley, Zoe" userId="d998f446-9c61-472c-9c78-8497ebcc4734" providerId="ADAL" clId="{1108096F-AB7C-4C03-A669-B050A0EEBD4D}" dt="2023-07-06T20:20:54.692" v="1065" actId="26606"/>
          <ac:picMkLst>
            <pc:docMk/>
            <pc:sldMk cId="4259950226" sldId="305"/>
            <ac:picMk id="58" creationId="{0654392F-1639-4655-984D-9EC62CB792CE}"/>
          </ac:picMkLst>
        </pc:picChg>
        <pc:picChg chg="add del">
          <ac:chgData name="Beasley, Zoe" userId="d998f446-9c61-472c-9c78-8497ebcc4734" providerId="ADAL" clId="{1108096F-AB7C-4C03-A669-B050A0EEBD4D}" dt="2023-07-06T20:20:54.692" v="1065" actId="26606"/>
          <ac:picMkLst>
            <pc:docMk/>
            <pc:sldMk cId="4259950226" sldId="305"/>
            <ac:picMk id="59" creationId="{AA42ABA0-A57E-4B96-8B71-32BE731BD9AC}"/>
          </ac:picMkLst>
        </pc:picChg>
        <pc:picChg chg="add del">
          <ac:chgData name="Beasley, Zoe" userId="d998f446-9c61-472c-9c78-8497ebcc4734" providerId="ADAL" clId="{1108096F-AB7C-4C03-A669-B050A0EEBD4D}" dt="2023-07-06T20:20:54.692" v="1065" actId="26606"/>
          <ac:picMkLst>
            <pc:docMk/>
            <pc:sldMk cId="4259950226" sldId="305"/>
            <ac:picMk id="61" creationId="{A24A74BA-E5A0-4961-B27F-09544E4F53F0}"/>
          </ac:picMkLst>
        </pc:picChg>
        <pc:picChg chg="add del">
          <ac:chgData name="Beasley, Zoe" userId="d998f446-9c61-472c-9c78-8497ebcc4734" providerId="ADAL" clId="{1108096F-AB7C-4C03-A669-B050A0EEBD4D}" dt="2023-07-06T20:20:54.692" v="1065" actId="26606"/>
          <ac:picMkLst>
            <pc:docMk/>
            <pc:sldMk cId="4259950226" sldId="305"/>
            <ac:picMk id="62" creationId="{5FCC04C7-E7EE-4E3B-988E-0B9718A3CD18}"/>
          </ac:picMkLst>
        </pc:picChg>
        <pc:picChg chg="add">
          <ac:chgData name="Beasley, Zoe" userId="d998f446-9c61-472c-9c78-8497ebcc4734" providerId="ADAL" clId="{1108096F-AB7C-4C03-A669-B050A0EEBD4D}" dt="2023-07-06T20:21:06.888" v="1066" actId="26606"/>
          <ac:picMkLst>
            <pc:docMk/>
            <pc:sldMk cId="4259950226" sldId="305"/>
            <ac:picMk id="67" creationId="{0654392F-1639-4655-984D-9EC62CB792CE}"/>
          </ac:picMkLst>
        </pc:picChg>
        <pc:picChg chg="add">
          <ac:chgData name="Beasley, Zoe" userId="d998f446-9c61-472c-9c78-8497ebcc4734" providerId="ADAL" clId="{1108096F-AB7C-4C03-A669-B050A0EEBD4D}" dt="2023-07-06T20:21:06.888" v="1066" actId="26606"/>
          <ac:picMkLst>
            <pc:docMk/>
            <pc:sldMk cId="4259950226" sldId="305"/>
            <ac:picMk id="68" creationId="{AA42ABA0-A57E-4B96-8B71-32BE731BD9AC}"/>
          </ac:picMkLst>
        </pc:picChg>
        <pc:picChg chg="add">
          <ac:chgData name="Beasley, Zoe" userId="d998f446-9c61-472c-9c78-8497ebcc4734" providerId="ADAL" clId="{1108096F-AB7C-4C03-A669-B050A0EEBD4D}" dt="2023-07-06T20:21:06.888" v="1066" actId="26606"/>
          <ac:picMkLst>
            <pc:docMk/>
            <pc:sldMk cId="4259950226" sldId="305"/>
            <ac:picMk id="70" creationId="{A24A74BA-E5A0-4961-B27F-09544E4F53F0}"/>
          </ac:picMkLst>
        </pc:picChg>
        <pc:picChg chg="add">
          <ac:chgData name="Beasley, Zoe" userId="d998f446-9c61-472c-9c78-8497ebcc4734" providerId="ADAL" clId="{1108096F-AB7C-4C03-A669-B050A0EEBD4D}" dt="2023-07-06T20:21:06.888" v="1066" actId="26606"/>
          <ac:picMkLst>
            <pc:docMk/>
            <pc:sldMk cId="4259950226" sldId="305"/>
            <ac:picMk id="71" creationId="{5FCC04C7-E7EE-4E3B-988E-0B9718A3CD18}"/>
          </ac:picMkLst>
        </pc:picChg>
      </pc:sldChg>
      <pc:sldChg chg="add del">
        <pc:chgData name="Beasley, Zoe" userId="d998f446-9c61-472c-9c78-8497ebcc4734" providerId="ADAL" clId="{1108096F-AB7C-4C03-A669-B050A0EEBD4D}" dt="2023-07-05T20:32:13.224" v="156" actId="47"/>
        <pc:sldMkLst>
          <pc:docMk/>
          <pc:sldMk cId="2782840761" sldId="306"/>
        </pc:sldMkLst>
      </pc:sldChg>
      <pc:sldChg chg="addSp delSp modSp new mod ord">
        <pc:chgData name="Beasley, Zoe" userId="d998f446-9c61-472c-9c78-8497ebcc4734" providerId="ADAL" clId="{1108096F-AB7C-4C03-A669-B050A0EEBD4D}" dt="2023-07-06T23:30:30.752" v="3123"/>
        <pc:sldMkLst>
          <pc:docMk/>
          <pc:sldMk cId="3566618979" sldId="307"/>
        </pc:sldMkLst>
        <pc:spChg chg="add del">
          <ac:chgData name="Beasley, Zoe" userId="d998f446-9c61-472c-9c78-8497ebcc4734" providerId="ADAL" clId="{1108096F-AB7C-4C03-A669-B050A0EEBD4D}" dt="2023-07-05T20:20:40.723" v="113" actId="22"/>
          <ac:spMkLst>
            <pc:docMk/>
            <pc:sldMk cId="3566618979" sldId="307"/>
            <ac:spMk id="3" creationId="{6A449B69-2AFD-20D0-DA8E-F18C2935EDE0}"/>
          </ac:spMkLst>
        </pc:spChg>
        <pc:spChg chg="add del">
          <ac:chgData name="Beasley, Zoe" userId="d998f446-9c61-472c-9c78-8497ebcc4734" providerId="ADAL" clId="{1108096F-AB7C-4C03-A669-B050A0EEBD4D}" dt="2023-07-05T20:21:14.175" v="115" actId="12084"/>
          <ac:spMkLst>
            <pc:docMk/>
            <pc:sldMk cId="3566618979" sldId="307"/>
            <ac:spMk id="5" creationId="{75E9E8AB-4CF1-2B0B-9192-C94AE9224AFC}"/>
          </ac:spMkLst>
        </pc:spChg>
        <pc:graphicFrameChg chg="add mod modGraphic">
          <ac:chgData name="Beasley, Zoe" userId="d998f446-9c61-472c-9c78-8497ebcc4734" providerId="ADAL" clId="{1108096F-AB7C-4C03-A669-B050A0EEBD4D}" dt="2023-07-05T20:26:16.993" v="149" actId="20577"/>
          <ac:graphicFrameMkLst>
            <pc:docMk/>
            <pc:sldMk cId="3566618979" sldId="307"/>
            <ac:graphicFrameMk id="6" creationId="{83B8A13C-9599-85A6-5B4B-612DAA0C2BDC}"/>
          </ac:graphicFrameMkLst>
        </pc:graphicFrameChg>
      </pc:sldChg>
      <pc:sldChg chg="addSp modSp new mod ord modAnim">
        <pc:chgData name="Beasley, Zoe" userId="d998f446-9c61-472c-9c78-8497ebcc4734" providerId="ADAL" clId="{1108096F-AB7C-4C03-A669-B050A0EEBD4D}" dt="2023-07-06T21:05:20.003" v="2035" actId="113"/>
        <pc:sldMkLst>
          <pc:docMk/>
          <pc:sldMk cId="1341542321" sldId="308"/>
        </pc:sldMkLst>
        <pc:spChg chg="add mod">
          <ac:chgData name="Beasley, Zoe" userId="d998f446-9c61-472c-9c78-8497ebcc4734" providerId="ADAL" clId="{1108096F-AB7C-4C03-A669-B050A0EEBD4D}" dt="2023-07-06T21:05:20.003" v="2035" actId="113"/>
          <ac:spMkLst>
            <pc:docMk/>
            <pc:sldMk cId="1341542321" sldId="308"/>
            <ac:spMk id="5" creationId="{75EF822A-5144-F88C-566A-63E3811FA056}"/>
          </ac:spMkLst>
        </pc:spChg>
        <pc:picChg chg="add mod">
          <ac:chgData name="Beasley, Zoe" userId="d998f446-9c61-472c-9c78-8497ebcc4734" providerId="ADAL" clId="{1108096F-AB7C-4C03-A669-B050A0EEBD4D}" dt="2023-07-06T19:25:21.658" v="347" actId="931"/>
          <ac:picMkLst>
            <pc:docMk/>
            <pc:sldMk cId="1341542321" sldId="308"/>
            <ac:picMk id="3" creationId="{7D18033F-142A-FBEB-7C91-0CCFB8E5B058}"/>
          </ac:picMkLst>
        </pc:picChg>
        <pc:picChg chg="add mod">
          <ac:chgData name="Beasley, Zoe" userId="d998f446-9c61-472c-9c78-8497ebcc4734" providerId="ADAL" clId="{1108096F-AB7C-4C03-A669-B050A0EEBD4D}" dt="2023-07-06T20:01:34.611" v="897" actId="1076"/>
          <ac:picMkLst>
            <pc:docMk/>
            <pc:sldMk cId="1341542321" sldId="308"/>
            <ac:picMk id="4" creationId="{2A9B9F77-8C6F-0D35-C18D-96A8789F7043}"/>
          </ac:picMkLst>
        </pc:picChg>
      </pc:sldChg>
      <pc:sldChg chg="addSp delSp modSp new del mod delAnim modAnim">
        <pc:chgData name="Beasley, Zoe" userId="d998f446-9c61-472c-9c78-8497ebcc4734" providerId="ADAL" clId="{1108096F-AB7C-4C03-A669-B050A0EEBD4D}" dt="2023-07-06T19:28:49.045" v="351" actId="47"/>
        <pc:sldMkLst>
          <pc:docMk/>
          <pc:sldMk cId="1354840222" sldId="309"/>
        </pc:sldMkLst>
        <pc:picChg chg="add del mod">
          <ac:chgData name="Beasley, Zoe" userId="d998f446-9c61-472c-9c78-8497ebcc4734" providerId="ADAL" clId="{1108096F-AB7C-4C03-A669-B050A0EEBD4D}" dt="2023-07-06T19:28:08.243" v="350" actId="478"/>
          <ac:picMkLst>
            <pc:docMk/>
            <pc:sldMk cId="1354840222" sldId="309"/>
            <ac:picMk id="2" creationId="{94C2CBB4-2AC9-9899-DFA2-F3B773D243CF}"/>
          </ac:picMkLst>
        </pc:picChg>
      </pc:sldChg>
      <pc:sldChg chg="addSp delSp modSp new del mod ord delAnim modAnim">
        <pc:chgData name="Beasley, Zoe" userId="d998f446-9c61-472c-9c78-8497ebcc4734" providerId="ADAL" clId="{1108096F-AB7C-4C03-A669-B050A0EEBD4D}" dt="2023-07-06T23:56:58.079" v="3213" actId="47"/>
        <pc:sldMkLst>
          <pc:docMk/>
          <pc:sldMk cId="1992662058" sldId="309"/>
        </pc:sldMkLst>
        <pc:spChg chg="add mod">
          <ac:chgData name="Beasley, Zoe" userId="d998f446-9c61-472c-9c78-8497ebcc4734" providerId="ADAL" clId="{1108096F-AB7C-4C03-A669-B050A0EEBD4D}" dt="2023-07-06T19:43:55.789" v="527" actId="1076"/>
          <ac:spMkLst>
            <pc:docMk/>
            <pc:sldMk cId="1992662058" sldId="309"/>
            <ac:spMk id="5" creationId="{7795F9AB-CB73-F0CE-3145-DE1960CDFF76}"/>
          </ac:spMkLst>
        </pc:spChg>
        <pc:picChg chg="add del mod">
          <ac:chgData name="Beasley, Zoe" userId="d998f446-9c61-472c-9c78-8497ebcc4734" providerId="ADAL" clId="{1108096F-AB7C-4C03-A669-B050A0EEBD4D}" dt="2023-07-06T19:43:33.835" v="523" actId="478"/>
          <ac:picMkLst>
            <pc:docMk/>
            <pc:sldMk cId="1992662058" sldId="309"/>
            <ac:picMk id="2" creationId="{28827195-7460-E178-24C3-CECF2728C73B}"/>
          </ac:picMkLst>
        </pc:picChg>
        <pc:picChg chg="add mod">
          <ac:chgData name="Beasley, Zoe" userId="d998f446-9c61-472c-9c78-8497ebcc4734" providerId="ADAL" clId="{1108096F-AB7C-4C03-A669-B050A0EEBD4D}" dt="2023-07-06T19:44:17.093" v="533" actId="1076"/>
          <ac:picMkLst>
            <pc:docMk/>
            <pc:sldMk cId="1992662058" sldId="309"/>
            <ac:picMk id="3" creationId="{7514CF32-1B82-6FCC-B948-C61540AF4B67}"/>
          </ac:picMkLst>
        </pc:picChg>
      </pc:sldChg>
      <pc:sldChg chg="add">
        <pc:chgData name="Beasley, Zoe" userId="d998f446-9c61-472c-9c78-8497ebcc4734" providerId="ADAL" clId="{1108096F-AB7C-4C03-A669-B050A0EEBD4D}" dt="2023-07-07T00:10:18.446" v="3244"/>
        <pc:sldMkLst>
          <pc:docMk/>
          <pc:sldMk cId="3724489121" sldId="309"/>
        </pc:sldMkLst>
      </pc:sldChg>
      <pc:sldChg chg="addSp delSp modSp new del mod ord">
        <pc:chgData name="Beasley, Zoe" userId="d998f446-9c61-472c-9c78-8497ebcc4734" providerId="ADAL" clId="{1108096F-AB7C-4C03-A669-B050A0EEBD4D}" dt="2023-07-06T23:56:20.602" v="3164" actId="47"/>
        <pc:sldMkLst>
          <pc:docMk/>
          <pc:sldMk cId="1583926938" sldId="310"/>
        </pc:sldMkLst>
        <pc:spChg chg="add del">
          <ac:chgData name="Beasley, Zoe" userId="d998f446-9c61-472c-9c78-8497ebcc4734" providerId="ADAL" clId="{1108096F-AB7C-4C03-A669-B050A0EEBD4D}" dt="2023-07-06T21:59:36.829" v="3058" actId="22"/>
          <ac:spMkLst>
            <pc:docMk/>
            <pc:sldMk cId="1583926938" sldId="310"/>
            <ac:spMk id="3" creationId="{78A80048-ED61-F660-9B28-4FF17469DE93}"/>
          </ac:spMkLst>
        </pc:spChg>
        <pc:spChg chg="add del mod">
          <ac:chgData name="Beasley, Zoe" userId="d998f446-9c61-472c-9c78-8497ebcc4734" providerId="ADAL" clId="{1108096F-AB7C-4C03-A669-B050A0EEBD4D}" dt="2023-07-06T22:00:35.453" v="3062"/>
          <ac:spMkLst>
            <pc:docMk/>
            <pc:sldMk cId="1583926938" sldId="310"/>
            <ac:spMk id="5" creationId="{43414B52-4E8A-7FBB-E0B5-ED09274427A0}"/>
          </ac:spMkLst>
        </pc:spChg>
      </pc:sldChg>
      <pc:sldChg chg="addSp delSp modSp new del">
        <pc:chgData name="Beasley, Zoe" userId="d998f446-9c61-472c-9c78-8497ebcc4734" providerId="ADAL" clId="{1108096F-AB7C-4C03-A669-B050A0EEBD4D}" dt="2023-07-06T20:07:25.921" v="939" actId="47"/>
        <pc:sldMkLst>
          <pc:docMk/>
          <pc:sldMk cId="2000820431" sldId="310"/>
        </pc:sldMkLst>
        <pc:spChg chg="add del">
          <ac:chgData name="Beasley, Zoe" userId="d998f446-9c61-472c-9c78-8497ebcc4734" providerId="ADAL" clId="{1108096F-AB7C-4C03-A669-B050A0EEBD4D}" dt="2023-07-06T20:04:18.134" v="911"/>
          <ac:spMkLst>
            <pc:docMk/>
            <pc:sldMk cId="2000820431" sldId="310"/>
            <ac:spMk id="3" creationId="{CA9A1BA2-A23B-11ED-FC07-ABB6136D9C74}"/>
          </ac:spMkLst>
        </pc:spChg>
        <pc:graphicFrameChg chg="add del mod">
          <ac:chgData name="Beasley, Zoe" userId="d998f446-9c61-472c-9c78-8497ebcc4734" providerId="ADAL" clId="{1108096F-AB7C-4C03-A669-B050A0EEBD4D}" dt="2023-07-06T20:04:17.748" v="910"/>
          <ac:graphicFrameMkLst>
            <pc:docMk/>
            <pc:sldMk cId="2000820431" sldId="310"/>
            <ac:graphicFrameMk id="5" creationId="{6A0202C3-7FF8-69E7-60FE-12D973192005}"/>
          </ac:graphicFrameMkLst>
        </pc:graphicFrameChg>
        <pc:picChg chg="add mod">
          <ac:chgData name="Beasley, Zoe" userId="d998f446-9c61-472c-9c78-8497ebcc4734" providerId="ADAL" clId="{1108096F-AB7C-4C03-A669-B050A0EEBD4D}" dt="2023-07-06T20:04:18.134" v="911"/>
          <ac:picMkLst>
            <pc:docMk/>
            <pc:sldMk cId="2000820431" sldId="310"/>
            <ac:picMk id="6" creationId="{822A6B16-6693-37E9-508A-EC243D7AD44B}"/>
          </ac:picMkLst>
        </pc:picChg>
      </pc:sldChg>
      <pc:sldChg chg="add">
        <pc:chgData name="Beasley, Zoe" userId="d998f446-9c61-472c-9c78-8497ebcc4734" providerId="ADAL" clId="{1108096F-AB7C-4C03-A669-B050A0EEBD4D}" dt="2023-07-07T00:10:31.157" v="3246"/>
        <pc:sldMkLst>
          <pc:docMk/>
          <pc:sldMk cId="2443785555" sldId="310"/>
        </pc:sldMkLst>
      </pc:sldChg>
      <pc:sldChg chg="new del">
        <pc:chgData name="Beasley, Zoe" userId="d998f446-9c61-472c-9c78-8497ebcc4734" providerId="ADAL" clId="{1108096F-AB7C-4C03-A669-B050A0EEBD4D}" dt="2023-07-06T20:03:57.990" v="907" actId="680"/>
        <pc:sldMkLst>
          <pc:docMk/>
          <pc:sldMk cId="4291686168" sldId="310"/>
        </pc:sldMkLst>
      </pc:sldChg>
      <pc:sldChg chg="add del">
        <pc:chgData name="Beasley, Zoe" userId="d998f446-9c61-472c-9c78-8497ebcc4734" providerId="ADAL" clId="{1108096F-AB7C-4C03-A669-B050A0EEBD4D}" dt="2023-07-07T00:11:04.376" v="3252" actId="47"/>
        <pc:sldMkLst>
          <pc:docMk/>
          <pc:sldMk cId="3752154063" sldId="311"/>
        </pc:sldMkLst>
      </pc:sldChg>
      <pc:sldChg chg="add del">
        <pc:chgData name="Beasley, Zoe" userId="d998f446-9c61-472c-9c78-8497ebcc4734" providerId="ADAL" clId="{1108096F-AB7C-4C03-A669-B050A0EEBD4D}" dt="2023-07-07T00:10:49.321" v="3251" actId="47"/>
        <pc:sldMkLst>
          <pc:docMk/>
          <pc:sldMk cId="1546012582" sldId="312"/>
        </pc:sldMkLst>
      </pc:sldChg>
      <pc:sldMasterChg chg="add addSldLayout">
        <pc:chgData name="Beasley, Zoe" userId="d998f446-9c61-472c-9c78-8497ebcc4734" providerId="ADAL" clId="{1108096F-AB7C-4C03-A669-B050A0EEBD4D}" dt="2023-07-05T20:18:44.979" v="107" actId="27028"/>
        <pc:sldMasterMkLst>
          <pc:docMk/>
          <pc:sldMasterMk cId="1999713800" sldId="2147483696"/>
        </pc:sldMasterMkLst>
        <pc:sldLayoutChg chg="add">
          <pc:chgData name="Beasley, Zoe" userId="d998f446-9c61-472c-9c78-8497ebcc4734" providerId="ADAL" clId="{1108096F-AB7C-4C03-A669-B050A0EEBD4D}" dt="2023-07-05T20:18:32.860" v="103" actId="27028"/>
          <pc:sldLayoutMkLst>
            <pc:docMk/>
            <pc:sldMasterMk cId="1999713800" sldId="2147483696"/>
            <pc:sldLayoutMk cId="3321745044" sldId="2147483698"/>
          </pc:sldLayoutMkLst>
        </pc:sldLayoutChg>
        <pc:sldLayoutChg chg="add">
          <pc:chgData name="Beasley, Zoe" userId="d998f446-9c61-472c-9c78-8497ebcc4734" providerId="ADAL" clId="{1108096F-AB7C-4C03-A669-B050A0EEBD4D}" dt="2023-07-05T20:18:44.979" v="107" actId="27028"/>
          <pc:sldLayoutMkLst>
            <pc:docMk/>
            <pc:sldMasterMk cId="1999713800" sldId="2147483696"/>
            <pc:sldLayoutMk cId="3840867636" sldId="2147483703"/>
          </pc:sldLayoutMkLst>
        </pc:sldLayoutChg>
      </pc:sldMasterChg>
      <pc:sldMasterChg chg="add addSldLayout">
        <pc:chgData name="Beasley, Zoe" userId="d998f446-9c61-472c-9c78-8497ebcc4734" providerId="ADAL" clId="{1108096F-AB7C-4C03-A669-B050A0EEBD4D}" dt="2023-07-07T00:10:39.571" v="3249" actId="27028"/>
        <pc:sldMasterMkLst>
          <pc:docMk/>
          <pc:sldMasterMk cId="1595586410" sldId="2147483717"/>
        </pc:sldMasterMkLst>
        <pc:sldLayoutChg chg="add">
          <pc:chgData name="Beasley, Zoe" userId="d998f446-9c61-472c-9c78-8497ebcc4734" providerId="ADAL" clId="{1108096F-AB7C-4C03-A669-B050A0EEBD4D}" dt="2023-07-07T00:10:39.571" v="3249" actId="27028"/>
          <pc:sldLayoutMkLst>
            <pc:docMk/>
            <pc:sldMasterMk cId="1595586410" sldId="2147483717"/>
            <pc:sldLayoutMk cId="652059179" sldId="2147483719"/>
          </pc:sldLayoutMkLst>
        </pc:sldLayoutChg>
        <pc:sldLayoutChg chg="add">
          <pc:chgData name="Beasley, Zoe" userId="d998f446-9c61-472c-9c78-8497ebcc4734" providerId="ADAL" clId="{1108096F-AB7C-4C03-A669-B050A0EEBD4D}" dt="2023-07-07T00:10:31.152" v="3245" actId="27028"/>
          <pc:sldLayoutMkLst>
            <pc:docMk/>
            <pc:sldMasterMk cId="1595586410" sldId="2147483717"/>
            <pc:sldLayoutMk cId="2842644171" sldId="2147483723"/>
          </pc:sldLayoutMkLst>
        </pc:sldLayoutChg>
        <pc:sldLayoutChg chg="add">
          <pc:chgData name="Beasley, Zoe" userId="d998f446-9c61-472c-9c78-8497ebcc4734" providerId="ADAL" clId="{1108096F-AB7C-4C03-A669-B050A0EEBD4D}" dt="2023-07-07T00:10:18.440" v="3243" actId="27028"/>
          <pc:sldLayoutMkLst>
            <pc:docMk/>
            <pc:sldMasterMk cId="1595586410" sldId="2147483717"/>
            <pc:sldLayoutMk cId="3701056609" sldId="2147483724"/>
          </pc:sldLayoutMkLst>
        </pc:sldLayoutChg>
      </pc:sldMasterChg>
      <pc:sldMasterChg chg="modSldLayout">
        <pc:chgData name="Beasley, Zoe" userId="d998f446-9c61-472c-9c78-8497ebcc4734" providerId="ADAL" clId="{1108096F-AB7C-4C03-A669-B050A0EEBD4D}" dt="2023-07-06T21:20:54.520" v="2039"/>
        <pc:sldMasterMkLst>
          <pc:docMk/>
          <pc:sldMasterMk cId="1748540153" sldId="2147483736"/>
        </pc:sldMasterMkLst>
        <pc:sldLayoutChg chg="addSp delSp modSp">
          <pc:chgData name="Beasley, Zoe" userId="d998f446-9c61-472c-9c78-8497ebcc4734" providerId="ADAL" clId="{1108096F-AB7C-4C03-A669-B050A0EEBD4D}" dt="2023-07-06T21:20:54.520" v="2039"/>
          <pc:sldLayoutMkLst>
            <pc:docMk/>
            <pc:sldMasterMk cId="1748540153" sldId="2147483736"/>
            <pc:sldLayoutMk cId="2524809138" sldId="2147483737"/>
          </pc:sldLayoutMkLst>
          <pc:picChg chg="add del mod">
            <ac:chgData name="Beasley, Zoe" userId="d998f446-9c61-472c-9c78-8497ebcc4734" providerId="ADAL" clId="{1108096F-AB7C-4C03-A669-B050A0EEBD4D}" dt="2023-07-06T21:20:54.520" v="2039"/>
            <ac:picMkLst>
              <pc:docMk/>
              <pc:sldMasterMk cId="1748540153" sldId="2147483736"/>
              <pc:sldLayoutMk cId="2524809138" sldId="2147483737"/>
              <ac:picMk id="4" creationId="{D18AAF57-0C15-7E41-F0C3-CA8560C7FA4A}"/>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GB" dirty="0">
                <a:latin typeface="myriad-pro-n3"/>
              </a:rPr>
              <a:t>Socioeconomic disadvantage in the school population based on send</a:t>
            </a:r>
            <a:r>
              <a:rPr lang="en-GB" baseline="0" dirty="0">
                <a:latin typeface="myriad-pro-n3"/>
              </a:rPr>
              <a:t> need</a:t>
            </a:r>
            <a:endParaRPr lang="en-GB" dirty="0">
              <a:latin typeface="myriad-pro-n3"/>
            </a:endParaRP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Socioeconomic disadvantage in the school population</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9F7-402C-88DB-B7034EDE4D6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49F7-402C-88DB-B7034EDE4D6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9F7-402C-88DB-B7034EDE4D6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49F7-402C-88DB-B7034EDE4D63}"/>
              </c:ext>
            </c:extLst>
          </c:dPt>
          <c:dLbls>
            <c:dLbl>
              <c:idx val="0"/>
              <c:layout>
                <c:manualLayout>
                  <c:x val="-0.13140811937098479"/>
                  <c:y val="0.1513458431240705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9F7-402C-88DB-B7034EDE4D63}"/>
                </c:ext>
              </c:extLst>
            </c:dLbl>
            <c:dLbl>
              <c:idx val="1"/>
              <c:layout>
                <c:manualLayout>
                  <c:x val="-0.14948868110236221"/>
                  <c:y val="-0.1824197722428782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9F7-402C-88DB-B7034EDE4D63}"/>
                </c:ext>
              </c:extLst>
            </c:dLbl>
            <c:dLbl>
              <c:idx val="2"/>
              <c:layout>
                <c:manualLayout>
                  <c:x val="0.16357529527559056"/>
                  <c:y val="-0.1351465221981716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9F7-402C-88DB-B7034EDE4D63}"/>
                </c:ext>
              </c:extLst>
            </c:dLbl>
            <c:dLbl>
              <c:idx val="3"/>
              <c:layout>
                <c:manualLayout>
                  <c:x val="9.8342150590551181E-2"/>
                  <c:y val="0.1555199830511821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49F7-402C-88DB-B7034EDE4D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AS Pupils</c:v>
                </c:pt>
                <c:pt idx="1">
                  <c:v>AS &amp; LD Pupils</c:v>
                </c:pt>
                <c:pt idx="2">
                  <c:v>Other SEND</c:v>
                </c:pt>
                <c:pt idx="3">
                  <c:v>No SEND</c:v>
                </c:pt>
              </c:strCache>
            </c:strRef>
          </c:cat>
          <c:val>
            <c:numRef>
              <c:f>Sheet1!$B$2:$B$5</c:f>
              <c:numCache>
                <c:formatCode>General</c:formatCode>
                <c:ptCount val="4"/>
                <c:pt idx="0">
                  <c:v>35.229999999999997</c:v>
                </c:pt>
                <c:pt idx="1">
                  <c:v>37.93</c:v>
                </c:pt>
                <c:pt idx="2">
                  <c:v>44.61</c:v>
                </c:pt>
                <c:pt idx="3">
                  <c:v>24.47</c:v>
                </c:pt>
              </c:numCache>
            </c:numRef>
          </c:val>
          <c:extLst>
            <c:ext xmlns:c16="http://schemas.microsoft.com/office/drawing/2014/chart" uri="{C3380CC4-5D6E-409C-BE32-E72D297353CC}">
              <c16:uniqueId val="{00000000-49F7-402C-88DB-B7034EDE4D63}"/>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lgn="ctr">
              <a:defRPr sz="2128" b="1" i="0" u="none" strike="noStrike" kern="1200" cap="all" baseline="0">
                <a:solidFill>
                  <a:schemeClr val="tx1">
                    <a:lumMod val="65000"/>
                    <a:lumOff val="35000"/>
                  </a:schemeClr>
                </a:solidFill>
                <a:effectLst/>
                <a:latin typeface="+mn-lt"/>
                <a:ea typeface="+mn-ea"/>
                <a:cs typeface="+mn-cs"/>
              </a:defRPr>
            </a:pPr>
            <a:r>
              <a:rPr lang="en-US" dirty="0">
                <a:effectLst/>
              </a:rPr>
              <a:t> </a:t>
            </a:r>
            <a:r>
              <a:rPr lang="en-US" sz="1860" dirty="0">
                <a:effectLst/>
                <a:latin typeface="myriad-pro-n6"/>
              </a:rPr>
              <a:t>Autism Prevelance by Ethnicity</a:t>
            </a:r>
          </a:p>
        </c:rich>
      </c:tx>
      <c:layout>
        <c:manualLayout>
          <c:xMode val="edge"/>
          <c:yMode val="edge"/>
          <c:x val="0.18093553824168238"/>
          <c:y val="0"/>
        </c:manualLayout>
      </c:layout>
      <c:overlay val="0"/>
      <c:spPr>
        <a:noFill/>
        <a:ln>
          <a:solidFill>
            <a:schemeClr val="accent1"/>
          </a:solidFill>
        </a:ln>
        <a:effectLst/>
      </c:spPr>
      <c:txPr>
        <a:bodyPr rot="0" spcFirstLastPara="1" vertOverflow="ellipsis" vert="horz" wrap="square" anchor="ctr" anchorCtr="0"/>
        <a:lstStyle/>
        <a:p>
          <a:pPr algn="ctr">
            <a:defRPr sz="2128" b="1" i="0" u="none" strike="noStrike" kern="1200" cap="all" baseline="0">
              <a:solidFill>
                <a:schemeClr val="tx1">
                  <a:lumMod val="65000"/>
                  <a:lumOff val="35000"/>
                </a:schemeClr>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 Autism Prevelance by Ethnicity</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924C-45AE-A493-593ECE1E4A7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24C-45AE-A493-593ECE1E4A7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924C-45AE-A493-593ECE1E4A7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24C-45AE-A493-593ECE1E4A7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24C-45AE-A493-593ECE1E4A7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24C-45AE-A493-593ECE1E4A7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924C-45AE-A493-593ECE1E4A7E}"/>
              </c:ext>
            </c:extLst>
          </c:dPt>
          <c:dPt>
            <c:idx val="7"/>
            <c:bubble3D val="0"/>
            <c:spPr>
              <a:solidFill>
                <a:srgbClr val="01C2D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24C-45AE-A493-593ECE1E4A7E}"/>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20000"/>
                            <a:lumOff val="80000"/>
                          </a:schemeClr>
                        </a:solidFill>
                        <a:latin typeface="+mn-lt"/>
                        <a:ea typeface="+mn-ea"/>
                        <a:cs typeface="+mn-cs"/>
                      </a:defRPr>
                    </a:pPr>
                    <a:fld id="{C8B23A0A-0BB9-4A8F-BB20-1B79FC8EEA5D}" type="CATEGORYNAME">
                      <a:rPr lang="en-US">
                        <a:solidFill>
                          <a:schemeClr val="accent1">
                            <a:lumMod val="40000"/>
                            <a:lumOff val="60000"/>
                          </a:schemeClr>
                        </a:solidFill>
                      </a:rPr>
                      <a:pPr>
                        <a:defRPr>
                          <a:solidFill>
                            <a:schemeClr val="accent1">
                              <a:lumMod val="20000"/>
                              <a:lumOff val="80000"/>
                            </a:schemeClr>
                          </a:solidFill>
                        </a:defRPr>
                      </a:pPr>
                      <a:t>[CATEGORY NAME]</a:t>
                    </a:fld>
                    <a:r>
                      <a:rPr lang="en-US" baseline="0" dirty="0">
                        <a:solidFill>
                          <a:schemeClr val="accent1">
                            <a:lumMod val="40000"/>
                            <a:lumOff val="60000"/>
                          </a:schemeClr>
                        </a:solidFill>
                      </a:rPr>
                      <a:t>
</a:t>
                    </a:r>
                    <a:fld id="{7FC92CFB-19FB-4EFC-AB00-24413B373B17}" type="PERCENTAGE">
                      <a:rPr lang="en-US" baseline="0">
                        <a:solidFill>
                          <a:schemeClr val="accent1">
                            <a:lumMod val="40000"/>
                            <a:lumOff val="60000"/>
                          </a:schemeClr>
                        </a:solidFill>
                      </a:rPr>
                      <a:pPr>
                        <a:defRPr>
                          <a:solidFill>
                            <a:schemeClr val="accent1">
                              <a:lumMod val="20000"/>
                              <a:lumOff val="80000"/>
                            </a:schemeClr>
                          </a:solidFill>
                        </a:defRPr>
                      </a:pPr>
                      <a:t>[PERCENTAGE]</a:t>
                    </a:fld>
                    <a:endParaRPr lang="en-US" baseline="0" dirty="0">
                      <a:solidFill>
                        <a:schemeClr val="accent1">
                          <a:lumMod val="40000"/>
                          <a:lumOff val="6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20000"/>
                          <a:lumOff val="8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24C-45AE-A493-593ECE1E4A7E}"/>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24C-45AE-A493-593ECE1E4A7E}"/>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839B58D6-E23B-470E-9F11-596182984C63}" type="CATEGORYNAME">
                      <a:rPr lang="en-US">
                        <a:solidFill>
                          <a:schemeClr val="accent3"/>
                        </a:solidFill>
                      </a:rPr>
                      <a:pPr>
                        <a:defRPr>
                          <a:solidFill>
                            <a:schemeClr val="accent1"/>
                          </a:solidFill>
                        </a:defRPr>
                      </a:pPr>
                      <a:t>[CATEGORY NAME]</a:t>
                    </a:fld>
                    <a:r>
                      <a:rPr lang="en-US" baseline="0" dirty="0">
                        <a:solidFill>
                          <a:schemeClr val="accent3"/>
                        </a:solidFill>
                      </a:rPr>
                      <a:t>
</a:t>
                    </a:r>
                    <a:fld id="{D2341AAF-6DF2-4694-94A0-9A8545BEF7C2}" type="PERCENTAGE">
                      <a:rPr lang="en-US" baseline="0">
                        <a:solidFill>
                          <a:schemeClr val="accent3"/>
                        </a:solidFill>
                      </a:rPr>
                      <a:pPr>
                        <a:defRPr>
                          <a:solidFill>
                            <a:schemeClr val="accent1"/>
                          </a:solidFill>
                        </a:defRPr>
                      </a:pPr>
                      <a:t>[PERCENTAGE]</a:t>
                    </a:fld>
                    <a:endParaRPr lang="en-US" baseline="0" dirty="0">
                      <a:solidFill>
                        <a:schemeClr val="accent3"/>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24C-45AE-A493-593ECE1E4A7E}"/>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fld id="{24ED8AC1-106A-416C-B660-710D3CDC6829}" type="CATEGORYNAME">
                      <a:rPr lang="en-US">
                        <a:solidFill>
                          <a:schemeClr val="accent4"/>
                        </a:solidFill>
                      </a:rPr>
                      <a:pPr>
                        <a:defRPr>
                          <a:solidFill>
                            <a:schemeClr val="accent1"/>
                          </a:solidFill>
                        </a:defRPr>
                      </a:pPr>
                      <a:t>[CATEGORY NAME]</a:t>
                    </a:fld>
                    <a:r>
                      <a:rPr lang="en-US" baseline="0" dirty="0">
                        <a:solidFill>
                          <a:schemeClr val="accent4"/>
                        </a:solidFill>
                      </a:rPr>
                      <a:t>
</a:t>
                    </a:r>
                    <a:fld id="{B27415E9-5562-4639-AB61-19E7031DD125}" type="PERCENTAGE">
                      <a:rPr lang="en-US" baseline="0">
                        <a:solidFill>
                          <a:schemeClr val="accent4"/>
                        </a:solidFill>
                      </a:rPr>
                      <a:pPr>
                        <a:defRPr>
                          <a:solidFill>
                            <a:schemeClr val="accent1"/>
                          </a:solidFill>
                        </a:defRPr>
                      </a:pPr>
                      <a:t>[PERCENTAGE]</a:t>
                    </a:fld>
                    <a:endParaRPr lang="en-US" baseline="0" dirty="0">
                      <a:solidFill>
                        <a:schemeClr val="accent4"/>
                      </a:solidFill>
                    </a:endParaRPr>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24C-45AE-A493-593ECE1E4A7E}"/>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4-924C-45AE-A493-593ECE1E4A7E}"/>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924C-45AE-A493-593ECE1E4A7E}"/>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A-924C-45AE-A493-593ECE1E4A7E}"/>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01C2D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924C-45AE-A493-593ECE1E4A7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White</c:v>
                </c:pt>
                <c:pt idx="1">
                  <c:v>Asian</c:v>
                </c:pt>
                <c:pt idx="2">
                  <c:v>Black</c:v>
                </c:pt>
                <c:pt idx="3">
                  <c:v>Chinese</c:v>
                </c:pt>
                <c:pt idx="4">
                  <c:v>Roma/Irish Traveler</c:v>
                </c:pt>
                <c:pt idx="5">
                  <c:v>Mixed</c:v>
                </c:pt>
                <c:pt idx="6">
                  <c:v>Other</c:v>
                </c:pt>
                <c:pt idx="7">
                  <c:v>Unclassified</c:v>
                </c:pt>
              </c:strCache>
            </c:strRef>
          </c:cat>
          <c:val>
            <c:numRef>
              <c:f>Sheet1!$B$2:$B$9</c:f>
              <c:numCache>
                <c:formatCode>General</c:formatCode>
                <c:ptCount val="8"/>
                <c:pt idx="0">
                  <c:v>1</c:v>
                </c:pt>
                <c:pt idx="1">
                  <c:v>1.02</c:v>
                </c:pt>
                <c:pt idx="2">
                  <c:v>1.68</c:v>
                </c:pt>
                <c:pt idx="3">
                  <c:v>1.73</c:v>
                </c:pt>
                <c:pt idx="4">
                  <c:v>0.53</c:v>
                </c:pt>
                <c:pt idx="5">
                  <c:v>1.1399999999999999</c:v>
                </c:pt>
                <c:pt idx="6">
                  <c:v>1.1100000000000001</c:v>
                </c:pt>
                <c:pt idx="7">
                  <c:v>1.26</c:v>
                </c:pt>
              </c:numCache>
            </c:numRef>
          </c:val>
          <c:extLst>
            <c:ext xmlns:c16="http://schemas.microsoft.com/office/drawing/2014/chart" uri="{C3380CC4-5D6E-409C-BE32-E72D297353CC}">
              <c16:uniqueId val="{00000000-924C-45AE-A493-593ECE1E4A7E}"/>
            </c:ext>
          </c:extLst>
        </c:ser>
        <c:dLbls>
          <c:dLblPos val="outEnd"/>
          <c:showLegendKey val="0"/>
          <c:showVal val="0"/>
          <c:showCatName val="0"/>
          <c:showSerName val="0"/>
          <c:showPercent val="1"/>
          <c:showBubbleSize val="0"/>
          <c:showLeaderLines val="1"/>
        </c:dLbls>
        <c:firstSliceAng val="5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2" Type="http://schemas.openxmlformats.org/officeDocument/2006/relationships/hyperlink" Target="https://hants.sharepoint.com/sites/CR/SitePages/Learning-Zone.aspx" TargetMode="External"/><Relationship Id="rId1" Type="http://schemas.openxmlformats.org/officeDocument/2006/relationships/hyperlink" Target="https://www.ascambassador.org.uk/" TargetMode="External"/></Relationships>
</file>

<file path=ppt/diagrams/_rels/data2.xml.rels><?xml version="1.0" encoding="UTF-8" standalone="yes"?>
<Relationships xmlns="http://schemas.openxmlformats.org/package/2006/relationships"><Relationship Id="rId1" Type="http://schemas.openxmlformats.org/officeDocument/2006/relationships/image" Target="../media/image11.png"/></Relationships>
</file>

<file path=ppt/diagrams/_rels/data9.xml.rels><?xml version="1.0" encoding="UTF-8" standalone="yes"?>
<Relationships xmlns="http://schemas.openxmlformats.org/package/2006/relationships"><Relationship Id="rId3" Type="http://schemas.openxmlformats.org/officeDocument/2006/relationships/hyperlink" Target="https://theautisticadvocate.com/2018/05/an-autistic-burnout/" TargetMode="External"/><Relationship Id="rId2" Type="http://schemas.openxmlformats.org/officeDocument/2006/relationships/hyperlink" Target="https://www.autism.org.uk/advice-and-guidance/professional-practice/autistic-burnout" TargetMode="External"/><Relationship Id="rId1" Type="http://schemas.openxmlformats.org/officeDocument/2006/relationships/hyperlink" Target="https://mentallyhealthyschools.org.uk/resources/sensory-audit-for-schools-and-classrooms/" TargetMode="External"/></Relationships>
</file>

<file path=ppt/diagrams/_rels/drawing10.xml.rels><?xml version="1.0" encoding="UTF-8" standalone="yes"?>
<Relationships xmlns="http://schemas.openxmlformats.org/package/2006/relationships"><Relationship Id="rId2" Type="http://schemas.openxmlformats.org/officeDocument/2006/relationships/hyperlink" Target="https://hants.sharepoint.com/sites/CR/SitePages/Learning-Zone.aspx" TargetMode="External"/><Relationship Id="rId1" Type="http://schemas.openxmlformats.org/officeDocument/2006/relationships/hyperlink" Target="https://www.ascambassador.org.uk/"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9.xml.rels><?xml version="1.0" encoding="UTF-8" standalone="yes"?>
<Relationships xmlns="http://schemas.openxmlformats.org/package/2006/relationships"><Relationship Id="rId3" Type="http://schemas.openxmlformats.org/officeDocument/2006/relationships/hyperlink" Target="https://theautisticadvocate.com/2018/05/an-autistic-burnout/" TargetMode="External"/><Relationship Id="rId2" Type="http://schemas.openxmlformats.org/officeDocument/2006/relationships/hyperlink" Target="https://www.autism.org.uk/advice-and-guidance/professional-practice/autistic-burnout" TargetMode="External"/><Relationship Id="rId1" Type="http://schemas.openxmlformats.org/officeDocument/2006/relationships/hyperlink" Target="https://mentallyhealthyschools.org.uk/resources/sensory-audit-for-schools-and-classrooms/"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9E9C1-8236-418D-93F2-D317A89BD509}" type="doc">
      <dgm:prSet loTypeId="urn:microsoft.com/office/officeart/2008/layout/LinedList" loCatId="hierarchy" qsTypeId="urn:microsoft.com/office/officeart/2005/8/quickstyle/simple1" qsCatId="simple" csTypeId="urn:microsoft.com/office/officeart/2005/8/colors/colorful3" csCatId="colorful" phldr="1"/>
      <dgm:spPr/>
      <dgm:t>
        <a:bodyPr/>
        <a:lstStyle/>
        <a:p>
          <a:endParaRPr lang="en-GB"/>
        </a:p>
      </dgm:t>
    </dgm:pt>
    <dgm:pt modelId="{B1785ED1-5156-4DAF-A8CB-662AD4174F07}">
      <dgm:prSet/>
      <dgm:spPr/>
      <dgm:t>
        <a:bodyPr/>
        <a:lstStyle/>
        <a:p>
          <a:r>
            <a:rPr lang="en-US" dirty="0">
              <a:sym typeface="Wingdings 2" panose="05020102010507070707" pitchFamily="18" charset="2"/>
            </a:rPr>
            <a:t> </a:t>
          </a:r>
          <a:r>
            <a:rPr lang="en-US" dirty="0"/>
            <a:t>What is the Hampshire Autism Partnership Board</a:t>
          </a:r>
          <a:endParaRPr lang="en-GB" dirty="0"/>
        </a:p>
      </dgm:t>
    </dgm:pt>
    <dgm:pt modelId="{EF6D467C-2B60-4E13-891B-FA9A1387FA22}" type="parTrans" cxnId="{90CDC389-5BA5-48B9-A73F-00716B93894C}">
      <dgm:prSet/>
      <dgm:spPr/>
      <dgm:t>
        <a:bodyPr/>
        <a:lstStyle/>
        <a:p>
          <a:endParaRPr lang="en-GB"/>
        </a:p>
      </dgm:t>
    </dgm:pt>
    <dgm:pt modelId="{19211CE4-B08B-4996-A309-94483E6115CE}" type="sibTrans" cxnId="{90CDC389-5BA5-48B9-A73F-00716B93894C}">
      <dgm:prSet/>
      <dgm:spPr/>
      <dgm:t>
        <a:bodyPr/>
        <a:lstStyle/>
        <a:p>
          <a:endParaRPr lang="en-GB"/>
        </a:p>
      </dgm:t>
    </dgm:pt>
    <dgm:pt modelId="{72055498-F7D2-4DE5-8379-B416D72C4B25}">
      <dgm:prSet/>
      <dgm:spPr/>
      <dgm:t>
        <a:bodyPr/>
        <a:lstStyle/>
        <a:p>
          <a:r>
            <a:rPr lang="en-US" dirty="0">
              <a:sym typeface="Wingdings 2" panose="05020102010507070707" pitchFamily="18" charset="2"/>
            </a:rPr>
            <a:t> </a:t>
          </a:r>
          <a:r>
            <a:rPr lang="en-US" dirty="0"/>
            <a:t>The Hampshire Autism Strategy</a:t>
          </a:r>
          <a:endParaRPr lang="en-GB" dirty="0"/>
        </a:p>
      </dgm:t>
    </dgm:pt>
    <dgm:pt modelId="{512DC49D-ED8E-4AF3-8BE1-389A79DE052C}" type="parTrans" cxnId="{C5FC714C-EC82-4BBE-8D97-4117993B4AFC}">
      <dgm:prSet/>
      <dgm:spPr/>
      <dgm:t>
        <a:bodyPr/>
        <a:lstStyle/>
        <a:p>
          <a:endParaRPr lang="en-GB"/>
        </a:p>
      </dgm:t>
    </dgm:pt>
    <dgm:pt modelId="{95B06025-2269-4B14-A44C-47309765F46F}" type="sibTrans" cxnId="{C5FC714C-EC82-4BBE-8D97-4117993B4AFC}">
      <dgm:prSet/>
      <dgm:spPr/>
      <dgm:t>
        <a:bodyPr/>
        <a:lstStyle/>
        <a:p>
          <a:endParaRPr lang="en-GB"/>
        </a:p>
      </dgm:t>
    </dgm:pt>
    <dgm:pt modelId="{43203E28-5961-490C-8E28-328D97C1D718}">
      <dgm:prSet/>
      <dgm:spPr/>
      <dgm:t>
        <a:bodyPr/>
        <a:lstStyle/>
        <a:p>
          <a:r>
            <a:rPr lang="en-US">
              <a:sym typeface="Wingdings 2" panose="05020102010507070707" pitchFamily="18" charset="2"/>
            </a:rPr>
            <a:t> </a:t>
          </a:r>
          <a:r>
            <a:rPr lang="en-US"/>
            <a:t>Questions </a:t>
          </a:r>
          <a:endParaRPr lang="en-GB"/>
        </a:p>
      </dgm:t>
    </dgm:pt>
    <dgm:pt modelId="{19B7999A-1486-4085-A80C-9E7909664205}" type="parTrans" cxnId="{D90A7DF7-0F08-4883-BE37-D7FE29164C4F}">
      <dgm:prSet/>
      <dgm:spPr/>
      <dgm:t>
        <a:bodyPr/>
        <a:lstStyle/>
        <a:p>
          <a:endParaRPr lang="en-GB"/>
        </a:p>
      </dgm:t>
    </dgm:pt>
    <dgm:pt modelId="{B24A425C-460D-4E4B-AABE-3DE67C47546F}" type="sibTrans" cxnId="{D90A7DF7-0F08-4883-BE37-D7FE29164C4F}">
      <dgm:prSet/>
      <dgm:spPr/>
      <dgm:t>
        <a:bodyPr/>
        <a:lstStyle/>
        <a:p>
          <a:endParaRPr lang="en-GB"/>
        </a:p>
      </dgm:t>
    </dgm:pt>
    <dgm:pt modelId="{5AD65D2D-2695-455C-9035-887B21653808}">
      <dgm:prSet/>
      <dgm:spPr/>
      <dgm:t>
        <a:bodyPr/>
        <a:lstStyle/>
        <a:p>
          <a:r>
            <a:rPr lang="en-US" dirty="0">
              <a:sym typeface="Wingdings 2" panose="05020102010507070707" pitchFamily="18" charset="2"/>
            </a:rPr>
            <a:t> </a:t>
          </a:r>
          <a:r>
            <a:rPr lang="en-GB" dirty="0"/>
            <a:t>Things to consider</a:t>
          </a:r>
        </a:p>
      </dgm:t>
    </dgm:pt>
    <dgm:pt modelId="{03ADA52A-105F-48A9-8592-F3D2A4B954E9}" type="parTrans" cxnId="{3CD4D0CB-1DCF-486F-A561-9C783E520C12}">
      <dgm:prSet/>
      <dgm:spPr/>
      <dgm:t>
        <a:bodyPr/>
        <a:lstStyle/>
        <a:p>
          <a:endParaRPr lang="en-GB"/>
        </a:p>
      </dgm:t>
    </dgm:pt>
    <dgm:pt modelId="{E16CD1B1-81F7-4685-AB72-DC6C28846B00}" type="sibTrans" cxnId="{3CD4D0CB-1DCF-486F-A561-9C783E520C12}">
      <dgm:prSet/>
      <dgm:spPr/>
      <dgm:t>
        <a:bodyPr/>
        <a:lstStyle/>
        <a:p>
          <a:endParaRPr lang="en-GB"/>
        </a:p>
      </dgm:t>
    </dgm:pt>
    <dgm:pt modelId="{062A7937-6BE7-4992-B6E2-1C160433778E}">
      <dgm:prSet/>
      <dgm:spPr/>
      <dgm:t>
        <a:bodyPr/>
        <a:lstStyle/>
        <a:p>
          <a:r>
            <a:rPr lang="en-US" dirty="0">
              <a:sym typeface="Wingdings 2" panose="05020102010507070707" pitchFamily="18" charset="2"/>
            </a:rPr>
            <a:t> Resources</a:t>
          </a:r>
          <a:endParaRPr lang="en-GB" dirty="0"/>
        </a:p>
      </dgm:t>
    </dgm:pt>
    <dgm:pt modelId="{B362FBFF-91F5-406D-A3D9-2A550D2E2FE4}" type="parTrans" cxnId="{515BACAD-CF7D-4B58-989A-1C00733299EA}">
      <dgm:prSet/>
      <dgm:spPr/>
      <dgm:t>
        <a:bodyPr/>
        <a:lstStyle/>
        <a:p>
          <a:endParaRPr lang="en-GB"/>
        </a:p>
      </dgm:t>
    </dgm:pt>
    <dgm:pt modelId="{FC7DED3B-F670-40EA-B985-A4F05A97D883}" type="sibTrans" cxnId="{515BACAD-CF7D-4B58-989A-1C00733299EA}">
      <dgm:prSet/>
      <dgm:spPr/>
      <dgm:t>
        <a:bodyPr/>
        <a:lstStyle/>
        <a:p>
          <a:endParaRPr lang="en-GB"/>
        </a:p>
      </dgm:t>
    </dgm:pt>
    <dgm:pt modelId="{87AB0821-C62B-4C81-B47A-B05D082344CD}">
      <dgm:prSet/>
      <dgm:spPr/>
      <dgm:t>
        <a:bodyPr/>
        <a:lstStyle/>
        <a:p>
          <a:r>
            <a:rPr lang="en-US" dirty="0">
              <a:sym typeface="Wingdings 2" panose="05020102010507070707" pitchFamily="18" charset="2"/>
            </a:rPr>
            <a:t> Understanding Autism – what is it and how do we talk about it</a:t>
          </a:r>
          <a:endParaRPr lang="en-GB" dirty="0"/>
        </a:p>
      </dgm:t>
    </dgm:pt>
    <dgm:pt modelId="{7DAE3D1A-1048-4324-B2EF-C73B37FAEEA8}" type="sibTrans" cxnId="{22AF4F76-3451-40D9-A45D-75E1E23E6F3E}">
      <dgm:prSet/>
      <dgm:spPr/>
      <dgm:t>
        <a:bodyPr/>
        <a:lstStyle/>
        <a:p>
          <a:endParaRPr lang="en-GB"/>
        </a:p>
      </dgm:t>
    </dgm:pt>
    <dgm:pt modelId="{603BF826-A622-4099-B49A-5C32298A60D8}" type="parTrans" cxnId="{22AF4F76-3451-40D9-A45D-75E1E23E6F3E}">
      <dgm:prSet/>
      <dgm:spPr/>
      <dgm:t>
        <a:bodyPr/>
        <a:lstStyle/>
        <a:p>
          <a:endParaRPr lang="en-GB"/>
        </a:p>
      </dgm:t>
    </dgm:pt>
    <dgm:pt modelId="{3977C90C-BD95-4AAA-9AA5-FD312BBF3CE2}" type="pres">
      <dgm:prSet presAssocID="{9829E9C1-8236-418D-93F2-D317A89BD509}" presName="vert0" presStyleCnt="0">
        <dgm:presLayoutVars>
          <dgm:dir/>
          <dgm:animOne val="branch"/>
          <dgm:animLvl val="lvl"/>
        </dgm:presLayoutVars>
      </dgm:prSet>
      <dgm:spPr/>
    </dgm:pt>
    <dgm:pt modelId="{1B3CD82B-FE07-41C0-B80B-79890F4B6A58}" type="pres">
      <dgm:prSet presAssocID="{B1785ED1-5156-4DAF-A8CB-662AD4174F07}" presName="thickLine" presStyleLbl="alignNode1" presStyleIdx="0" presStyleCnt="6"/>
      <dgm:spPr/>
    </dgm:pt>
    <dgm:pt modelId="{0EF73BA3-CECE-4880-A152-70E42C853828}" type="pres">
      <dgm:prSet presAssocID="{B1785ED1-5156-4DAF-A8CB-662AD4174F07}" presName="horz1" presStyleCnt="0"/>
      <dgm:spPr/>
    </dgm:pt>
    <dgm:pt modelId="{0FCE815A-2FCB-404A-B823-8D8C7775DB72}" type="pres">
      <dgm:prSet presAssocID="{B1785ED1-5156-4DAF-A8CB-662AD4174F07}" presName="tx1" presStyleLbl="revTx" presStyleIdx="0" presStyleCnt="6"/>
      <dgm:spPr/>
    </dgm:pt>
    <dgm:pt modelId="{CCD40D97-6EBD-4442-A3CA-00483A5CB2AA}" type="pres">
      <dgm:prSet presAssocID="{B1785ED1-5156-4DAF-A8CB-662AD4174F07}" presName="vert1" presStyleCnt="0"/>
      <dgm:spPr/>
    </dgm:pt>
    <dgm:pt modelId="{0FF857CD-B399-40F6-87DC-F4F2B92EFA6A}" type="pres">
      <dgm:prSet presAssocID="{87AB0821-C62B-4C81-B47A-B05D082344CD}" presName="thickLine" presStyleLbl="alignNode1" presStyleIdx="1" presStyleCnt="6"/>
      <dgm:spPr/>
    </dgm:pt>
    <dgm:pt modelId="{83EB518B-6949-4A36-9907-1308F3E11659}" type="pres">
      <dgm:prSet presAssocID="{87AB0821-C62B-4C81-B47A-B05D082344CD}" presName="horz1" presStyleCnt="0"/>
      <dgm:spPr/>
    </dgm:pt>
    <dgm:pt modelId="{ADE1990D-E463-4E8F-AE47-16AC3E19FBBB}" type="pres">
      <dgm:prSet presAssocID="{87AB0821-C62B-4C81-B47A-B05D082344CD}" presName="tx1" presStyleLbl="revTx" presStyleIdx="1" presStyleCnt="6"/>
      <dgm:spPr/>
    </dgm:pt>
    <dgm:pt modelId="{C961A968-7E16-426A-B24F-A4A2AE018753}" type="pres">
      <dgm:prSet presAssocID="{87AB0821-C62B-4C81-B47A-B05D082344CD}" presName="vert1" presStyleCnt="0"/>
      <dgm:spPr/>
    </dgm:pt>
    <dgm:pt modelId="{2FD1F610-6FC7-431F-8B2F-66BED49F17AA}" type="pres">
      <dgm:prSet presAssocID="{5AD65D2D-2695-455C-9035-887B21653808}" presName="thickLine" presStyleLbl="alignNode1" presStyleIdx="2" presStyleCnt="6"/>
      <dgm:spPr/>
    </dgm:pt>
    <dgm:pt modelId="{842F6559-306F-4BE7-B2CC-0426D514008C}" type="pres">
      <dgm:prSet presAssocID="{5AD65D2D-2695-455C-9035-887B21653808}" presName="horz1" presStyleCnt="0"/>
      <dgm:spPr/>
    </dgm:pt>
    <dgm:pt modelId="{975F3FB8-3D33-4431-B310-FEF07DACF9EF}" type="pres">
      <dgm:prSet presAssocID="{5AD65D2D-2695-455C-9035-887B21653808}" presName="tx1" presStyleLbl="revTx" presStyleIdx="2" presStyleCnt="6"/>
      <dgm:spPr/>
    </dgm:pt>
    <dgm:pt modelId="{44CA7368-0F42-4A1F-89B8-0B36F3C4A9D3}" type="pres">
      <dgm:prSet presAssocID="{5AD65D2D-2695-455C-9035-887B21653808}" presName="vert1" presStyleCnt="0"/>
      <dgm:spPr/>
    </dgm:pt>
    <dgm:pt modelId="{940F72B4-8930-4367-A825-A077AA26F315}" type="pres">
      <dgm:prSet presAssocID="{72055498-F7D2-4DE5-8379-B416D72C4B25}" presName="thickLine" presStyleLbl="alignNode1" presStyleIdx="3" presStyleCnt="6"/>
      <dgm:spPr/>
    </dgm:pt>
    <dgm:pt modelId="{A2581728-ADDF-4B1D-9C20-0BFADA51D1D2}" type="pres">
      <dgm:prSet presAssocID="{72055498-F7D2-4DE5-8379-B416D72C4B25}" presName="horz1" presStyleCnt="0"/>
      <dgm:spPr/>
    </dgm:pt>
    <dgm:pt modelId="{F6F0D44F-2C7D-44C9-A4DF-BE93508A82EE}" type="pres">
      <dgm:prSet presAssocID="{72055498-F7D2-4DE5-8379-B416D72C4B25}" presName="tx1" presStyleLbl="revTx" presStyleIdx="3" presStyleCnt="6"/>
      <dgm:spPr/>
    </dgm:pt>
    <dgm:pt modelId="{BE63BA4A-9C2D-4AAF-8FE1-06B5C157F06E}" type="pres">
      <dgm:prSet presAssocID="{72055498-F7D2-4DE5-8379-B416D72C4B25}" presName="vert1" presStyleCnt="0"/>
      <dgm:spPr/>
    </dgm:pt>
    <dgm:pt modelId="{7ED25A1A-462C-470A-9B99-8DF376273207}" type="pres">
      <dgm:prSet presAssocID="{062A7937-6BE7-4992-B6E2-1C160433778E}" presName="thickLine" presStyleLbl="alignNode1" presStyleIdx="4" presStyleCnt="6"/>
      <dgm:spPr/>
    </dgm:pt>
    <dgm:pt modelId="{82165FD1-6DFE-4D98-AB15-F0468548B306}" type="pres">
      <dgm:prSet presAssocID="{062A7937-6BE7-4992-B6E2-1C160433778E}" presName="horz1" presStyleCnt="0"/>
      <dgm:spPr/>
    </dgm:pt>
    <dgm:pt modelId="{08FF9C2D-D8D2-4926-8045-0418ABCE3A41}" type="pres">
      <dgm:prSet presAssocID="{062A7937-6BE7-4992-B6E2-1C160433778E}" presName="tx1" presStyleLbl="revTx" presStyleIdx="4" presStyleCnt="6"/>
      <dgm:spPr/>
    </dgm:pt>
    <dgm:pt modelId="{BBBF982B-6F78-48D5-94E5-E588585B00F4}" type="pres">
      <dgm:prSet presAssocID="{062A7937-6BE7-4992-B6E2-1C160433778E}" presName="vert1" presStyleCnt="0"/>
      <dgm:spPr/>
    </dgm:pt>
    <dgm:pt modelId="{EBB69902-2356-40A5-8391-9C87698BC078}" type="pres">
      <dgm:prSet presAssocID="{43203E28-5961-490C-8E28-328D97C1D718}" presName="thickLine" presStyleLbl="alignNode1" presStyleIdx="5" presStyleCnt="6"/>
      <dgm:spPr/>
    </dgm:pt>
    <dgm:pt modelId="{DF33A507-311B-4F68-8C65-5F838E14EFE2}" type="pres">
      <dgm:prSet presAssocID="{43203E28-5961-490C-8E28-328D97C1D718}" presName="horz1" presStyleCnt="0"/>
      <dgm:spPr/>
    </dgm:pt>
    <dgm:pt modelId="{6053408D-DF50-4804-AB14-BC7D6B8AF51F}" type="pres">
      <dgm:prSet presAssocID="{43203E28-5961-490C-8E28-328D97C1D718}" presName="tx1" presStyleLbl="revTx" presStyleIdx="5" presStyleCnt="6"/>
      <dgm:spPr/>
    </dgm:pt>
    <dgm:pt modelId="{3DBEF0B6-1257-4546-AF66-72F9653C3923}" type="pres">
      <dgm:prSet presAssocID="{43203E28-5961-490C-8E28-328D97C1D718}" presName="vert1" presStyleCnt="0"/>
      <dgm:spPr/>
    </dgm:pt>
  </dgm:ptLst>
  <dgm:cxnLst>
    <dgm:cxn modelId="{09EE2004-1ED3-4F50-B695-8A03BF8D0811}" type="presOf" srcId="{9829E9C1-8236-418D-93F2-D317A89BD509}" destId="{3977C90C-BD95-4AAA-9AA5-FD312BBF3CE2}" srcOrd="0" destOrd="0" presId="urn:microsoft.com/office/officeart/2008/layout/LinedList"/>
    <dgm:cxn modelId="{273BEC35-C2C1-46FC-8D50-A0EBFD5B935E}" type="presOf" srcId="{43203E28-5961-490C-8E28-328D97C1D718}" destId="{6053408D-DF50-4804-AB14-BC7D6B8AF51F}" srcOrd="0" destOrd="0" presId="urn:microsoft.com/office/officeart/2008/layout/LinedList"/>
    <dgm:cxn modelId="{C5FC714C-EC82-4BBE-8D97-4117993B4AFC}" srcId="{9829E9C1-8236-418D-93F2-D317A89BD509}" destId="{72055498-F7D2-4DE5-8379-B416D72C4B25}" srcOrd="3" destOrd="0" parTransId="{512DC49D-ED8E-4AF3-8BE1-389A79DE052C}" sibTransId="{95B06025-2269-4B14-A44C-47309765F46F}"/>
    <dgm:cxn modelId="{22AF4F76-3451-40D9-A45D-75E1E23E6F3E}" srcId="{9829E9C1-8236-418D-93F2-D317A89BD509}" destId="{87AB0821-C62B-4C81-B47A-B05D082344CD}" srcOrd="1" destOrd="0" parTransId="{603BF826-A622-4099-B49A-5C32298A60D8}" sibTransId="{7DAE3D1A-1048-4324-B2EF-C73B37FAEEA8}"/>
    <dgm:cxn modelId="{2D89417C-6C05-4FE5-8734-BF36C6F6B75A}" type="presOf" srcId="{87AB0821-C62B-4C81-B47A-B05D082344CD}" destId="{ADE1990D-E463-4E8F-AE47-16AC3E19FBBB}" srcOrd="0" destOrd="0" presId="urn:microsoft.com/office/officeart/2008/layout/LinedList"/>
    <dgm:cxn modelId="{90CDC389-5BA5-48B9-A73F-00716B93894C}" srcId="{9829E9C1-8236-418D-93F2-D317A89BD509}" destId="{B1785ED1-5156-4DAF-A8CB-662AD4174F07}" srcOrd="0" destOrd="0" parTransId="{EF6D467C-2B60-4E13-891B-FA9A1387FA22}" sibTransId="{19211CE4-B08B-4996-A309-94483E6115CE}"/>
    <dgm:cxn modelId="{71C00F9C-0F26-438D-80E7-459A6CCE8CE9}" type="presOf" srcId="{5AD65D2D-2695-455C-9035-887B21653808}" destId="{975F3FB8-3D33-4431-B310-FEF07DACF9EF}" srcOrd="0" destOrd="0" presId="urn:microsoft.com/office/officeart/2008/layout/LinedList"/>
    <dgm:cxn modelId="{515BACAD-CF7D-4B58-989A-1C00733299EA}" srcId="{9829E9C1-8236-418D-93F2-D317A89BD509}" destId="{062A7937-6BE7-4992-B6E2-1C160433778E}" srcOrd="4" destOrd="0" parTransId="{B362FBFF-91F5-406D-A3D9-2A550D2E2FE4}" sibTransId="{FC7DED3B-F670-40EA-B985-A4F05A97D883}"/>
    <dgm:cxn modelId="{3CD4D0CB-1DCF-486F-A561-9C783E520C12}" srcId="{9829E9C1-8236-418D-93F2-D317A89BD509}" destId="{5AD65D2D-2695-455C-9035-887B21653808}" srcOrd="2" destOrd="0" parTransId="{03ADA52A-105F-48A9-8592-F3D2A4B954E9}" sibTransId="{E16CD1B1-81F7-4685-AB72-DC6C28846B00}"/>
    <dgm:cxn modelId="{62D31CD5-D64A-4DD4-A583-E84A9464D9ED}" type="presOf" srcId="{72055498-F7D2-4DE5-8379-B416D72C4B25}" destId="{F6F0D44F-2C7D-44C9-A4DF-BE93508A82EE}" srcOrd="0" destOrd="0" presId="urn:microsoft.com/office/officeart/2008/layout/LinedList"/>
    <dgm:cxn modelId="{F53A2AF6-8DC6-49EC-903E-3719C83C1413}" type="presOf" srcId="{B1785ED1-5156-4DAF-A8CB-662AD4174F07}" destId="{0FCE815A-2FCB-404A-B823-8D8C7775DB72}" srcOrd="0" destOrd="0" presId="urn:microsoft.com/office/officeart/2008/layout/LinedList"/>
    <dgm:cxn modelId="{D90A7DF7-0F08-4883-BE37-D7FE29164C4F}" srcId="{9829E9C1-8236-418D-93F2-D317A89BD509}" destId="{43203E28-5961-490C-8E28-328D97C1D718}" srcOrd="5" destOrd="0" parTransId="{19B7999A-1486-4085-A80C-9E7909664205}" sibTransId="{B24A425C-460D-4E4B-AABE-3DE67C47546F}"/>
    <dgm:cxn modelId="{5655DEFB-B1F0-440C-929C-739D3310B86F}" type="presOf" srcId="{062A7937-6BE7-4992-B6E2-1C160433778E}" destId="{08FF9C2D-D8D2-4926-8045-0418ABCE3A41}" srcOrd="0" destOrd="0" presId="urn:microsoft.com/office/officeart/2008/layout/LinedList"/>
    <dgm:cxn modelId="{412B8FAE-03FE-4C30-AC07-D2294FE9505D}" type="presParOf" srcId="{3977C90C-BD95-4AAA-9AA5-FD312BBF3CE2}" destId="{1B3CD82B-FE07-41C0-B80B-79890F4B6A58}" srcOrd="0" destOrd="0" presId="urn:microsoft.com/office/officeart/2008/layout/LinedList"/>
    <dgm:cxn modelId="{64407BFD-9856-4CE3-9CEE-136A9D12D659}" type="presParOf" srcId="{3977C90C-BD95-4AAA-9AA5-FD312BBF3CE2}" destId="{0EF73BA3-CECE-4880-A152-70E42C853828}" srcOrd="1" destOrd="0" presId="urn:microsoft.com/office/officeart/2008/layout/LinedList"/>
    <dgm:cxn modelId="{BD102ECC-31C8-4AAA-A3EC-684DBC7EFB91}" type="presParOf" srcId="{0EF73BA3-CECE-4880-A152-70E42C853828}" destId="{0FCE815A-2FCB-404A-B823-8D8C7775DB72}" srcOrd="0" destOrd="0" presId="urn:microsoft.com/office/officeart/2008/layout/LinedList"/>
    <dgm:cxn modelId="{F882237D-71F7-48A9-A15C-89A8B252FC9E}" type="presParOf" srcId="{0EF73BA3-CECE-4880-A152-70E42C853828}" destId="{CCD40D97-6EBD-4442-A3CA-00483A5CB2AA}" srcOrd="1" destOrd="0" presId="urn:microsoft.com/office/officeart/2008/layout/LinedList"/>
    <dgm:cxn modelId="{38A60B2D-5265-4623-AE5D-2A766F88896F}" type="presParOf" srcId="{3977C90C-BD95-4AAA-9AA5-FD312BBF3CE2}" destId="{0FF857CD-B399-40F6-87DC-F4F2B92EFA6A}" srcOrd="2" destOrd="0" presId="urn:microsoft.com/office/officeart/2008/layout/LinedList"/>
    <dgm:cxn modelId="{0B8CFE87-CA88-4F90-A9E6-015A367FAC7B}" type="presParOf" srcId="{3977C90C-BD95-4AAA-9AA5-FD312BBF3CE2}" destId="{83EB518B-6949-4A36-9907-1308F3E11659}" srcOrd="3" destOrd="0" presId="urn:microsoft.com/office/officeart/2008/layout/LinedList"/>
    <dgm:cxn modelId="{1174EE74-9C28-4A9D-82D9-4C9950B026F1}" type="presParOf" srcId="{83EB518B-6949-4A36-9907-1308F3E11659}" destId="{ADE1990D-E463-4E8F-AE47-16AC3E19FBBB}" srcOrd="0" destOrd="0" presId="urn:microsoft.com/office/officeart/2008/layout/LinedList"/>
    <dgm:cxn modelId="{30DA8F5D-8B44-4965-8D0F-BF5C7C51B7D4}" type="presParOf" srcId="{83EB518B-6949-4A36-9907-1308F3E11659}" destId="{C961A968-7E16-426A-B24F-A4A2AE018753}" srcOrd="1" destOrd="0" presId="urn:microsoft.com/office/officeart/2008/layout/LinedList"/>
    <dgm:cxn modelId="{E5C69B56-CE0D-445C-8EFD-5C56BE27D80A}" type="presParOf" srcId="{3977C90C-BD95-4AAA-9AA5-FD312BBF3CE2}" destId="{2FD1F610-6FC7-431F-8B2F-66BED49F17AA}" srcOrd="4" destOrd="0" presId="urn:microsoft.com/office/officeart/2008/layout/LinedList"/>
    <dgm:cxn modelId="{72070577-C069-48DB-87F4-4997D2319272}" type="presParOf" srcId="{3977C90C-BD95-4AAA-9AA5-FD312BBF3CE2}" destId="{842F6559-306F-4BE7-B2CC-0426D514008C}" srcOrd="5" destOrd="0" presId="urn:microsoft.com/office/officeart/2008/layout/LinedList"/>
    <dgm:cxn modelId="{DB8A3F48-0D9B-4EE6-9B97-B29D6D684BF3}" type="presParOf" srcId="{842F6559-306F-4BE7-B2CC-0426D514008C}" destId="{975F3FB8-3D33-4431-B310-FEF07DACF9EF}" srcOrd="0" destOrd="0" presId="urn:microsoft.com/office/officeart/2008/layout/LinedList"/>
    <dgm:cxn modelId="{5CFBB04E-F74D-46C2-8B83-F1021A445B9E}" type="presParOf" srcId="{842F6559-306F-4BE7-B2CC-0426D514008C}" destId="{44CA7368-0F42-4A1F-89B8-0B36F3C4A9D3}" srcOrd="1" destOrd="0" presId="urn:microsoft.com/office/officeart/2008/layout/LinedList"/>
    <dgm:cxn modelId="{EF589DF8-9717-42A5-9818-422BCA54A49A}" type="presParOf" srcId="{3977C90C-BD95-4AAA-9AA5-FD312BBF3CE2}" destId="{940F72B4-8930-4367-A825-A077AA26F315}" srcOrd="6" destOrd="0" presId="urn:microsoft.com/office/officeart/2008/layout/LinedList"/>
    <dgm:cxn modelId="{79A64D37-6204-41A8-A278-7EB4BBFDCA46}" type="presParOf" srcId="{3977C90C-BD95-4AAA-9AA5-FD312BBF3CE2}" destId="{A2581728-ADDF-4B1D-9C20-0BFADA51D1D2}" srcOrd="7" destOrd="0" presId="urn:microsoft.com/office/officeart/2008/layout/LinedList"/>
    <dgm:cxn modelId="{B8BDC299-812E-4222-8277-7B8BEED5A97C}" type="presParOf" srcId="{A2581728-ADDF-4B1D-9C20-0BFADA51D1D2}" destId="{F6F0D44F-2C7D-44C9-A4DF-BE93508A82EE}" srcOrd="0" destOrd="0" presId="urn:microsoft.com/office/officeart/2008/layout/LinedList"/>
    <dgm:cxn modelId="{53EE7E6B-BA6F-4237-A845-8D2E993DBE60}" type="presParOf" srcId="{A2581728-ADDF-4B1D-9C20-0BFADA51D1D2}" destId="{BE63BA4A-9C2D-4AAF-8FE1-06B5C157F06E}" srcOrd="1" destOrd="0" presId="urn:microsoft.com/office/officeart/2008/layout/LinedList"/>
    <dgm:cxn modelId="{B5D7EA0B-6C99-4458-A8DF-15CE0A8BDE8A}" type="presParOf" srcId="{3977C90C-BD95-4AAA-9AA5-FD312BBF3CE2}" destId="{7ED25A1A-462C-470A-9B99-8DF376273207}" srcOrd="8" destOrd="0" presId="urn:microsoft.com/office/officeart/2008/layout/LinedList"/>
    <dgm:cxn modelId="{69957A81-8422-452C-9E5D-93F209F4CDF7}" type="presParOf" srcId="{3977C90C-BD95-4AAA-9AA5-FD312BBF3CE2}" destId="{82165FD1-6DFE-4D98-AB15-F0468548B306}" srcOrd="9" destOrd="0" presId="urn:microsoft.com/office/officeart/2008/layout/LinedList"/>
    <dgm:cxn modelId="{2D7BEAF3-8F0F-4BBF-BD32-272530DC4D73}" type="presParOf" srcId="{82165FD1-6DFE-4D98-AB15-F0468548B306}" destId="{08FF9C2D-D8D2-4926-8045-0418ABCE3A41}" srcOrd="0" destOrd="0" presId="urn:microsoft.com/office/officeart/2008/layout/LinedList"/>
    <dgm:cxn modelId="{5DB9BEC5-E9E0-4373-88C4-45A8921F048E}" type="presParOf" srcId="{82165FD1-6DFE-4D98-AB15-F0468548B306}" destId="{BBBF982B-6F78-48D5-94E5-E588585B00F4}" srcOrd="1" destOrd="0" presId="urn:microsoft.com/office/officeart/2008/layout/LinedList"/>
    <dgm:cxn modelId="{57A624FA-3598-4F61-887C-83E6168A52B7}" type="presParOf" srcId="{3977C90C-BD95-4AAA-9AA5-FD312BBF3CE2}" destId="{EBB69902-2356-40A5-8391-9C87698BC078}" srcOrd="10" destOrd="0" presId="urn:microsoft.com/office/officeart/2008/layout/LinedList"/>
    <dgm:cxn modelId="{20579574-FC35-4154-A2C2-77BFD82E304F}" type="presParOf" srcId="{3977C90C-BD95-4AAA-9AA5-FD312BBF3CE2}" destId="{DF33A507-311B-4F68-8C65-5F838E14EFE2}" srcOrd="11" destOrd="0" presId="urn:microsoft.com/office/officeart/2008/layout/LinedList"/>
    <dgm:cxn modelId="{08A123BC-122A-4D96-A5EE-A978487692D5}" type="presParOf" srcId="{DF33A507-311B-4F68-8C65-5F838E14EFE2}" destId="{6053408D-DF50-4804-AB14-BC7D6B8AF51F}" srcOrd="0" destOrd="0" presId="urn:microsoft.com/office/officeart/2008/layout/LinedList"/>
    <dgm:cxn modelId="{EF4DD80E-69B2-47CA-AF37-71900C586505}" type="presParOf" srcId="{DF33A507-311B-4F68-8C65-5F838E14EFE2}" destId="{3DBEF0B6-1257-4546-AF66-72F9653C39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AC6BDC-A97A-43B0-ADEE-AA2DD39D3F1A}"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GB"/>
        </a:p>
      </dgm:t>
    </dgm:pt>
    <dgm:pt modelId="{2DB7DFE2-581F-41CE-96A0-64E90E29E0CF}">
      <dgm:prSet/>
      <dgm:spPr/>
      <dgm:t>
        <a:bodyPr/>
        <a:lstStyle/>
        <a:p>
          <a:r>
            <a:rPr lang="en-US" b="1">
              <a:solidFill>
                <a:schemeClr val="bg1"/>
              </a:solidFill>
              <a:latin typeface="+mn-lt"/>
              <a:cs typeface="Arial" panose="020B0604020202020204" pitchFamily="34" charset="0"/>
            </a:rPr>
            <a:t>Autism Ambassadors </a:t>
          </a:r>
        </a:p>
      </dgm:t>
    </dgm:pt>
    <dgm:pt modelId="{BA853058-EF28-4FFB-894D-9FDA6C111B5E}" type="parTrans" cxnId="{148BACFA-1E75-43B6-93FC-AD412257C44D}">
      <dgm:prSet/>
      <dgm:spPr/>
      <dgm:t>
        <a:bodyPr/>
        <a:lstStyle/>
        <a:p>
          <a:endParaRPr lang="en-GB"/>
        </a:p>
      </dgm:t>
    </dgm:pt>
    <dgm:pt modelId="{B7DD54D8-A9FF-40E8-8C93-AB2C275D0D0A}" type="sibTrans" cxnId="{148BACFA-1E75-43B6-93FC-AD412257C44D}">
      <dgm:prSet/>
      <dgm:spPr/>
      <dgm:t>
        <a:bodyPr/>
        <a:lstStyle/>
        <a:p>
          <a:endParaRPr lang="en-GB"/>
        </a:p>
      </dgm:t>
    </dgm:pt>
    <dgm:pt modelId="{9CD1DE3F-A2D6-4698-BEAA-03C71B1B56A5}">
      <dgm:prSet/>
      <dgm:spPr/>
      <dgm:t>
        <a:bodyPr/>
        <a:lstStyle/>
        <a:p>
          <a:r>
            <a:rPr lang="en-US" dirty="0">
              <a:solidFill>
                <a:schemeClr val="bg1"/>
              </a:solidFill>
              <a:latin typeface="+mn-lt"/>
              <a:cs typeface="Arial" panose="020B0604020202020204" pitchFamily="34" charset="0"/>
            </a:rPr>
            <a:t>Having an Autism Ambassadors in every school is a great way to ensure there is someone with knowledge to be an ally to an Autistic individual -   </a:t>
          </a:r>
          <a:r>
            <a:rPr lang="en-GB"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Autism Ambassador Scheme for Hampshire, Portsmouth, Southampton and Isle of Wight (ascambassador.org.uk)</a:t>
          </a:r>
          <a:endParaRPr lang="en-US" dirty="0">
            <a:solidFill>
              <a:schemeClr val="bg1"/>
            </a:solidFill>
            <a:latin typeface="+mn-lt"/>
            <a:cs typeface="Arial" panose="020B0604020202020204" pitchFamily="34" charset="0"/>
          </a:endParaRPr>
        </a:p>
      </dgm:t>
    </dgm:pt>
    <dgm:pt modelId="{EF055F6D-F69E-4831-A1A8-493B080B10D6}" type="parTrans" cxnId="{6CA37AFA-8C60-4D99-8A43-0DA36D5E8B1D}">
      <dgm:prSet/>
      <dgm:spPr/>
      <dgm:t>
        <a:bodyPr/>
        <a:lstStyle/>
        <a:p>
          <a:endParaRPr lang="en-GB"/>
        </a:p>
      </dgm:t>
    </dgm:pt>
    <dgm:pt modelId="{E430610D-0953-41F2-B4EC-FEB48DC08050}" type="sibTrans" cxnId="{6CA37AFA-8C60-4D99-8A43-0DA36D5E8B1D}">
      <dgm:prSet/>
      <dgm:spPr/>
      <dgm:t>
        <a:bodyPr/>
        <a:lstStyle/>
        <a:p>
          <a:endParaRPr lang="en-GB"/>
        </a:p>
      </dgm:t>
    </dgm:pt>
    <dgm:pt modelId="{3C1C9BB6-ABD3-4076-B3EC-44EA8EB43E2E}">
      <dgm:prSet/>
      <dgm:spPr/>
      <dgm:t>
        <a:bodyPr/>
        <a:lstStyle/>
        <a:p>
          <a:r>
            <a:rPr lang="en-US" b="1">
              <a:solidFill>
                <a:schemeClr val="bg1"/>
              </a:solidFill>
              <a:latin typeface="+mn-lt"/>
              <a:cs typeface="Arial" panose="020B0604020202020204" pitchFamily="34" charset="0"/>
            </a:rPr>
            <a:t>HCC training  </a:t>
          </a:r>
        </a:p>
      </dgm:t>
    </dgm:pt>
    <dgm:pt modelId="{64F86CB1-E11C-4257-A09E-F89D2075E6E5}" type="parTrans" cxnId="{13BAFA88-3BD0-4387-80A3-6B8794AC518F}">
      <dgm:prSet/>
      <dgm:spPr/>
      <dgm:t>
        <a:bodyPr/>
        <a:lstStyle/>
        <a:p>
          <a:endParaRPr lang="en-GB"/>
        </a:p>
      </dgm:t>
    </dgm:pt>
    <dgm:pt modelId="{E690C6E8-D19E-449F-86F9-EA29284F9F88}" type="sibTrans" cxnId="{13BAFA88-3BD0-4387-80A3-6B8794AC518F}">
      <dgm:prSet/>
      <dgm:spPr/>
      <dgm:t>
        <a:bodyPr/>
        <a:lstStyle/>
        <a:p>
          <a:endParaRPr lang="en-GB"/>
        </a:p>
      </dgm:t>
    </dgm:pt>
    <dgm:pt modelId="{A0B7122D-99AA-45AB-85BE-611888A98671}">
      <dgm:prSet/>
      <dgm:spPr/>
      <dgm:t>
        <a:bodyPr/>
        <a:lstStyle/>
        <a:p>
          <a:r>
            <a:rPr lang="en-GB">
              <a:solidFill>
                <a:schemeClr val="bg1"/>
              </a:solidFill>
            </a:rPr>
            <a:t>There are several e-learning and courses about Autism via the learning zone - </a:t>
          </a:r>
          <a:r>
            <a:rPr lang="en-GB">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Learning Zone (sharepoint.com)</a:t>
          </a:r>
          <a:r>
            <a:rPr lang="en-GB">
              <a:solidFill>
                <a:schemeClr val="bg1"/>
              </a:solidFill>
            </a:rPr>
            <a:t> </a:t>
          </a:r>
          <a:endParaRPr lang="en-US">
            <a:solidFill>
              <a:schemeClr val="bg1"/>
            </a:solidFill>
            <a:latin typeface="+mn-lt"/>
            <a:cs typeface="Arial" panose="020B0604020202020204" pitchFamily="34" charset="0"/>
          </a:endParaRPr>
        </a:p>
      </dgm:t>
    </dgm:pt>
    <dgm:pt modelId="{2CC0C775-2131-4F72-93D1-3FB694891BE0}" type="parTrans" cxnId="{7C84FA30-B792-4031-A1CD-4AD1B9490B1E}">
      <dgm:prSet/>
      <dgm:spPr/>
      <dgm:t>
        <a:bodyPr/>
        <a:lstStyle/>
        <a:p>
          <a:endParaRPr lang="en-GB"/>
        </a:p>
      </dgm:t>
    </dgm:pt>
    <dgm:pt modelId="{F88B245B-1BCD-4266-B809-406E18AE1C01}" type="sibTrans" cxnId="{7C84FA30-B792-4031-A1CD-4AD1B9490B1E}">
      <dgm:prSet/>
      <dgm:spPr/>
      <dgm:t>
        <a:bodyPr/>
        <a:lstStyle/>
        <a:p>
          <a:endParaRPr lang="en-GB"/>
        </a:p>
      </dgm:t>
    </dgm:pt>
    <dgm:pt modelId="{D71FBCDC-3472-4956-84BA-8813D612AF61}">
      <dgm:prSet/>
      <dgm:spPr/>
      <dgm:t>
        <a:bodyPr/>
        <a:lstStyle/>
        <a:p>
          <a:r>
            <a:rPr lang="en-US">
              <a:solidFill>
                <a:schemeClr val="bg1"/>
              </a:solidFill>
              <a:latin typeface="+mn-lt"/>
              <a:cs typeface="Arial" panose="020B0604020202020204" pitchFamily="34" charset="0"/>
            </a:rPr>
            <a:t>AET Better Alliance training facilitated by Henry Tyndale School</a:t>
          </a:r>
        </a:p>
      </dgm:t>
    </dgm:pt>
    <dgm:pt modelId="{CF951347-F609-4662-B119-9A187E7520CA}" type="parTrans" cxnId="{9E0F7751-1728-4BAC-9EDF-895FF0497710}">
      <dgm:prSet/>
      <dgm:spPr/>
      <dgm:t>
        <a:bodyPr/>
        <a:lstStyle/>
        <a:p>
          <a:endParaRPr lang="en-GB"/>
        </a:p>
      </dgm:t>
    </dgm:pt>
    <dgm:pt modelId="{F0A4D8D7-43B6-463E-B993-3DEE40DE64DD}" type="sibTrans" cxnId="{9E0F7751-1728-4BAC-9EDF-895FF0497710}">
      <dgm:prSet/>
      <dgm:spPr/>
      <dgm:t>
        <a:bodyPr/>
        <a:lstStyle/>
        <a:p>
          <a:endParaRPr lang="en-GB"/>
        </a:p>
      </dgm:t>
    </dgm:pt>
    <dgm:pt modelId="{90023CB8-F498-4FA6-B136-5F1434B8BFD3}">
      <dgm:prSet/>
      <dgm:spPr/>
      <dgm:t>
        <a:bodyPr/>
        <a:lstStyle/>
        <a:p>
          <a:r>
            <a:rPr lang="en-US">
              <a:solidFill>
                <a:schemeClr val="bg1"/>
              </a:solidFill>
              <a:latin typeface="+mn-lt"/>
              <a:cs typeface="Arial" panose="020B0604020202020204" pitchFamily="34" charset="0"/>
            </a:rPr>
            <a:t>HIAS training</a:t>
          </a:r>
        </a:p>
      </dgm:t>
    </dgm:pt>
    <dgm:pt modelId="{F93C25B2-75E3-4A27-B55E-6BCEF553F0C0}" type="parTrans" cxnId="{8A3CB511-E9D3-4C93-A1E7-937081CCD9C0}">
      <dgm:prSet/>
      <dgm:spPr/>
      <dgm:t>
        <a:bodyPr/>
        <a:lstStyle/>
        <a:p>
          <a:endParaRPr lang="en-GB"/>
        </a:p>
      </dgm:t>
    </dgm:pt>
    <dgm:pt modelId="{8E4378B4-6C1B-44F9-8B1B-BAD04B41BF82}" type="sibTrans" cxnId="{8A3CB511-E9D3-4C93-A1E7-937081CCD9C0}">
      <dgm:prSet/>
      <dgm:spPr/>
      <dgm:t>
        <a:bodyPr/>
        <a:lstStyle/>
        <a:p>
          <a:endParaRPr lang="en-GB"/>
        </a:p>
      </dgm:t>
    </dgm:pt>
    <dgm:pt modelId="{794E3870-7745-4B7B-8EEF-D0316941AAB9}">
      <dgm:prSet/>
      <dgm:spPr/>
      <dgm:t>
        <a:bodyPr/>
        <a:lstStyle/>
        <a:p>
          <a:r>
            <a:rPr lang="en-US">
              <a:solidFill>
                <a:schemeClr val="bg1"/>
              </a:solidFill>
              <a:latin typeface="+mn-lt"/>
              <a:cs typeface="Arial" panose="020B0604020202020204" pitchFamily="34" charset="0"/>
            </a:rPr>
            <a:t>Moodle training</a:t>
          </a:r>
        </a:p>
      </dgm:t>
    </dgm:pt>
    <dgm:pt modelId="{34B166B1-2676-4D51-8A3D-C0554A135DF1}" type="parTrans" cxnId="{70A379DA-8090-4B9C-A489-E104F43279EC}">
      <dgm:prSet/>
      <dgm:spPr/>
      <dgm:t>
        <a:bodyPr/>
        <a:lstStyle/>
        <a:p>
          <a:endParaRPr lang="en-GB"/>
        </a:p>
      </dgm:t>
    </dgm:pt>
    <dgm:pt modelId="{8ADE7322-B727-4F83-8B3E-930A1F532213}" type="sibTrans" cxnId="{70A379DA-8090-4B9C-A489-E104F43279EC}">
      <dgm:prSet/>
      <dgm:spPr/>
      <dgm:t>
        <a:bodyPr/>
        <a:lstStyle/>
        <a:p>
          <a:endParaRPr lang="en-GB"/>
        </a:p>
      </dgm:t>
    </dgm:pt>
    <dgm:pt modelId="{9ABC7D2D-A357-4BDA-8DCD-98EB55DE77BD}">
      <dgm:prSet/>
      <dgm:spPr/>
      <dgm:t>
        <a:bodyPr/>
        <a:lstStyle/>
        <a:p>
          <a:r>
            <a:rPr lang="en-US" dirty="0">
              <a:solidFill>
                <a:schemeClr val="bg1"/>
              </a:solidFill>
              <a:latin typeface="+mn-lt"/>
              <a:cs typeface="Arial" panose="020B0604020202020204" pitchFamily="34" charset="0"/>
            </a:rPr>
            <a:t>HSCB training webinars</a:t>
          </a:r>
        </a:p>
      </dgm:t>
    </dgm:pt>
    <dgm:pt modelId="{C2B84134-233D-4D1D-B109-F7F4F605EF71}" type="parTrans" cxnId="{03889D5E-2F00-4BCC-BBFC-3ACABF4CE6B8}">
      <dgm:prSet/>
      <dgm:spPr/>
      <dgm:t>
        <a:bodyPr/>
        <a:lstStyle/>
        <a:p>
          <a:endParaRPr lang="en-GB"/>
        </a:p>
      </dgm:t>
    </dgm:pt>
    <dgm:pt modelId="{A0C194C1-7F63-4699-89D8-9D3F717896F9}" type="sibTrans" cxnId="{03889D5E-2F00-4BCC-BBFC-3ACABF4CE6B8}">
      <dgm:prSet/>
      <dgm:spPr/>
      <dgm:t>
        <a:bodyPr/>
        <a:lstStyle/>
        <a:p>
          <a:endParaRPr lang="en-GB"/>
        </a:p>
      </dgm:t>
    </dgm:pt>
    <dgm:pt modelId="{AB3572FF-4A8E-4402-BF94-78DCDF8BB391}" type="pres">
      <dgm:prSet presAssocID="{F5AC6BDC-A97A-43B0-ADEE-AA2DD39D3F1A}" presName="linear" presStyleCnt="0">
        <dgm:presLayoutVars>
          <dgm:dir/>
          <dgm:animLvl val="lvl"/>
          <dgm:resizeHandles val="exact"/>
        </dgm:presLayoutVars>
      </dgm:prSet>
      <dgm:spPr/>
    </dgm:pt>
    <dgm:pt modelId="{2FB07EF2-09BE-40FF-B1B5-7D9C5B667C5A}" type="pres">
      <dgm:prSet presAssocID="{2DB7DFE2-581F-41CE-96A0-64E90E29E0CF}" presName="parentLin" presStyleCnt="0"/>
      <dgm:spPr/>
    </dgm:pt>
    <dgm:pt modelId="{76E610F1-D9FF-4D5C-81AF-A92621835B75}" type="pres">
      <dgm:prSet presAssocID="{2DB7DFE2-581F-41CE-96A0-64E90E29E0CF}" presName="parentLeftMargin" presStyleLbl="node1" presStyleIdx="0" presStyleCnt="2"/>
      <dgm:spPr/>
    </dgm:pt>
    <dgm:pt modelId="{168F893D-F05F-4A20-A89D-AB7D978C9BB5}" type="pres">
      <dgm:prSet presAssocID="{2DB7DFE2-581F-41CE-96A0-64E90E29E0CF}" presName="parentText" presStyleLbl="node1" presStyleIdx="0" presStyleCnt="2">
        <dgm:presLayoutVars>
          <dgm:chMax val="0"/>
          <dgm:bulletEnabled val="1"/>
        </dgm:presLayoutVars>
      </dgm:prSet>
      <dgm:spPr/>
    </dgm:pt>
    <dgm:pt modelId="{9629DF85-1E20-416E-97FD-325B32C21F5D}" type="pres">
      <dgm:prSet presAssocID="{2DB7DFE2-581F-41CE-96A0-64E90E29E0CF}" presName="negativeSpace" presStyleCnt="0"/>
      <dgm:spPr/>
    </dgm:pt>
    <dgm:pt modelId="{D540ABBA-825D-48B1-A8E1-0B3E0043E758}" type="pres">
      <dgm:prSet presAssocID="{2DB7DFE2-581F-41CE-96A0-64E90E29E0CF}" presName="childText" presStyleLbl="conFgAcc1" presStyleIdx="0" presStyleCnt="2">
        <dgm:presLayoutVars>
          <dgm:bulletEnabled val="1"/>
        </dgm:presLayoutVars>
      </dgm:prSet>
      <dgm:spPr/>
    </dgm:pt>
    <dgm:pt modelId="{22DCD0B3-137F-44EA-9884-F4708F9C690B}" type="pres">
      <dgm:prSet presAssocID="{B7DD54D8-A9FF-40E8-8C93-AB2C275D0D0A}" presName="spaceBetweenRectangles" presStyleCnt="0"/>
      <dgm:spPr/>
    </dgm:pt>
    <dgm:pt modelId="{15C1C9B8-0183-4D24-A56F-6430B02ED342}" type="pres">
      <dgm:prSet presAssocID="{3C1C9BB6-ABD3-4076-B3EC-44EA8EB43E2E}" presName="parentLin" presStyleCnt="0"/>
      <dgm:spPr/>
    </dgm:pt>
    <dgm:pt modelId="{4AA542DA-0D30-4343-AA5B-0816FABEBEBF}" type="pres">
      <dgm:prSet presAssocID="{3C1C9BB6-ABD3-4076-B3EC-44EA8EB43E2E}" presName="parentLeftMargin" presStyleLbl="node1" presStyleIdx="0" presStyleCnt="2"/>
      <dgm:spPr/>
    </dgm:pt>
    <dgm:pt modelId="{1AD944AF-C66A-47BD-AC86-B2933B0BC198}" type="pres">
      <dgm:prSet presAssocID="{3C1C9BB6-ABD3-4076-B3EC-44EA8EB43E2E}" presName="parentText" presStyleLbl="node1" presStyleIdx="1" presStyleCnt="2">
        <dgm:presLayoutVars>
          <dgm:chMax val="0"/>
          <dgm:bulletEnabled val="1"/>
        </dgm:presLayoutVars>
      </dgm:prSet>
      <dgm:spPr/>
    </dgm:pt>
    <dgm:pt modelId="{4C1859D1-8924-4A06-8611-A28A79864843}" type="pres">
      <dgm:prSet presAssocID="{3C1C9BB6-ABD3-4076-B3EC-44EA8EB43E2E}" presName="negativeSpace" presStyleCnt="0"/>
      <dgm:spPr/>
    </dgm:pt>
    <dgm:pt modelId="{D63C30C6-0F0C-48B9-8F29-DDCD1AD0C281}" type="pres">
      <dgm:prSet presAssocID="{3C1C9BB6-ABD3-4076-B3EC-44EA8EB43E2E}" presName="childText" presStyleLbl="conFgAcc1" presStyleIdx="1" presStyleCnt="2">
        <dgm:presLayoutVars>
          <dgm:bulletEnabled val="1"/>
        </dgm:presLayoutVars>
      </dgm:prSet>
      <dgm:spPr/>
    </dgm:pt>
  </dgm:ptLst>
  <dgm:cxnLst>
    <dgm:cxn modelId="{8A3CB511-E9D3-4C93-A1E7-937081CCD9C0}" srcId="{3C1C9BB6-ABD3-4076-B3EC-44EA8EB43E2E}" destId="{90023CB8-F498-4FA6-B136-5F1434B8BFD3}" srcOrd="3" destOrd="0" parTransId="{F93C25B2-75E3-4A27-B55E-6BCEF553F0C0}" sibTransId="{8E4378B4-6C1B-44F9-8B1B-BAD04B41BF82}"/>
    <dgm:cxn modelId="{7C84FA30-B792-4031-A1CD-4AD1B9490B1E}" srcId="{3C1C9BB6-ABD3-4076-B3EC-44EA8EB43E2E}" destId="{A0B7122D-99AA-45AB-85BE-611888A98671}" srcOrd="0" destOrd="0" parTransId="{2CC0C775-2131-4F72-93D1-3FB694891BE0}" sibTransId="{F88B245B-1BCD-4266-B809-406E18AE1C01}"/>
    <dgm:cxn modelId="{F72E693E-2FD2-4EB1-AF62-831DE272AAA2}" type="presOf" srcId="{D71FBCDC-3472-4956-84BA-8813D612AF61}" destId="{D63C30C6-0F0C-48B9-8F29-DDCD1AD0C281}" srcOrd="0" destOrd="1" presId="urn:microsoft.com/office/officeart/2005/8/layout/list1"/>
    <dgm:cxn modelId="{1A4BD93F-D07C-4CAA-9159-A24122A183CA}" type="presOf" srcId="{A0B7122D-99AA-45AB-85BE-611888A98671}" destId="{D63C30C6-0F0C-48B9-8F29-DDCD1AD0C281}" srcOrd="0" destOrd="0" presId="urn:microsoft.com/office/officeart/2005/8/layout/list1"/>
    <dgm:cxn modelId="{03889D5E-2F00-4BCC-BBFC-3ACABF4CE6B8}" srcId="{3C1C9BB6-ABD3-4076-B3EC-44EA8EB43E2E}" destId="{9ABC7D2D-A357-4BDA-8DCD-98EB55DE77BD}" srcOrd="4" destOrd="0" parTransId="{C2B84134-233D-4D1D-B109-F7F4F605EF71}" sibTransId="{A0C194C1-7F63-4699-89D8-9D3F717896F9}"/>
    <dgm:cxn modelId="{E73C0146-9853-427C-8E2D-BACB7198E11C}" type="presOf" srcId="{3C1C9BB6-ABD3-4076-B3EC-44EA8EB43E2E}" destId="{4AA542DA-0D30-4343-AA5B-0816FABEBEBF}" srcOrd="0" destOrd="0" presId="urn:microsoft.com/office/officeart/2005/8/layout/list1"/>
    <dgm:cxn modelId="{9E0F7751-1728-4BAC-9EDF-895FF0497710}" srcId="{3C1C9BB6-ABD3-4076-B3EC-44EA8EB43E2E}" destId="{D71FBCDC-3472-4956-84BA-8813D612AF61}" srcOrd="1" destOrd="0" parTransId="{CF951347-F609-4662-B119-9A187E7520CA}" sibTransId="{F0A4D8D7-43B6-463E-B993-3DEE40DE64DD}"/>
    <dgm:cxn modelId="{19B27C75-A4E3-4628-851C-AFBF37A92A2D}" type="presOf" srcId="{794E3870-7745-4B7B-8EEF-D0316941AAB9}" destId="{D63C30C6-0F0C-48B9-8F29-DDCD1AD0C281}" srcOrd="0" destOrd="2" presId="urn:microsoft.com/office/officeart/2005/8/layout/list1"/>
    <dgm:cxn modelId="{17CDE157-2D10-415F-AC4C-CC798A84AF4B}" type="presOf" srcId="{3C1C9BB6-ABD3-4076-B3EC-44EA8EB43E2E}" destId="{1AD944AF-C66A-47BD-AC86-B2933B0BC198}" srcOrd="1" destOrd="0" presId="urn:microsoft.com/office/officeart/2005/8/layout/list1"/>
    <dgm:cxn modelId="{401A357B-5B35-49A2-ADA4-AE31256B4040}" type="presOf" srcId="{2DB7DFE2-581F-41CE-96A0-64E90E29E0CF}" destId="{76E610F1-D9FF-4D5C-81AF-A92621835B75}" srcOrd="0" destOrd="0" presId="urn:microsoft.com/office/officeart/2005/8/layout/list1"/>
    <dgm:cxn modelId="{FD15197F-ED83-4A2E-9777-E64A293AC210}" type="presOf" srcId="{9ABC7D2D-A357-4BDA-8DCD-98EB55DE77BD}" destId="{D63C30C6-0F0C-48B9-8F29-DDCD1AD0C281}" srcOrd="0" destOrd="4" presId="urn:microsoft.com/office/officeart/2005/8/layout/list1"/>
    <dgm:cxn modelId="{13BAFA88-3BD0-4387-80A3-6B8794AC518F}" srcId="{F5AC6BDC-A97A-43B0-ADEE-AA2DD39D3F1A}" destId="{3C1C9BB6-ABD3-4076-B3EC-44EA8EB43E2E}" srcOrd="1" destOrd="0" parTransId="{64F86CB1-E11C-4257-A09E-F89D2075E6E5}" sibTransId="{E690C6E8-D19E-449F-86F9-EA29284F9F88}"/>
    <dgm:cxn modelId="{9A9243D6-6014-4620-851E-AC125B5D9711}" type="presOf" srcId="{9CD1DE3F-A2D6-4698-BEAA-03C71B1B56A5}" destId="{D540ABBA-825D-48B1-A8E1-0B3E0043E758}" srcOrd="0" destOrd="0" presId="urn:microsoft.com/office/officeart/2005/8/layout/list1"/>
    <dgm:cxn modelId="{70A379DA-8090-4B9C-A489-E104F43279EC}" srcId="{3C1C9BB6-ABD3-4076-B3EC-44EA8EB43E2E}" destId="{794E3870-7745-4B7B-8EEF-D0316941AAB9}" srcOrd="2" destOrd="0" parTransId="{34B166B1-2676-4D51-8A3D-C0554A135DF1}" sibTransId="{8ADE7322-B727-4F83-8B3E-930A1F532213}"/>
    <dgm:cxn modelId="{7E1C08E7-8550-4653-A77F-EEADC9DEAD53}" type="presOf" srcId="{2DB7DFE2-581F-41CE-96A0-64E90E29E0CF}" destId="{168F893D-F05F-4A20-A89D-AB7D978C9BB5}" srcOrd="1" destOrd="0" presId="urn:microsoft.com/office/officeart/2005/8/layout/list1"/>
    <dgm:cxn modelId="{D8BCAAF4-0002-48B4-A04F-E90056CDD61C}" type="presOf" srcId="{F5AC6BDC-A97A-43B0-ADEE-AA2DD39D3F1A}" destId="{AB3572FF-4A8E-4402-BF94-78DCDF8BB391}" srcOrd="0" destOrd="0" presId="urn:microsoft.com/office/officeart/2005/8/layout/list1"/>
    <dgm:cxn modelId="{6CA37AFA-8C60-4D99-8A43-0DA36D5E8B1D}" srcId="{2DB7DFE2-581F-41CE-96A0-64E90E29E0CF}" destId="{9CD1DE3F-A2D6-4698-BEAA-03C71B1B56A5}" srcOrd="0" destOrd="0" parTransId="{EF055F6D-F69E-4831-A1A8-493B080B10D6}" sibTransId="{E430610D-0953-41F2-B4EC-FEB48DC08050}"/>
    <dgm:cxn modelId="{148BACFA-1E75-43B6-93FC-AD412257C44D}" srcId="{F5AC6BDC-A97A-43B0-ADEE-AA2DD39D3F1A}" destId="{2DB7DFE2-581F-41CE-96A0-64E90E29E0CF}" srcOrd="0" destOrd="0" parTransId="{BA853058-EF28-4FFB-894D-9FDA6C111B5E}" sibTransId="{B7DD54D8-A9FF-40E8-8C93-AB2C275D0D0A}"/>
    <dgm:cxn modelId="{06742BFC-943A-407B-948C-7CC78D7F48D7}" type="presOf" srcId="{90023CB8-F498-4FA6-B136-5F1434B8BFD3}" destId="{D63C30C6-0F0C-48B9-8F29-DDCD1AD0C281}" srcOrd="0" destOrd="3" presId="urn:microsoft.com/office/officeart/2005/8/layout/list1"/>
    <dgm:cxn modelId="{D9BC76E6-8500-4D01-B932-B9BF81AD1598}" type="presParOf" srcId="{AB3572FF-4A8E-4402-BF94-78DCDF8BB391}" destId="{2FB07EF2-09BE-40FF-B1B5-7D9C5B667C5A}" srcOrd="0" destOrd="0" presId="urn:microsoft.com/office/officeart/2005/8/layout/list1"/>
    <dgm:cxn modelId="{107F72F2-CA4E-41EF-BA1D-3B92661E0DBF}" type="presParOf" srcId="{2FB07EF2-09BE-40FF-B1B5-7D9C5B667C5A}" destId="{76E610F1-D9FF-4D5C-81AF-A92621835B75}" srcOrd="0" destOrd="0" presId="urn:microsoft.com/office/officeart/2005/8/layout/list1"/>
    <dgm:cxn modelId="{AE00B867-C99F-49D3-87E5-A4F72FC08634}" type="presParOf" srcId="{2FB07EF2-09BE-40FF-B1B5-7D9C5B667C5A}" destId="{168F893D-F05F-4A20-A89D-AB7D978C9BB5}" srcOrd="1" destOrd="0" presId="urn:microsoft.com/office/officeart/2005/8/layout/list1"/>
    <dgm:cxn modelId="{4934B8DD-0C6C-45AD-A9CB-359B73440259}" type="presParOf" srcId="{AB3572FF-4A8E-4402-BF94-78DCDF8BB391}" destId="{9629DF85-1E20-416E-97FD-325B32C21F5D}" srcOrd="1" destOrd="0" presId="urn:microsoft.com/office/officeart/2005/8/layout/list1"/>
    <dgm:cxn modelId="{FB842133-5A7E-4F2A-AE7E-5EDABAA22E0C}" type="presParOf" srcId="{AB3572FF-4A8E-4402-BF94-78DCDF8BB391}" destId="{D540ABBA-825D-48B1-A8E1-0B3E0043E758}" srcOrd="2" destOrd="0" presId="urn:microsoft.com/office/officeart/2005/8/layout/list1"/>
    <dgm:cxn modelId="{0696ECAC-8516-4729-9EAB-41B90BDA8276}" type="presParOf" srcId="{AB3572FF-4A8E-4402-BF94-78DCDF8BB391}" destId="{22DCD0B3-137F-44EA-9884-F4708F9C690B}" srcOrd="3" destOrd="0" presId="urn:microsoft.com/office/officeart/2005/8/layout/list1"/>
    <dgm:cxn modelId="{121BF031-A4CF-4D0F-86AF-7DA23863C8D0}" type="presParOf" srcId="{AB3572FF-4A8E-4402-BF94-78DCDF8BB391}" destId="{15C1C9B8-0183-4D24-A56F-6430B02ED342}" srcOrd="4" destOrd="0" presId="urn:microsoft.com/office/officeart/2005/8/layout/list1"/>
    <dgm:cxn modelId="{3F231148-DD85-4275-B77C-8E5883B8424D}" type="presParOf" srcId="{15C1C9B8-0183-4D24-A56F-6430B02ED342}" destId="{4AA542DA-0D30-4343-AA5B-0816FABEBEBF}" srcOrd="0" destOrd="0" presId="urn:microsoft.com/office/officeart/2005/8/layout/list1"/>
    <dgm:cxn modelId="{261CE181-35A9-4221-90A1-A9C969071D7F}" type="presParOf" srcId="{15C1C9B8-0183-4D24-A56F-6430B02ED342}" destId="{1AD944AF-C66A-47BD-AC86-B2933B0BC198}" srcOrd="1" destOrd="0" presId="urn:microsoft.com/office/officeart/2005/8/layout/list1"/>
    <dgm:cxn modelId="{8F8AC2E8-EB36-4548-9083-85D144762AAB}" type="presParOf" srcId="{AB3572FF-4A8E-4402-BF94-78DCDF8BB391}" destId="{4C1859D1-8924-4A06-8611-A28A79864843}" srcOrd="5" destOrd="0" presId="urn:microsoft.com/office/officeart/2005/8/layout/list1"/>
    <dgm:cxn modelId="{548B33A2-2CF5-4B7B-BEFC-59D5E556E4A1}" type="presParOf" srcId="{AB3572FF-4A8E-4402-BF94-78DCDF8BB391}" destId="{D63C30C6-0F0C-48B9-8F29-DDCD1AD0C281}"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30770CB-3C80-4BD8-AB3D-D19D1157BE76}" type="doc">
      <dgm:prSet loTypeId="urn:microsoft.com/office/officeart/2008/layout/LinedList" loCatId="list" qsTypeId="urn:microsoft.com/office/officeart/2005/8/quickstyle/simple2" qsCatId="simple" csTypeId="urn:microsoft.com/office/officeart/2005/8/colors/colorful3" csCatId="colorful" phldr="1"/>
      <dgm:spPr/>
      <dgm:t>
        <a:bodyPr/>
        <a:lstStyle/>
        <a:p>
          <a:endParaRPr lang="en-GB"/>
        </a:p>
      </dgm:t>
    </dgm:pt>
    <dgm:pt modelId="{73D540FE-148D-47BA-979F-BECF2B3F215D}">
      <dgm:prSet custT="1"/>
      <dgm:spPr/>
      <dgm:t>
        <a:bodyPr/>
        <a:lstStyle/>
        <a:p>
          <a:r>
            <a:rPr lang="en-GB" sz="1600" dirty="0">
              <a:solidFill>
                <a:schemeClr val="bg1"/>
              </a:solidFill>
              <a:sym typeface="Wingdings 2" panose="05020102010507070707" pitchFamily="18" charset="2"/>
            </a:rPr>
            <a:t> </a:t>
          </a:r>
          <a:r>
            <a:rPr lang="en-GB" sz="1600" dirty="0">
              <a:solidFill>
                <a:schemeClr val="bg1"/>
              </a:solidFill>
            </a:rPr>
            <a:t>When asked to identify ways that services in Hampshire could support Autistic people, suggestions most related to support for children and young people, including support for their education, and support to improve their health outcomes later in life, as well as ensuring that there was support for their parents and carers.</a:t>
          </a:r>
        </a:p>
      </dgm:t>
    </dgm:pt>
    <dgm:pt modelId="{646B9E0C-FF6A-4561-A1A7-24C76FA9ED4C}" type="sibTrans" cxnId="{69552FE3-FE04-4717-881A-3F05E28F35E1}">
      <dgm:prSet/>
      <dgm:spPr/>
      <dgm:t>
        <a:bodyPr/>
        <a:lstStyle/>
        <a:p>
          <a:endParaRPr lang="en-GB"/>
        </a:p>
      </dgm:t>
    </dgm:pt>
    <dgm:pt modelId="{77F8598A-ECF4-49CB-A9CB-502280252FE6}" type="parTrans" cxnId="{69552FE3-FE04-4717-881A-3F05E28F35E1}">
      <dgm:prSet/>
      <dgm:spPr/>
      <dgm:t>
        <a:bodyPr/>
        <a:lstStyle/>
        <a:p>
          <a:endParaRPr lang="en-GB"/>
        </a:p>
      </dgm:t>
    </dgm:pt>
    <dgm:pt modelId="{E377C732-DB94-45E8-8124-3542E6F88859}">
      <dgm:prSet custT="1"/>
      <dgm:spPr/>
      <dgm:t>
        <a:bodyPr/>
        <a:lstStyle/>
        <a:p>
          <a:r>
            <a:rPr lang="en-GB" sz="1600">
              <a:solidFill>
                <a:schemeClr val="bg1"/>
              </a:solidFill>
              <a:sym typeface="Wingdings 2" panose="05020102010507070707" pitchFamily="18" charset="2"/>
            </a:rPr>
            <a:t> </a:t>
          </a:r>
          <a:r>
            <a:rPr lang="en-GB" sz="1600">
              <a:solidFill>
                <a:schemeClr val="bg1"/>
              </a:solidFill>
            </a:rPr>
            <a:t>Activities which Autistic respondents felt were most difficult and were also most impacted by autism tended to relate to interacting with other people (such as making friends and socialising), taking part in education, attending job interviews, and starting new jobs.</a:t>
          </a:r>
        </a:p>
      </dgm:t>
    </dgm:pt>
    <dgm:pt modelId="{95AD820B-6955-40B1-BFAC-11E9CF524C87}" type="sibTrans" cxnId="{F55A8529-4257-4957-A4AD-25DE41197BF8}">
      <dgm:prSet/>
      <dgm:spPr/>
      <dgm:t>
        <a:bodyPr/>
        <a:lstStyle/>
        <a:p>
          <a:endParaRPr lang="en-GB"/>
        </a:p>
      </dgm:t>
    </dgm:pt>
    <dgm:pt modelId="{4160272D-9035-4D0D-A5B3-3DCAE0E6B85F}" type="parTrans" cxnId="{F55A8529-4257-4957-A4AD-25DE41197BF8}">
      <dgm:prSet/>
      <dgm:spPr/>
      <dgm:t>
        <a:bodyPr/>
        <a:lstStyle/>
        <a:p>
          <a:endParaRPr lang="en-GB"/>
        </a:p>
      </dgm:t>
    </dgm:pt>
    <dgm:pt modelId="{ED0F66D8-B0A8-4FD3-A24F-E5EDEDD8881B}">
      <dgm:prSet custT="1"/>
      <dgm:spPr/>
      <dgm:t>
        <a:bodyPr/>
        <a:lstStyle/>
        <a:p>
          <a:r>
            <a:rPr lang="en-GB" sz="1600">
              <a:solidFill>
                <a:schemeClr val="bg1"/>
              </a:solidFill>
              <a:sym typeface="Wingdings 2" panose="05020102010507070707" pitchFamily="18" charset="2"/>
            </a:rPr>
            <a:t> </a:t>
          </a:r>
          <a:r>
            <a:rPr lang="en-GB" sz="1600">
              <a:solidFill>
                <a:schemeClr val="bg1"/>
              </a:solidFill>
            </a:rPr>
            <a:t>Respondents regularly mentioned concerns that those supporting Autistic people lacked awareness of autism and the behaviours and needs of Autistic people, particularly in relation to employment, education, healthcare services, and the criminal justice system.</a:t>
          </a:r>
        </a:p>
      </dgm:t>
    </dgm:pt>
    <dgm:pt modelId="{08815058-292D-4766-A88C-1D66D9D2D6F7}" type="sibTrans" cxnId="{BE9668E5-6525-4D58-89B2-4FD760C61D3C}">
      <dgm:prSet/>
      <dgm:spPr/>
      <dgm:t>
        <a:bodyPr/>
        <a:lstStyle/>
        <a:p>
          <a:endParaRPr lang="en-GB"/>
        </a:p>
      </dgm:t>
    </dgm:pt>
    <dgm:pt modelId="{1195E895-F873-45E9-AF6E-F03B95B3CB93}" type="parTrans" cxnId="{BE9668E5-6525-4D58-89B2-4FD760C61D3C}">
      <dgm:prSet/>
      <dgm:spPr/>
      <dgm:t>
        <a:bodyPr/>
        <a:lstStyle/>
        <a:p>
          <a:endParaRPr lang="en-GB"/>
        </a:p>
      </dgm:t>
    </dgm:pt>
    <dgm:pt modelId="{6594D7BF-073E-4386-B968-92F52590E560}">
      <dgm:prSet custT="1"/>
      <dgm:spPr/>
      <dgm:t>
        <a:bodyPr/>
        <a:lstStyle/>
        <a:p>
          <a:r>
            <a:rPr lang="en-GB" sz="1600" dirty="0">
              <a:solidFill>
                <a:schemeClr val="bg1"/>
              </a:solidFill>
              <a:sym typeface="Wingdings 2" panose="05020102010507070707" pitchFamily="18" charset="2"/>
            </a:rPr>
            <a:t> </a:t>
          </a:r>
          <a:r>
            <a:rPr lang="en-GB" sz="1600" dirty="0">
              <a:solidFill>
                <a:schemeClr val="bg1"/>
              </a:solidFill>
            </a:rPr>
            <a:t>Despite these concerns about the awareness of autism amongst service providers, respondents generally felt that the public’s understanding of autism had improved over the previous five years, largely due to an improved awareness of Autistic people, more progressive social attitudes around autism, and better representation of autistic people in the media.</a:t>
          </a:r>
        </a:p>
      </dgm:t>
    </dgm:pt>
    <dgm:pt modelId="{C07C831D-4962-47F0-B396-3900DF6DD547}" type="sibTrans" cxnId="{363984EF-835C-4F50-9ACE-AF7BB3605701}">
      <dgm:prSet/>
      <dgm:spPr/>
      <dgm:t>
        <a:bodyPr/>
        <a:lstStyle/>
        <a:p>
          <a:endParaRPr lang="en-GB"/>
        </a:p>
      </dgm:t>
    </dgm:pt>
    <dgm:pt modelId="{DFEBD2C3-F658-44F3-9048-5ADEEB23E5F2}" type="parTrans" cxnId="{363984EF-835C-4F50-9ACE-AF7BB3605701}">
      <dgm:prSet/>
      <dgm:spPr/>
      <dgm:t>
        <a:bodyPr/>
        <a:lstStyle/>
        <a:p>
          <a:endParaRPr lang="en-GB"/>
        </a:p>
      </dgm:t>
    </dgm:pt>
    <dgm:pt modelId="{36722352-FF41-4483-B988-93EDA060AAA0}" type="pres">
      <dgm:prSet presAssocID="{F30770CB-3C80-4BD8-AB3D-D19D1157BE76}" presName="vert0" presStyleCnt="0">
        <dgm:presLayoutVars>
          <dgm:dir/>
          <dgm:animOne val="branch"/>
          <dgm:animLvl val="lvl"/>
        </dgm:presLayoutVars>
      </dgm:prSet>
      <dgm:spPr/>
    </dgm:pt>
    <dgm:pt modelId="{229269C9-311B-4C03-A905-81C2ACF2B6D4}" type="pres">
      <dgm:prSet presAssocID="{73D540FE-148D-47BA-979F-BECF2B3F215D}" presName="thickLine" presStyleLbl="alignNode1" presStyleIdx="0" presStyleCnt="4"/>
      <dgm:spPr/>
    </dgm:pt>
    <dgm:pt modelId="{3733161C-2A6B-45E8-8926-8832C7817475}" type="pres">
      <dgm:prSet presAssocID="{73D540FE-148D-47BA-979F-BECF2B3F215D}" presName="horz1" presStyleCnt="0"/>
      <dgm:spPr/>
    </dgm:pt>
    <dgm:pt modelId="{A24EC984-F5B2-4812-9A37-8F5536F2D8C2}" type="pres">
      <dgm:prSet presAssocID="{73D540FE-148D-47BA-979F-BECF2B3F215D}" presName="tx1" presStyleLbl="revTx" presStyleIdx="0" presStyleCnt="4"/>
      <dgm:spPr/>
    </dgm:pt>
    <dgm:pt modelId="{40B4FC02-A167-4393-A4CA-734647A42CE1}" type="pres">
      <dgm:prSet presAssocID="{73D540FE-148D-47BA-979F-BECF2B3F215D}" presName="vert1" presStyleCnt="0"/>
      <dgm:spPr/>
    </dgm:pt>
    <dgm:pt modelId="{96634B3B-EDF3-45C3-8D00-8CF061BDCF8D}" type="pres">
      <dgm:prSet presAssocID="{E377C732-DB94-45E8-8124-3542E6F88859}" presName="thickLine" presStyleLbl="alignNode1" presStyleIdx="1" presStyleCnt="4"/>
      <dgm:spPr/>
    </dgm:pt>
    <dgm:pt modelId="{6DC2BD58-EFCD-4EEF-ACDF-541BE98FC1F7}" type="pres">
      <dgm:prSet presAssocID="{E377C732-DB94-45E8-8124-3542E6F88859}" presName="horz1" presStyleCnt="0"/>
      <dgm:spPr/>
    </dgm:pt>
    <dgm:pt modelId="{D99DC157-A1C1-41EB-A2B6-7D694DAB4E6F}" type="pres">
      <dgm:prSet presAssocID="{E377C732-DB94-45E8-8124-3542E6F88859}" presName="tx1" presStyleLbl="revTx" presStyleIdx="1" presStyleCnt="4"/>
      <dgm:spPr/>
    </dgm:pt>
    <dgm:pt modelId="{A85CCFC3-2969-4EBE-BF04-CC11BC7A32E0}" type="pres">
      <dgm:prSet presAssocID="{E377C732-DB94-45E8-8124-3542E6F88859}" presName="vert1" presStyleCnt="0"/>
      <dgm:spPr/>
    </dgm:pt>
    <dgm:pt modelId="{363E741D-D2E4-4D9F-9982-60116C741D81}" type="pres">
      <dgm:prSet presAssocID="{ED0F66D8-B0A8-4FD3-A24F-E5EDEDD8881B}" presName="thickLine" presStyleLbl="alignNode1" presStyleIdx="2" presStyleCnt="4"/>
      <dgm:spPr/>
    </dgm:pt>
    <dgm:pt modelId="{D9B95876-D5AB-484C-B6C8-6F0B6E964E7B}" type="pres">
      <dgm:prSet presAssocID="{ED0F66D8-B0A8-4FD3-A24F-E5EDEDD8881B}" presName="horz1" presStyleCnt="0"/>
      <dgm:spPr/>
    </dgm:pt>
    <dgm:pt modelId="{6D50BCCF-E86F-44F9-B6BB-B89B824CD077}" type="pres">
      <dgm:prSet presAssocID="{ED0F66D8-B0A8-4FD3-A24F-E5EDEDD8881B}" presName="tx1" presStyleLbl="revTx" presStyleIdx="2" presStyleCnt="4"/>
      <dgm:spPr/>
    </dgm:pt>
    <dgm:pt modelId="{03684A4E-6466-49C4-AF6C-BFBD4B6A9904}" type="pres">
      <dgm:prSet presAssocID="{ED0F66D8-B0A8-4FD3-A24F-E5EDEDD8881B}" presName="vert1" presStyleCnt="0"/>
      <dgm:spPr/>
    </dgm:pt>
    <dgm:pt modelId="{7B2DE8C6-AE73-4D47-88F2-5BABFBE5DCC2}" type="pres">
      <dgm:prSet presAssocID="{6594D7BF-073E-4386-B968-92F52590E560}" presName="thickLine" presStyleLbl="alignNode1" presStyleIdx="3" presStyleCnt="4"/>
      <dgm:spPr/>
    </dgm:pt>
    <dgm:pt modelId="{A87C5033-AC9B-4F67-A026-20DA75AFAF0B}" type="pres">
      <dgm:prSet presAssocID="{6594D7BF-073E-4386-B968-92F52590E560}" presName="horz1" presStyleCnt="0"/>
      <dgm:spPr/>
    </dgm:pt>
    <dgm:pt modelId="{5010C9C7-213F-426D-8685-A667CE111CC3}" type="pres">
      <dgm:prSet presAssocID="{6594D7BF-073E-4386-B968-92F52590E560}" presName="tx1" presStyleLbl="revTx" presStyleIdx="3" presStyleCnt="4"/>
      <dgm:spPr/>
    </dgm:pt>
    <dgm:pt modelId="{3CF60F12-F347-43DB-9DF1-22B8B65AD3B0}" type="pres">
      <dgm:prSet presAssocID="{6594D7BF-073E-4386-B968-92F52590E560}" presName="vert1" presStyleCnt="0"/>
      <dgm:spPr/>
    </dgm:pt>
  </dgm:ptLst>
  <dgm:cxnLst>
    <dgm:cxn modelId="{F55A8529-4257-4957-A4AD-25DE41197BF8}" srcId="{F30770CB-3C80-4BD8-AB3D-D19D1157BE76}" destId="{E377C732-DB94-45E8-8124-3542E6F88859}" srcOrd="1" destOrd="0" parTransId="{4160272D-9035-4D0D-A5B3-3DCAE0E6B85F}" sibTransId="{95AD820B-6955-40B1-BFAC-11E9CF524C87}"/>
    <dgm:cxn modelId="{111CFF3E-DBD2-4A72-8665-3B903CA66FC4}" type="presOf" srcId="{73D540FE-148D-47BA-979F-BECF2B3F215D}" destId="{A24EC984-F5B2-4812-9A37-8F5536F2D8C2}" srcOrd="0" destOrd="0" presId="urn:microsoft.com/office/officeart/2008/layout/LinedList"/>
    <dgm:cxn modelId="{11EBCC77-9D4A-47F6-BC1D-4272FE5B59E4}" type="presOf" srcId="{E377C732-DB94-45E8-8124-3542E6F88859}" destId="{D99DC157-A1C1-41EB-A2B6-7D694DAB4E6F}" srcOrd="0" destOrd="0" presId="urn:microsoft.com/office/officeart/2008/layout/LinedList"/>
    <dgm:cxn modelId="{AF47867D-C626-4CCD-90CF-E6A4AB2F89CB}" type="presOf" srcId="{F30770CB-3C80-4BD8-AB3D-D19D1157BE76}" destId="{36722352-FF41-4483-B988-93EDA060AAA0}" srcOrd="0" destOrd="0" presId="urn:microsoft.com/office/officeart/2008/layout/LinedList"/>
    <dgm:cxn modelId="{AB7E1990-9C71-4FFB-9484-D1A4A2FFB041}" type="presOf" srcId="{6594D7BF-073E-4386-B968-92F52590E560}" destId="{5010C9C7-213F-426D-8685-A667CE111CC3}" srcOrd="0" destOrd="0" presId="urn:microsoft.com/office/officeart/2008/layout/LinedList"/>
    <dgm:cxn modelId="{4BAD74A1-2349-4245-8AA0-5DBDEFAB4479}" type="presOf" srcId="{ED0F66D8-B0A8-4FD3-A24F-E5EDEDD8881B}" destId="{6D50BCCF-E86F-44F9-B6BB-B89B824CD077}" srcOrd="0" destOrd="0" presId="urn:microsoft.com/office/officeart/2008/layout/LinedList"/>
    <dgm:cxn modelId="{69552FE3-FE04-4717-881A-3F05E28F35E1}" srcId="{F30770CB-3C80-4BD8-AB3D-D19D1157BE76}" destId="{73D540FE-148D-47BA-979F-BECF2B3F215D}" srcOrd="0" destOrd="0" parTransId="{77F8598A-ECF4-49CB-A9CB-502280252FE6}" sibTransId="{646B9E0C-FF6A-4561-A1A7-24C76FA9ED4C}"/>
    <dgm:cxn modelId="{BE9668E5-6525-4D58-89B2-4FD760C61D3C}" srcId="{F30770CB-3C80-4BD8-AB3D-D19D1157BE76}" destId="{ED0F66D8-B0A8-4FD3-A24F-E5EDEDD8881B}" srcOrd="2" destOrd="0" parTransId="{1195E895-F873-45E9-AF6E-F03B95B3CB93}" sibTransId="{08815058-292D-4766-A88C-1D66D9D2D6F7}"/>
    <dgm:cxn modelId="{363984EF-835C-4F50-9ACE-AF7BB3605701}" srcId="{F30770CB-3C80-4BD8-AB3D-D19D1157BE76}" destId="{6594D7BF-073E-4386-B968-92F52590E560}" srcOrd="3" destOrd="0" parTransId="{DFEBD2C3-F658-44F3-9048-5ADEEB23E5F2}" sibTransId="{C07C831D-4962-47F0-B396-3900DF6DD547}"/>
    <dgm:cxn modelId="{DD62370E-4917-4B9A-9BD0-B1C1E79F2287}" type="presParOf" srcId="{36722352-FF41-4483-B988-93EDA060AAA0}" destId="{229269C9-311B-4C03-A905-81C2ACF2B6D4}" srcOrd="0" destOrd="0" presId="urn:microsoft.com/office/officeart/2008/layout/LinedList"/>
    <dgm:cxn modelId="{17B4EB33-DAED-4094-BC5D-F2949F87FF92}" type="presParOf" srcId="{36722352-FF41-4483-B988-93EDA060AAA0}" destId="{3733161C-2A6B-45E8-8926-8832C7817475}" srcOrd="1" destOrd="0" presId="urn:microsoft.com/office/officeart/2008/layout/LinedList"/>
    <dgm:cxn modelId="{EADE58F3-B5EB-417D-B4B5-02ABD5E41D45}" type="presParOf" srcId="{3733161C-2A6B-45E8-8926-8832C7817475}" destId="{A24EC984-F5B2-4812-9A37-8F5536F2D8C2}" srcOrd="0" destOrd="0" presId="urn:microsoft.com/office/officeart/2008/layout/LinedList"/>
    <dgm:cxn modelId="{5A9C4904-B928-404B-BEAA-B7216F630917}" type="presParOf" srcId="{3733161C-2A6B-45E8-8926-8832C7817475}" destId="{40B4FC02-A167-4393-A4CA-734647A42CE1}" srcOrd="1" destOrd="0" presId="urn:microsoft.com/office/officeart/2008/layout/LinedList"/>
    <dgm:cxn modelId="{0091DFE2-662E-48CF-9FB4-A6BF4840BC95}" type="presParOf" srcId="{36722352-FF41-4483-B988-93EDA060AAA0}" destId="{96634B3B-EDF3-45C3-8D00-8CF061BDCF8D}" srcOrd="2" destOrd="0" presId="urn:microsoft.com/office/officeart/2008/layout/LinedList"/>
    <dgm:cxn modelId="{606967F1-6877-47FD-BEB1-CD0E66C444D3}" type="presParOf" srcId="{36722352-FF41-4483-B988-93EDA060AAA0}" destId="{6DC2BD58-EFCD-4EEF-ACDF-541BE98FC1F7}" srcOrd="3" destOrd="0" presId="urn:microsoft.com/office/officeart/2008/layout/LinedList"/>
    <dgm:cxn modelId="{90F7D534-489D-4399-B82D-9525CF20865E}" type="presParOf" srcId="{6DC2BD58-EFCD-4EEF-ACDF-541BE98FC1F7}" destId="{D99DC157-A1C1-41EB-A2B6-7D694DAB4E6F}" srcOrd="0" destOrd="0" presId="urn:microsoft.com/office/officeart/2008/layout/LinedList"/>
    <dgm:cxn modelId="{CEA490E5-F33E-4537-9FF0-505A3626450D}" type="presParOf" srcId="{6DC2BD58-EFCD-4EEF-ACDF-541BE98FC1F7}" destId="{A85CCFC3-2969-4EBE-BF04-CC11BC7A32E0}" srcOrd="1" destOrd="0" presId="urn:microsoft.com/office/officeart/2008/layout/LinedList"/>
    <dgm:cxn modelId="{676697F8-0CA7-4368-A89B-43FB2E90B036}" type="presParOf" srcId="{36722352-FF41-4483-B988-93EDA060AAA0}" destId="{363E741D-D2E4-4D9F-9982-60116C741D81}" srcOrd="4" destOrd="0" presId="urn:microsoft.com/office/officeart/2008/layout/LinedList"/>
    <dgm:cxn modelId="{F8524579-49C4-4524-850B-0637A934ADC2}" type="presParOf" srcId="{36722352-FF41-4483-B988-93EDA060AAA0}" destId="{D9B95876-D5AB-484C-B6C8-6F0B6E964E7B}" srcOrd="5" destOrd="0" presId="urn:microsoft.com/office/officeart/2008/layout/LinedList"/>
    <dgm:cxn modelId="{DB81EF9D-B266-4501-8A09-847ED6DA1586}" type="presParOf" srcId="{D9B95876-D5AB-484C-B6C8-6F0B6E964E7B}" destId="{6D50BCCF-E86F-44F9-B6BB-B89B824CD077}" srcOrd="0" destOrd="0" presId="urn:microsoft.com/office/officeart/2008/layout/LinedList"/>
    <dgm:cxn modelId="{CAC056F8-1459-47C4-A111-7165A48074BD}" type="presParOf" srcId="{D9B95876-D5AB-484C-B6C8-6F0B6E964E7B}" destId="{03684A4E-6466-49C4-AF6C-BFBD4B6A9904}" srcOrd="1" destOrd="0" presId="urn:microsoft.com/office/officeart/2008/layout/LinedList"/>
    <dgm:cxn modelId="{B50574C0-B5D7-4640-8716-B8F964C4A468}" type="presParOf" srcId="{36722352-FF41-4483-B988-93EDA060AAA0}" destId="{7B2DE8C6-AE73-4D47-88F2-5BABFBE5DCC2}" srcOrd="6" destOrd="0" presId="urn:microsoft.com/office/officeart/2008/layout/LinedList"/>
    <dgm:cxn modelId="{137FB23B-49DD-41EB-804B-4C40D3EEAC34}" type="presParOf" srcId="{36722352-FF41-4483-B988-93EDA060AAA0}" destId="{A87C5033-AC9B-4F67-A026-20DA75AFAF0B}" srcOrd="7" destOrd="0" presId="urn:microsoft.com/office/officeart/2008/layout/LinedList"/>
    <dgm:cxn modelId="{F2D8D009-89F8-40E8-8EA5-0EA5C83AE4FE}" type="presParOf" srcId="{A87C5033-AC9B-4F67-A026-20DA75AFAF0B}" destId="{5010C9C7-213F-426D-8685-A667CE111CC3}" srcOrd="0" destOrd="0" presId="urn:microsoft.com/office/officeart/2008/layout/LinedList"/>
    <dgm:cxn modelId="{25AF9EB4-ECD0-4F22-B066-49F1C3F7218E}" type="presParOf" srcId="{A87C5033-AC9B-4F67-A026-20DA75AFAF0B}" destId="{3CF60F12-F347-43DB-9DF1-22B8B65AD3B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3A458A-D89D-4C9D-B519-39724AF74851}"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GB"/>
        </a:p>
      </dgm:t>
    </dgm:pt>
    <dgm:pt modelId="{F47881E2-0C25-420E-B911-979651D8607B}">
      <dgm:prSet custT="1"/>
      <dgm:spPr/>
      <dgm:t>
        <a:bodyPr/>
        <a:lstStyle/>
        <a:p>
          <a:r>
            <a:rPr lang="en-GB" sz="2400" dirty="0"/>
            <a:t>Education</a:t>
          </a:r>
        </a:p>
      </dgm:t>
    </dgm:pt>
    <dgm:pt modelId="{35FBFF7F-504D-4347-A66C-825348EF2994}" type="parTrans" cxnId="{2B8F3D1F-F291-455F-ABA7-5AD4C83B7A90}">
      <dgm:prSet/>
      <dgm:spPr/>
      <dgm:t>
        <a:bodyPr/>
        <a:lstStyle/>
        <a:p>
          <a:endParaRPr lang="en-GB"/>
        </a:p>
      </dgm:t>
    </dgm:pt>
    <dgm:pt modelId="{0C4697F2-F50A-4ED9-A967-5F12DBE8C9C5}" type="sibTrans" cxnId="{2B8F3D1F-F291-455F-ABA7-5AD4C83B7A90}">
      <dgm:prSet/>
      <dgm:spPr/>
      <dgm:t>
        <a:bodyPr/>
        <a:lstStyle/>
        <a:p>
          <a:endParaRPr lang="en-GB"/>
        </a:p>
      </dgm:t>
    </dgm:pt>
    <dgm:pt modelId="{810B7370-6B97-47B5-AD15-F5330FDE4CCB}">
      <dgm:prSet custT="1"/>
      <dgm:spPr/>
      <dgm:t>
        <a:bodyPr/>
        <a:lstStyle/>
        <a:p>
          <a:r>
            <a:rPr lang="en-GB" sz="1400" dirty="0">
              <a:sym typeface="Wingdings 2" panose="05020102010507070707" pitchFamily="18" charset="2"/>
            </a:rPr>
            <a:t></a:t>
          </a:r>
          <a:r>
            <a:rPr lang="en-GB" sz="1400" dirty="0"/>
            <a:t> </a:t>
          </a:r>
          <a:r>
            <a:rPr lang="en-GB" sz="1300" dirty="0"/>
            <a:t>A whole school, </a:t>
          </a:r>
          <a:r>
            <a:rPr lang="en-GB" sz="1300" b="0" dirty="0"/>
            <a:t>multidisciplinary approach, that includes children's voices, with regular and specific training were deemed most the important ways to support pupils. </a:t>
          </a:r>
          <a:endParaRPr lang="en-GB" sz="1300" dirty="0"/>
        </a:p>
      </dgm:t>
    </dgm:pt>
    <dgm:pt modelId="{22D66533-A328-4309-B591-2ACF2C5836B1}" type="parTrans" cxnId="{FB53294B-CB6B-4D11-B8D5-4ADB5E8E79F9}">
      <dgm:prSet/>
      <dgm:spPr/>
      <dgm:t>
        <a:bodyPr/>
        <a:lstStyle/>
        <a:p>
          <a:endParaRPr lang="en-GB"/>
        </a:p>
      </dgm:t>
    </dgm:pt>
    <dgm:pt modelId="{30BDF70A-454D-4491-A3DF-1505CED030C7}" type="sibTrans" cxnId="{FB53294B-CB6B-4D11-B8D5-4ADB5E8E79F9}">
      <dgm:prSet/>
      <dgm:spPr/>
      <dgm:t>
        <a:bodyPr/>
        <a:lstStyle/>
        <a:p>
          <a:endParaRPr lang="en-GB"/>
        </a:p>
      </dgm:t>
    </dgm:pt>
    <dgm:pt modelId="{BBFE2190-B61B-4816-8F59-37906DA74A93}">
      <dgm:prSet custT="1"/>
      <dgm:spPr/>
      <dgm:t>
        <a:bodyPr/>
        <a:lstStyle/>
        <a:p>
          <a:r>
            <a:rPr lang="en-GB" sz="1300" dirty="0">
              <a:sym typeface="Wingdings 2" panose="05020102010507070707" pitchFamily="18" charset="2"/>
            </a:rPr>
            <a:t></a:t>
          </a:r>
          <a:r>
            <a:rPr lang="en-GB" sz="1300" dirty="0"/>
            <a:t> </a:t>
          </a:r>
          <a:r>
            <a:rPr lang="en-GB" sz="1300" b="0" dirty="0"/>
            <a:t>There was a desire to see more realistic funding for services and practical strategies, but also more consistency in processes and guidance.</a:t>
          </a:r>
          <a:endParaRPr lang="en-GB" sz="1300" dirty="0"/>
        </a:p>
      </dgm:t>
    </dgm:pt>
    <dgm:pt modelId="{BCA24DF5-65C0-4503-A0E8-F98A5B17EBE6}" type="parTrans" cxnId="{774B3F15-52C9-4EEB-BE6B-278474740E79}">
      <dgm:prSet/>
      <dgm:spPr/>
      <dgm:t>
        <a:bodyPr/>
        <a:lstStyle/>
        <a:p>
          <a:endParaRPr lang="en-GB"/>
        </a:p>
      </dgm:t>
    </dgm:pt>
    <dgm:pt modelId="{9188EC8D-54FD-4C08-8B6E-682654FCBCEF}" type="sibTrans" cxnId="{774B3F15-52C9-4EEB-BE6B-278474740E79}">
      <dgm:prSet/>
      <dgm:spPr/>
      <dgm:t>
        <a:bodyPr/>
        <a:lstStyle/>
        <a:p>
          <a:endParaRPr lang="en-GB"/>
        </a:p>
      </dgm:t>
    </dgm:pt>
    <dgm:pt modelId="{73E21A84-511B-4A89-8DEE-92245495F790}">
      <dgm:prSet custT="1"/>
      <dgm:spPr/>
      <dgm:t>
        <a:bodyPr/>
        <a:lstStyle/>
        <a:p>
          <a:r>
            <a:rPr lang="en-GB" sz="1300" dirty="0">
              <a:sym typeface="Wingdings 2" panose="05020102010507070707" pitchFamily="18" charset="2"/>
            </a:rPr>
            <a:t></a:t>
          </a:r>
          <a:r>
            <a:rPr lang="en-GB" sz="1300" dirty="0"/>
            <a:t> Educational professionals wanted to see more self-advocacy opportunities for CYP, more parental support in place and clearer pathways to elements such as CAMHS, diagnosis and support services.</a:t>
          </a:r>
        </a:p>
      </dgm:t>
    </dgm:pt>
    <dgm:pt modelId="{17B01F04-095E-4445-AB0A-32E4E9FF5278}" type="parTrans" cxnId="{8A1A0E97-DA1C-493D-8C70-A3EB52547708}">
      <dgm:prSet/>
      <dgm:spPr/>
      <dgm:t>
        <a:bodyPr/>
        <a:lstStyle/>
        <a:p>
          <a:endParaRPr lang="en-GB"/>
        </a:p>
      </dgm:t>
    </dgm:pt>
    <dgm:pt modelId="{C02365F4-73B0-4337-8530-1F56E700CE1E}" type="sibTrans" cxnId="{8A1A0E97-DA1C-493D-8C70-A3EB52547708}">
      <dgm:prSet/>
      <dgm:spPr/>
      <dgm:t>
        <a:bodyPr/>
        <a:lstStyle/>
        <a:p>
          <a:endParaRPr lang="en-GB"/>
        </a:p>
      </dgm:t>
    </dgm:pt>
    <dgm:pt modelId="{96E0AC74-2345-4CA7-AC90-B45BFEFEAA4F}">
      <dgm:prSet custT="1"/>
      <dgm:spPr/>
      <dgm:t>
        <a:bodyPr/>
        <a:lstStyle/>
        <a:p>
          <a:r>
            <a:rPr lang="en-GB" sz="2400" dirty="0"/>
            <a:t>Employment</a:t>
          </a:r>
        </a:p>
      </dgm:t>
    </dgm:pt>
    <dgm:pt modelId="{6ACE4B04-9D72-4494-8EF1-8950E85C0648}" type="parTrans" cxnId="{2F41DFB3-8D5E-4AD6-ACB6-C461A736F04A}">
      <dgm:prSet/>
      <dgm:spPr/>
      <dgm:t>
        <a:bodyPr/>
        <a:lstStyle/>
        <a:p>
          <a:endParaRPr lang="en-GB"/>
        </a:p>
      </dgm:t>
    </dgm:pt>
    <dgm:pt modelId="{C449B1B0-2145-43EE-918D-ECEA37958D97}" type="sibTrans" cxnId="{2F41DFB3-8D5E-4AD6-ACB6-C461A736F04A}">
      <dgm:prSet/>
      <dgm:spPr/>
      <dgm:t>
        <a:bodyPr/>
        <a:lstStyle/>
        <a:p>
          <a:endParaRPr lang="en-GB"/>
        </a:p>
      </dgm:t>
    </dgm:pt>
    <dgm:pt modelId="{4AF8D3C1-490F-4179-B3A9-197CE2D7D3E9}">
      <dgm:prSet custT="1"/>
      <dgm:spPr/>
      <dgm:t>
        <a:bodyPr/>
        <a:lstStyle/>
        <a:p>
          <a:r>
            <a:rPr lang="en-GB" sz="1400" dirty="0">
              <a:sym typeface="Wingdings 2" panose="05020102010507070707" pitchFamily="18" charset="2"/>
            </a:rPr>
            <a:t></a:t>
          </a:r>
          <a:r>
            <a:rPr lang="en-GB" sz="1400" dirty="0"/>
            <a:t>  </a:t>
          </a:r>
          <a:r>
            <a:rPr lang="en-GB" sz="1300" dirty="0"/>
            <a:t>Autistic students felt they had less appropriate support and knowledge of what was available in employment options than the non -Autistic students by 17%.  Over ⅔ of Autistic students felt being Autistic was the main barrier to them gaining work experience.</a:t>
          </a:r>
        </a:p>
      </dgm:t>
    </dgm:pt>
    <dgm:pt modelId="{28738251-B121-4A67-9301-D1D70000BCAA}" type="parTrans" cxnId="{54D49B9B-FAD0-4E46-B179-93B4E0A735B0}">
      <dgm:prSet/>
      <dgm:spPr/>
      <dgm:t>
        <a:bodyPr/>
        <a:lstStyle/>
        <a:p>
          <a:endParaRPr lang="en-GB"/>
        </a:p>
      </dgm:t>
    </dgm:pt>
    <dgm:pt modelId="{79001A74-9FF9-471B-A42F-816EA4A8186C}" type="sibTrans" cxnId="{54D49B9B-FAD0-4E46-B179-93B4E0A735B0}">
      <dgm:prSet/>
      <dgm:spPr/>
      <dgm:t>
        <a:bodyPr/>
        <a:lstStyle/>
        <a:p>
          <a:endParaRPr lang="en-GB"/>
        </a:p>
      </dgm:t>
    </dgm:pt>
    <dgm:pt modelId="{973F2552-B32B-48AB-89AC-7E075A82A649}">
      <dgm:prSet custT="1"/>
      <dgm:spPr/>
      <dgm:t>
        <a:bodyPr/>
        <a:lstStyle/>
        <a:p>
          <a:r>
            <a:rPr lang="en-GB" sz="1300" dirty="0">
              <a:sym typeface="Wingdings 2" panose="05020102010507070707" pitchFamily="18" charset="2"/>
            </a:rPr>
            <a:t></a:t>
          </a:r>
          <a:r>
            <a:rPr lang="en-GB" sz="1300" dirty="0"/>
            <a:t>  60% of staff felt work experience was less accessible for Autistic students and that employers were not aware of the strengths Autistic employees bring.  </a:t>
          </a:r>
        </a:p>
      </dgm:t>
    </dgm:pt>
    <dgm:pt modelId="{00AB2377-567C-4F17-A8FB-32C62F65123A}" type="parTrans" cxnId="{5BD40BCC-EFA5-42CC-B3B4-FD6F4D7682AA}">
      <dgm:prSet/>
      <dgm:spPr/>
      <dgm:t>
        <a:bodyPr/>
        <a:lstStyle/>
        <a:p>
          <a:endParaRPr lang="en-GB"/>
        </a:p>
      </dgm:t>
    </dgm:pt>
    <dgm:pt modelId="{A8586A00-FFC3-4E5B-B19A-530ADA29BF57}" type="sibTrans" cxnId="{5BD40BCC-EFA5-42CC-B3B4-FD6F4D7682AA}">
      <dgm:prSet/>
      <dgm:spPr/>
      <dgm:t>
        <a:bodyPr/>
        <a:lstStyle/>
        <a:p>
          <a:endParaRPr lang="en-GB"/>
        </a:p>
      </dgm:t>
    </dgm:pt>
    <dgm:pt modelId="{DB9D6856-618B-4B41-8FA2-14D0EA288FDC}">
      <dgm:prSet custT="1"/>
      <dgm:spPr/>
      <dgm:t>
        <a:bodyPr/>
        <a:lstStyle/>
        <a:p>
          <a:r>
            <a:rPr lang="en-GB" sz="1300" dirty="0">
              <a:sym typeface="Wingdings 2" panose="05020102010507070707" pitchFamily="18" charset="2"/>
            </a:rPr>
            <a:t></a:t>
          </a:r>
          <a:r>
            <a:rPr lang="en-GB" sz="1300" dirty="0"/>
            <a:t>  The main areas of concern for careers professionals was not having sufficient mentoring hours in EHCP’s and managing expectations of students</a:t>
          </a:r>
          <a:r>
            <a:rPr lang="en-GB" sz="1400" dirty="0"/>
            <a:t>.</a:t>
          </a:r>
        </a:p>
      </dgm:t>
    </dgm:pt>
    <dgm:pt modelId="{1FD3B933-C9F4-40B8-B70E-0A107A4171B6}" type="parTrans" cxnId="{EE6418FA-3322-4E96-8235-66F6A53DED77}">
      <dgm:prSet/>
      <dgm:spPr/>
      <dgm:t>
        <a:bodyPr/>
        <a:lstStyle/>
        <a:p>
          <a:endParaRPr lang="en-GB"/>
        </a:p>
      </dgm:t>
    </dgm:pt>
    <dgm:pt modelId="{C392E42E-B56C-481B-93A6-D9A53A2D0E0D}" type="sibTrans" cxnId="{EE6418FA-3322-4E96-8235-66F6A53DED77}">
      <dgm:prSet/>
      <dgm:spPr/>
      <dgm:t>
        <a:bodyPr/>
        <a:lstStyle/>
        <a:p>
          <a:endParaRPr lang="en-GB"/>
        </a:p>
      </dgm:t>
    </dgm:pt>
    <dgm:pt modelId="{996B2553-F882-4EF6-BA15-761691BD8EFA}" type="pres">
      <dgm:prSet presAssocID="{C13A458A-D89D-4C9D-B519-39724AF74851}" presName="vert0" presStyleCnt="0">
        <dgm:presLayoutVars>
          <dgm:dir/>
          <dgm:animOne val="branch"/>
          <dgm:animLvl val="lvl"/>
        </dgm:presLayoutVars>
      </dgm:prSet>
      <dgm:spPr/>
    </dgm:pt>
    <dgm:pt modelId="{072C4D1D-2FBE-4A32-B3A8-5A4FD40C96C8}" type="pres">
      <dgm:prSet presAssocID="{F47881E2-0C25-420E-B911-979651D8607B}" presName="thickLine" presStyleLbl="alignNode1" presStyleIdx="0" presStyleCnt="2"/>
      <dgm:spPr/>
    </dgm:pt>
    <dgm:pt modelId="{57639728-A209-4F2F-A77A-E9B29EBF3321}" type="pres">
      <dgm:prSet presAssocID="{F47881E2-0C25-420E-B911-979651D8607B}" presName="horz1" presStyleCnt="0"/>
      <dgm:spPr/>
    </dgm:pt>
    <dgm:pt modelId="{930F16F6-CEC8-4BED-A5A9-25FC1C02680F}" type="pres">
      <dgm:prSet presAssocID="{F47881E2-0C25-420E-B911-979651D8607B}" presName="tx1" presStyleLbl="revTx" presStyleIdx="0" presStyleCnt="8"/>
      <dgm:spPr/>
    </dgm:pt>
    <dgm:pt modelId="{5E410E27-E57C-4C48-B105-33BAECDCD7F7}" type="pres">
      <dgm:prSet presAssocID="{F47881E2-0C25-420E-B911-979651D8607B}" presName="vert1" presStyleCnt="0"/>
      <dgm:spPr/>
    </dgm:pt>
    <dgm:pt modelId="{F1DC86C1-13E0-40B0-B084-B351D2CF6122}" type="pres">
      <dgm:prSet presAssocID="{810B7370-6B97-47B5-AD15-F5330FDE4CCB}" presName="vertSpace2a" presStyleCnt="0"/>
      <dgm:spPr/>
    </dgm:pt>
    <dgm:pt modelId="{9FD41F7A-C12C-4F29-AE5A-18A4983FDE8A}" type="pres">
      <dgm:prSet presAssocID="{810B7370-6B97-47B5-AD15-F5330FDE4CCB}" presName="horz2" presStyleCnt="0"/>
      <dgm:spPr/>
    </dgm:pt>
    <dgm:pt modelId="{5F78188A-4B0E-46E1-A81A-7DA0E10F199D}" type="pres">
      <dgm:prSet presAssocID="{810B7370-6B97-47B5-AD15-F5330FDE4CCB}" presName="horzSpace2" presStyleCnt="0"/>
      <dgm:spPr/>
    </dgm:pt>
    <dgm:pt modelId="{2AE56AB6-5538-487B-BFF1-F0C5ACF2F182}" type="pres">
      <dgm:prSet presAssocID="{810B7370-6B97-47B5-AD15-F5330FDE4CCB}" presName="tx2" presStyleLbl="revTx" presStyleIdx="1" presStyleCnt="8"/>
      <dgm:spPr/>
    </dgm:pt>
    <dgm:pt modelId="{8B38C59D-4185-4D16-B559-5DEF14DBA450}" type="pres">
      <dgm:prSet presAssocID="{810B7370-6B97-47B5-AD15-F5330FDE4CCB}" presName="vert2" presStyleCnt="0"/>
      <dgm:spPr/>
    </dgm:pt>
    <dgm:pt modelId="{B3A717E9-F8B8-40D5-9352-4E702D18018E}" type="pres">
      <dgm:prSet presAssocID="{810B7370-6B97-47B5-AD15-F5330FDE4CCB}" presName="thinLine2b" presStyleLbl="callout" presStyleIdx="0" presStyleCnt="6"/>
      <dgm:spPr/>
    </dgm:pt>
    <dgm:pt modelId="{3245AA6C-7A85-4A7B-BA20-2569ADA48D80}" type="pres">
      <dgm:prSet presAssocID="{810B7370-6B97-47B5-AD15-F5330FDE4CCB}" presName="vertSpace2b" presStyleCnt="0"/>
      <dgm:spPr/>
    </dgm:pt>
    <dgm:pt modelId="{CAEFDD1E-1C60-4B31-B77B-245884354C21}" type="pres">
      <dgm:prSet presAssocID="{BBFE2190-B61B-4816-8F59-37906DA74A93}" presName="horz2" presStyleCnt="0"/>
      <dgm:spPr/>
    </dgm:pt>
    <dgm:pt modelId="{0F308A45-5283-4094-9904-2F3D87127929}" type="pres">
      <dgm:prSet presAssocID="{BBFE2190-B61B-4816-8F59-37906DA74A93}" presName="horzSpace2" presStyleCnt="0"/>
      <dgm:spPr/>
    </dgm:pt>
    <dgm:pt modelId="{A88E6F25-2595-465B-A2ED-208687DD3575}" type="pres">
      <dgm:prSet presAssocID="{BBFE2190-B61B-4816-8F59-37906DA74A93}" presName="tx2" presStyleLbl="revTx" presStyleIdx="2" presStyleCnt="8"/>
      <dgm:spPr/>
    </dgm:pt>
    <dgm:pt modelId="{71D2D979-1593-4569-8500-03CE9C885888}" type="pres">
      <dgm:prSet presAssocID="{BBFE2190-B61B-4816-8F59-37906DA74A93}" presName="vert2" presStyleCnt="0"/>
      <dgm:spPr/>
    </dgm:pt>
    <dgm:pt modelId="{DB6B0105-EB63-4ACB-86A6-558829EBBEE8}" type="pres">
      <dgm:prSet presAssocID="{BBFE2190-B61B-4816-8F59-37906DA74A93}" presName="thinLine2b" presStyleLbl="callout" presStyleIdx="1" presStyleCnt="6"/>
      <dgm:spPr/>
    </dgm:pt>
    <dgm:pt modelId="{745B5A32-F727-4994-9A64-EF1F07FCA890}" type="pres">
      <dgm:prSet presAssocID="{BBFE2190-B61B-4816-8F59-37906DA74A93}" presName="vertSpace2b" presStyleCnt="0"/>
      <dgm:spPr/>
    </dgm:pt>
    <dgm:pt modelId="{4C24CD65-38A2-4D59-8F03-E9806A714210}" type="pres">
      <dgm:prSet presAssocID="{73E21A84-511B-4A89-8DEE-92245495F790}" presName="horz2" presStyleCnt="0"/>
      <dgm:spPr/>
    </dgm:pt>
    <dgm:pt modelId="{A0E8D22E-9F82-4A58-A055-0BF9D18D1BE7}" type="pres">
      <dgm:prSet presAssocID="{73E21A84-511B-4A89-8DEE-92245495F790}" presName="horzSpace2" presStyleCnt="0"/>
      <dgm:spPr/>
    </dgm:pt>
    <dgm:pt modelId="{5FDE9710-DAA4-4660-96D9-56DC659077BB}" type="pres">
      <dgm:prSet presAssocID="{73E21A84-511B-4A89-8DEE-92245495F790}" presName="tx2" presStyleLbl="revTx" presStyleIdx="3" presStyleCnt="8"/>
      <dgm:spPr/>
    </dgm:pt>
    <dgm:pt modelId="{1999F0A2-2DBC-4B5C-8D62-165F49A2747F}" type="pres">
      <dgm:prSet presAssocID="{73E21A84-511B-4A89-8DEE-92245495F790}" presName="vert2" presStyleCnt="0"/>
      <dgm:spPr/>
    </dgm:pt>
    <dgm:pt modelId="{E44CC2DB-B632-4694-B7A4-E8B7D61EA5A4}" type="pres">
      <dgm:prSet presAssocID="{73E21A84-511B-4A89-8DEE-92245495F790}" presName="thinLine2b" presStyleLbl="callout" presStyleIdx="2" presStyleCnt="6"/>
      <dgm:spPr/>
    </dgm:pt>
    <dgm:pt modelId="{9F28C078-BB72-4444-8626-A241351E2A78}" type="pres">
      <dgm:prSet presAssocID="{73E21A84-511B-4A89-8DEE-92245495F790}" presName="vertSpace2b" presStyleCnt="0"/>
      <dgm:spPr/>
    </dgm:pt>
    <dgm:pt modelId="{8DD6A8EA-7290-4A5F-8135-3FF927D69BDB}" type="pres">
      <dgm:prSet presAssocID="{96E0AC74-2345-4CA7-AC90-B45BFEFEAA4F}" presName="thickLine" presStyleLbl="alignNode1" presStyleIdx="1" presStyleCnt="2"/>
      <dgm:spPr/>
    </dgm:pt>
    <dgm:pt modelId="{2A20BC7D-35E5-4E0D-91E8-54AFF73FF7A9}" type="pres">
      <dgm:prSet presAssocID="{96E0AC74-2345-4CA7-AC90-B45BFEFEAA4F}" presName="horz1" presStyleCnt="0"/>
      <dgm:spPr/>
    </dgm:pt>
    <dgm:pt modelId="{87D539A8-DB1F-442B-9B5D-8CBCFF580B57}" type="pres">
      <dgm:prSet presAssocID="{96E0AC74-2345-4CA7-AC90-B45BFEFEAA4F}" presName="tx1" presStyleLbl="revTx" presStyleIdx="4" presStyleCnt="8"/>
      <dgm:spPr/>
    </dgm:pt>
    <dgm:pt modelId="{C4342EF3-F306-4AEB-88C5-D0B322706D7E}" type="pres">
      <dgm:prSet presAssocID="{96E0AC74-2345-4CA7-AC90-B45BFEFEAA4F}" presName="vert1" presStyleCnt="0"/>
      <dgm:spPr/>
    </dgm:pt>
    <dgm:pt modelId="{5A2D2447-7A82-481E-90DC-FD045A5294C9}" type="pres">
      <dgm:prSet presAssocID="{4AF8D3C1-490F-4179-B3A9-197CE2D7D3E9}" presName="vertSpace2a" presStyleCnt="0"/>
      <dgm:spPr/>
    </dgm:pt>
    <dgm:pt modelId="{96F184DE-C218-469B-A31E-DB0A8E865816}" type="pres">
      <dgm:prSet presAssocID="{4AF8D3C1-490F-4179-B3A9-197CE2D7D3E9}" presName="horz2" presStyleCnt="0"/>
      <dgm:spPr/>
    </dgm:pt>
    <dgm:pt modelId="{126B9F46-0ECA-429E-8FF2-4F2D43918BD8}" type="pres">
      <dgm:prSet presAssocID="{4AF8D3C1-490F-4179-B3A9-197CE2D7D3E9}" presName="horzSpace2" presStyleCnt="0"/>
      <dgm:spPr/>
    </dgm:pt>
    <dgm:pt modelId="{234802BB-909E-431A-A359-44D2F7385475}" type="pres">
      <dgm:prSet presAssocID="{4AF8D3C1-490F-4179-B3A9-197CE2D7D3E9}" presName="tx2" presStyleLbl="revTx" presStyleIdx="5" presStyleCnt="8" custScaleY="153867"/>
      <dgm:spPr/>
    </dgm:pt>
    <dgm:pt modelId="{FA8B7097-603E-475D-A9F5-E82FA69697AB}" type="pres">
      <dgm:prSet presAssocID="{4AF8D3C1-490F-4179-B3A9-197CE2D7D3E9}" presName="vert2" presStyleCnt="0"/>
      <dgm:spPr/>
    </dgm:pt>
    <dgm:pt modelId="{41CFAE5E-72FA-45AE-8A20-5DA0B6E86C14}" type="pres">
      <dgm:prSet presAssocID="{4AF8D3C1-490F-4179-B3A9-197CE2D7D3E9}" presName="thinLine2b" presStyleLbl="callout" presStyleIdx="3" presStyleCnt="6"/>
      <dgm:spPr/>
    </dgm:pt>
    <dgm:pt modelId="{1736D104-D2D5-46B8-987A-46851C2045C5}" type="pres">
      <dgm:prSet presAssocID="{4AF8D3C1-490F-4179-B3A9-197CE2D7D3E9}" presName="vertSpace2b" presStyleCnt="0"/>
      <dgm:spPr/>
    </dgm:pt>
    <dgm:pt modelId="{51CC4BFE-8FED-42DE-B911-91FAE55806BE}" type="pres">
      <dgm:prSet presAssocID="{973F2552-B32B-48AB-89AC-7E075A82A649}" presName="horz2" presStyleCnt="0"/>
      <dgm:spPr/>
    </dgm:pt>
    <dgm:pt modelId="{A9304D9F-CEA6-4FF1-8BCB-0A21797AFA71}" type="pres">
      <dgm:prSet presAssocID="{973F2552-B32B-48AB-89AC-7E075A82A649}" presName="horzSpace2" presStyleCnt="0"/>
      <dgm:spPr/>
    </dgm:pt>
    <dgm:pt modelId="{46B57267-5F9C-4F98-8908-70DB503D451A}" type="pres">
      <dgm:prSet presAssocID="{973F2552-B32B-48AB-89AC-7E075A82A649}" presName="tx2" presStyleLbl="revTx" presStyleIdx="6" presStyleCnt="8"/>
      <dgm:spPr/>
    </dgm:pt>
    <dgm:pt modelId="{75FC9AE1-5402-494F-99C5-FC8EDC1F5CBA}" type="pres">
      <dgm:prSet presAssocID="{973F2552-B32B-48AB-89AC-7E075A82A649}" presName="vert2" presStyleCnt="0"/>
      <dgm:spPr/>
    </dgm:pt>
    <dgm:pt modelId="{9F0BAB86-7B01-498A-A256-3BD5E1279C6A}" type="pres">
      <dgm:prSet presAssocID="{973F2552-B32B-48AB-89AC-7E075A82A649}" presName="thinLine2b" presStyleLbl="callout" presStyleIdx="4" presStyleCnt="6"/>
      <dgm:spPr/>
    </dgm:pt>
    <dgm:pt modelId="{C5ABD3B8-B0EB-4A5A-A31E-E5DD8EE48074}" type="pres">
      <dgm:prSet presAssocID="{973F2552-B32B-48AB-89AC-7E075A82A649}" presName="vertSpace2b" presStyleCnt="0"/>
      <dgm:spPr/>
    </dgm:pt>
    <dgm:pt modelId="{F104EEC9-2FDD-4121-90B1-52C6B3280D85}" type="pres">
      <dgm:prSet presAssocID="{DB9D6856-618B-4B41-8FA2-14D0EA288FDC}" presName="horz2" presStyleCnt="0"/>
      <dgm:spPr/>
    </dgm:pt>
    <dgm:pt modelId="{9A79C795-70DF-40AA-BAD1-2818067DBBF5}" type="pres">
      <dgm:prSet presAssocID="{DB9D6856-618B-4B41-8FA2-14D0EA288FDC}" presName="horzSpace2" presStyleCnt="0"/>
      <dgm:spPr/>
    </dgm:pt>
    <dgm:pt modelId="{F09B1B60-857C-48B4-860C-D35B62E5CAEF}" type="pres">
      <dgm:prSet presAssocID="{DB9D6856-618B-4B41-8FA2-14D0EA288FDC}" presName="tx2" presStyleLbl="revTx" presStyleIdx="7" presStyleCnt="8"/>
      <dgm:spPr/>
    </dgm:pt>
    <dgm:pt modelId="{864E173B-A0C5-4BA9-A7FF-585A4977E2FD}" type="pres">
      <dgm:prSet presAssocID="{DB9D6856-618B-4B41-8FA2-14D0EA288FDC}" presName="vert2" presStyleCnt="0"/>
      <dgm:spPr/>
    </dgm:pt>
    <dgm:pt modelId="{98EBF282-4C62-4CB3-80CA-6EE4DBC01242}" type="pres">
      <dgm:prSet presAssocID="{DB9D6856-618B-4B41-8FA2-14D0EA288FDC}" presName="thinLine2b" presStyleLbl="callout" presStyleIdx="5" presStyleCnt="6"/>
      <dgm:spPr/>
    </dgm:pt>
    <dgm:pt modelId="{8D2509D8-D44C-492F-A98B-FADAE439AD86}" type="pres">
      <dgm:prSet presAssocID="{DB9D6856-618B-4B41-8FA2-14D0EA288FDC}" presName="vertSpace2b" presStyleCnt="0"/>
      <dgm:spPr/>
    </dgm:pt>
  </dgm:ptLst>
  <dgm:cxnLst>
    <dgm:cxn modelId="{1DF33F0F-80A8-46C2-98A4-2061DAD3A8E0}" type="presOf" srcId="{810B7370-6B97-47B5-AD15-F5330FDE4CCB}" destId="{2AE56AB6-5538-487B-BFF1-F0C5ACF2F182}" srcOrd="0" destOrd="0" presId="urn:microsoft.com/office/officeart/2008/layout/LinedList"/>
    <dgm:cxn modelId="{038CA112-C2A2-4905-B63C-812B4AB7F2F4}" type="presOf" srcId="{BBFE2190-B61B-4816-8F59-37906DA74A93}" destId="{A88E6F25-2595-465B-A2ED-208687DD3575}" srcOrd="0" destOrd="0" presId="urn:microsoft.com/office/officeart/2008/layout/LinedList"/>
    <dgm:cxn modelId="{7B9D1213-37F6-493D-94EB-6533D7D62CCF}" type="presOf" srcId="{DB9D6856-618B-4B41-8FA2-14D0EA288FDC}" destId="{F09B1B60-857C-48B4-860C-D35B62E5CAEF}" srcOrd="0" destOrd="0" presId="urn:microsoft.com/office/officeart/2008/layout/LinedList"/>
    <dgm:cxn modelId="{774B3F15-52C9-4EEB-BE6B-278474740E79}" srcId="{F47881E2-0C25-420E-B911-979651D8607B}" destId="{BBFE2190-B61B-4816-8F59-37906DA74A93}" srcOrd="1" destOrd="0" parTransId="{BCA24DF5-65C0-4503-A0E8-F98A5B17EBE6}" sibTransId="{9188EC8D-54FD-4C08-8B6E-682654FCBCEF}"/>
    <dgm:cxn modelId="{2B8F3D1F-F291-455F-ABA7-5AD4C83B7A90}" srcId="{C13A458A-D89D-4C9D-B519-39724AF74851}" destId="{F47881E2-0C25-420E-B911-979651D8607B}" srcOrd="0" destOrd="0" parTransId="{35FBFF7F-504D-4347-A66C-825348EF2994}" sibTransId="{0C4697F2-F50A-4ED9-A967-5F12DBE8C9C5}"/>
    <dgm:cxn modelId="{FB53294B-CB6B-4D11-B8D5-4ADB5E8E79F9}" srcId="{F47881E2-0C25-420E-B911-979651D8607B}" destId="{810B7370-6B97-47B5-AD15-F5330FDE4CCB}" srcOrd="0" destOrd="0" parTransId="{22D66533-A328-4309-B591-2ACF2C5836B1}" sibTransId="{30BDF70A-454D-4491-A3DF-1505CED030C7}"/>
    <dgm:cxn modelId="{BD92CF4F-3D1E-459D-8247-3C3B5518F8A4}" type="presOf" srcId="{73E21A84-511B-4A89-8DEE-92245495F790}" destId="{5FDE9710-DAA4-4660-96D9-56DC659077BB}" srcOrd="0" destOrd="0" presId="urn:microsoft.com/office/officeart/2008/layout/LinedList"/>
    <dgm:cxn modelId="{4B4C5376-302A-400E-AD4F-6B88BBD2EA16}" type="presOf" srcId="{C13A458A-D89D-4C9D-B519-39724AF74851}" destId="{996B2553-F882-4EF6-BA15-761691BD8EFA}" srcOrd="0" destOrd="0" presId="urn:microsoft.com/office/officeart/2008/layout/LinedList"/>
    <dgm:cxn modelId="{357F3C88-D4BC-46E0-97DA-DFC6778D6ED5}" type="presOf" srcId="{F47881E2-0C25-420E-B911-979651D8607B}" destId="{930F16F6-CEC8-4BED-A5A9-25FC1C02680F}" srcOrd="0" destOrd="0" presId="urn:microsoft.com/office/officeart/2008/layout/LinedList"/>
    <dgm:cxn modelId="{276E9E8C-3B27-4F24-A917-DBC484EB1696}" type="presOf" srcId="{973F2552-B32B-48AB-89AC-7E075A82A649}" destId="{46B57267-5F9C-4F98-8908-70DB503D451A}" srcOrd="0" destOrd="0" presId="urn:microsoft.com/office/officeart/2008/layout/LinedList"/>
    <dgm:cxn modelId="{8A1A0E97-DA1C-493D-8C70-A3EB52547708}" srcId="{F47881E2-0C25-420E-B911-979651D8607B}" destId="{73E21A84-511B-4A89-8DEE-92245495F790}" srcOrd="2" destOrd="0" parTransId="{17B01F04-095E-4445-AB0A-32E4E9FF5278}" sibTransId="{C02365F4-73B0-4337-8530-1F56E700CE1E}"/>
    <dgm:cxn modelId="{54D49B9B-FAD0-4E46-B179-93B4E0A735B0}" srcId="{96E0AC74-2345-4CA7-AC90-B45BFEFEAA4F}" destId="{4AF8D3C1-490F-4179-B3A9-197CE2D7D3E9}" srcOrd="0" destOrd="0" parTransId="{28738251-B121-4A67-9301-D1D70000BCAA}" sibTransId="{79001A74-9FF9-471B-A42F-816EA4A8186C}"/>
    <dgm:cxn modelId="{2F41DFB3-8D5E-4AD6-ACB6-C461A736F04A}" srcId="{C13A458A-D89D-4C9D-B519-39724AF74851}" destId="{96E0AC74-2345-4CA7-AC90-B45BFEFEAA4F}" srcOrd="1" destOrd="0" parTransId="{6ACE4B04-9D72-4494-8EF1-8950E85C0648}" sibTransId="{C449B1B0-2145-43EE-918D-ECEA37958D97}"/>
    <dgm:cxn modelId="{0BE449C1-2E4D-4691-8BE2-6DDD1BF8FA18}" type="presOf" srcId="{96E0AC74-2345-4CA7-AC90-B45BFEFEAA4F}" destId="{87D539A8-DB1F-442B-9B5D-8CBCFF580B57}" srcOrd="0" destOrd="0" presId="urn:microsoft.com/office/officeart/2008/layout/LinedList"/>
    <dgm:cxn modelId="{5BD40BCC-EFA5-42CC-B3B4-FD6F4D7682AA}" srcId="{96E0AC74-2345-4CA7-AC90-B45BFEFEAA4F}" destId="{973F2552-B32B-48AB-89AC-7E075A82A649}" srcOrd="1" destOrd="0" parTransId="{00AB2377-567C-4F17-A8FB-32C62F65123A}" sibTransId="{A8586A00-FFC3-4E5B-B19A-530ADA29BF57}"/>
    <dgm:cxn modelId="{EE6418FA-3322-4E96-8235-66F6A53DED77}" srcId="{96E0AC74-2345-4CA7-AC90-B45BFEFEAA4F}" destId="{DB9D6856-618B-4B41-8FA2-14D0EA288FDC}" srcOrd="2" destOrd="0" parTransId="{1FD3B933-C9F4-40B8-B70E-0A107A4171B6}" sibTransId="{C392E42E-B56C-481B-93A6-D9A53A2D0E0D}"/>
    <dgm:cxn modelId="{B671CEFE-F353-492D-BA91-A71A63D3900C}" type="presOf" srcId="{4AF8D3C1-490F-4179-B3A9-197CE2D7D3E9}" destId="{234802BB-909E-431A-A359-44D2F7385475}" srcOrd="0" destOrd="0" presId="urn:microsoft.com/office/officeart/2008/layout/LinedList"/>
    <dgm:cxn modelId="{DE70EA9D-B541-41FD-8AB5-8BD36EAD5D62}" type="presParOf" srcId="{996B2553-F882-4EF6-BA15-761691BD8EFA}" destId="{072C4D1D-2FBE-4A32-B3A8-5A4FD40C96C8}" srcOrd="0" destOrd="0" presId="urn:microsoft.com/office/officeart/2008/layout/LinedList"/>
    <dgm:cxn modelId="{9FF1C4A4-1166-448E-ADAA-54AB3A6213AD}" type="presParOf" srcId="{996B2553-F882-4EF6-BA15-761691BD8EFA}" destId="{57639728-A209-4F2F-A77A-E9B29EBF3321}" srcOrd="1" destOrd="0" presId="urn:microsoft.com/office/officeart/2008/layout/LinedList"/>
    <dgm:cxn modelId="{21B4460C-FCDE-40F4-A6FF-32F127C1E9D3}" type="presParOf" srcId="{57639728-A209-4F2F-A77A-E9B29EBF3321}" destId="{930F16F6-CEC8-4BED-A5A9-25FC1C02680F}" srcOrd="0" destOrd="0" presId="urn:microsoft.com/office/officeart/2008/layout/LinedList"/>
    <dgm:cxn modelId="{D920E00C-2559-40EE-8357-DD2C450E643E}" type="presParOf" srcId="{57639728-A209-4F2F-A77A-E9B29EBF3321}" destId="{5E410E27-E57C-4C48-B105-33BAECDCD7F7}" srcOrd="1" destOrd="0" presId="urn:microsoft.com/office/officeart/2008/layout/LinedList"/>
    <dgm:cxn modelId="{6C30231B-9E71-4A54-BA91-07E5F50094BD}" type="presParOf" srcId="{5E410E27-E57C-4C48-B105-33BAECDCD7F7}" destId="{F1DC86C1-13E0-40B0-B084-B351D2CF6122}" srcOrd="0" destOrd="0" presId="urn:microsoft.com/office/officeart/2008/layout/LinedList"/>
    <dgm:cxn modelId="{6FC2F94F-2961-4E22-B831-AC9C116AE4D8}" type="presParOf" srcId="{5E410E27-E57C-4C48-B105-33BAECDCD7F7}" destId="{9FD41F7A-C12C-4F29-AE5A-18A4983FDE8A}" srcOrd="1" destOrd="0" presId="urn:microsoft.com/office/officeart/2008/layout/LinedList"/>
    <dgm:cxn modelId="{27EFC77C-D10A-4209-A68E-7D78114B4AC9}" type="presParOf" srcId="{9FD41F7A-C12C-4F29-AE5A-18A4983FDE8A}" destId="{5F78188A-4B0E-46E1-A81A-7DA0E10F199D}" srcOrd="0" destOrd="0" presId="urn:microsoft.com/office/officeart/2008/layout/LinedList"/>
    <dgm:cxn modelId="{AF8A1FE1-9499-48DA-A3C1-1FD227907A56}" type="presParOf" srcId="{9FD41F7A-C12C-4F29-AE5A-18A4983FDE8A}" destId="{2AE56AB6-5538-487B-BFF1-F0C5ACF2F182}" srcOrd="1" destOrd="0" presId="urn:microsoft.com/office/officeart/2008/layout/LinedList"/>
    <dgm:cxn modelId="{425D843E-82DB-4A01-8C4D-15A98E03B2D4}" type="presParOf" srcId="{9FD41F7A-C12C-4F29-AE5A-18A4983FDE8A}" destId="{8B38C59D-4185-4D16-B559-5DEF14DBA450}" srcOrd="2" destOrd="0" presId="urn:microsoft.com/office/officeart/2008/layout/LinedList"/>
    <dgm:cxn modelId="{41CB6235-9358-4BBE-808E-01000738EC2B}" type="presParOf" srcId="{5E410E27-E57C-4C48-B105-33BAECDCD7F7}" destId="{B3A717E9-F8B8-40D5-9352-4E702D18018E}" srcOrd="2" destOrd="0" presId="urn:microsoft.com/office/officeart/2008/layout/LinedList"/>
    <dgm:cxn modelId="{E4CD99B1-021E-48BC-B934-3CBABE53B412}" type="presParOf" srcId="{5E410E27-E57C-4C48-B105-33BAECDCD7F7}" destId="{3245AA6C-7A85-4A7B-BA20-2569ADA48D80}" srcOrd="3" destOrd="0" presId="urn:microsoft.com/office/officeart/2008/layout/LinedList"/>
    <dgm:cxn modelId="{6E6434DD-B7F8-43C2-8E8C-C81DAAAE4598}" type="presParOf" srcId="{5E410E27-E57C-4C48-B105-33BAECDCD7F7}" destId="{CAEFDD1E-1C60-4B31-B77B-245884354C21}" srcOrd="4" destOrd="0" presId="urn:microsoft.com/office/officeart/2008/layout/LinedList"/>
    <dgm:cxn modelId="{B69538C5-4582-479F-BC14-1C445817955E}" type="presParOf" srcId="{CAEFDD1E-1C60-4B31-B77B-245884354C21}" destId="{0F308A45-5283-4094-9904-2F3D87127929}" srcOrd="0" destOrd="0" presId="urn:microsoft.com/office/officeart/2008/layout/LinedList"/>
    <dgm:cxn modelId="{339A84C1-2EAF-436C-B38C-B12F63A7D275}" type="presParOf" srcId="{CAEFDD1E-1C60-4B31-B77B-245884354C21}" destId="{A88E6F25-2595-465B-A2ED-208687DD3575}" srcOrd="1" destOrd="0" presId="urn:microsoft.com/office/officeart/2008/layout/LinedList"/>
    <dgm:cxn modelId="{62905668-DF29-47C3-8A32-FB8EF01E1E3E}" type="presParOf" srcId="{CAEFDD1E-1C60-4B31-B77B-245884354C21}" destId="{71D2D979-1593-4569-8500-03CE9C885888}" srcOrd="2" destOrd="0" presId="urn:microsoft.com/office/officeart/2008/layout/LinedList"/>
    <dgm:cxn modelId="{A3ABE3D8-E2FF-409A-A7F4-3E82527D8213}" type="presParOf" srcId="{5E410E27-E57C-4C48-B105-33BAECDCD7F7}" destId="{DB6B0105-EB63-4ACB-86A6-558829EBBEE8}" srcOrd="5" destOrd="0" presId="urn:microsoft.com/office/officeart/2008/layout/LinedList"/>
    <dgm:cxn modelId="{ABB65751-FDA4-4A89-822D-2CC3021E64EF}" type="presParOf" srcId="{5E410E27-E57C-4C48-B105-33BAECDCD7F7}" destId="{745B5A32-F727-4994-9A64-EF1F07FCA890}" srcOrd="6" destOrd="0" presId="urn:microsoft.com/office/officeart/2008/layout/LinedList"/>
    <dgm:cxn modelId="{453B194A-F949-4B3D-89B1-4BA4512A922B}" type="presParOf" srcId="{5E410E27-E57C-4C48-B105-33BAECDCD7F7}" destId="{4C24CD65-38A2-4D59-8F03-E9806A714210}" srcOrd="7" destOrd="0" presId="urn:microsoft.com/office/officeart/2008/layout/LinedList"/>
    <dgm:cxn modelId="{FA28DF8E-5763-4A8C-AD35-555EF46E3601}" type="presParOf" srcId="{4C24CD65-38A2-4D59-8F03-E9806A714210}" destId="{A0E8D22E-9F82-4A58-A055-0BF9D18D1BE7}" srcOrd="0" destOrd="0" presId="urn:microsoft.com/office/officeart/2008/layout/LinedList"/>
    <dgm:cxn modelId="{C8FE53B7-C954-4AAD-9914-2B6344EA7A24}" type="presParOf" srcId="{4C24CD65-38A2-4D59-8F03-E9806A714210}" destId="{5FDE9710-DAA4-4660-96D9-56DC659077BB}" srcOrd="1" destOrd="0" presId="urn:microsoft.com/office/officeart/2008/layout/LinedList"/>
    <dgm:cxn modelId="{5BE6D500-D299-4ECF-A571-9D3639030522}" type="presParOf" srcId="{4C24CD65-38A2-4D59-8F03-E9806A714210}" destId="{1999F0A2-2DBC-4B5C-8D62-165F49A2747F}" srcOrd="2" destOrd="0" presId="urn:microsoft.com/office/officeart/2008/layout/LinedList"/>
    <dgm:cxn modelId="{7EE6F7D6-2D90-4AD1-B00E-53AF54E19368}" type="presParOf" srcId="{5E410E27-E57C-4C48-B105-33BAECDCD7F7}" destId="{E44CC2DB-B632-4694-B7A4-E8B7D61EA5A4}" srcOrd="8" destOrd="0" presId="urn:microsoft.com/office/officeart/2008/layout/LinedList"/>
    <dgm:cxn modelId="{ED5FF703-D556-4B27-9208-8CBB49422E5C}" type="presParOf" srcId="{5E410E27-E57C-4C48-B105-33BAECDCD7F7}" destId="{9F28C078-BB72-4444-8626-A241351E2A78}" srcOrd="9" destOrd="0" presId="urn:microsoft.com/office/officeart/2008/layout/LinedList"/>
    <dgm:cxn modelId="{CAE72686-5CDF-4278-A9BD-1BEB4F71BA58}" type="presParOf" srcId="{996B2553-F882-4EF6-BA15-761691BD8EFA}" destId="{8DD6A8EA-7290-4A5F-8135-3FF927D69BDB}" srcOrd="2" destOrd="0" presId="urn:microsoft.com/office/officeart/2008/layout/LinedList"/>
    <dgm:cxn modelId="{6A60039C-64D0-4CD4-A841-FA69B46933AA}" type="presParOf" srcId="{996B2553-F882-4EF6-BA15-761691BD8EFA}" destId="{2A20BC7D-35E5-4E0D-91E8-54AFF73FF7A9}" srcOrd="3" destOrd="0" presId="urn:microsoft.com/office/officeart/2008/layout/LinedList"/>
    <dgm:cxn modelId="{A2C0B984-488B-4C4E-8A82-37C2DD73CF19}" type="presParOf" srcId="{2A20BC7D-35E5-4E0D-91E8-54AFF73FF7A9}" destId="{87D539A8-DB1F-442B-9B5D-8CBCFF580B57}" srcOrd="0" destOrd="0" presId="urn:microsoft.com/office/officeart/2008/layout/LinedList"/>
    <dgm:cxn modelId="{2D460660-935F-4F00-B0C5-68B45B7B675B}" type="presParOf" srcId="{2A20BC7D-35E5-4E0D-91E8-54AFF73FF7A9}" destId="{C4342EF3-F306-4AEB-88C5-D0B322706D7E}" srcOrd="1" destOrd="0" presId="urn:microsoft.com/office/officeart/2008/layout/LinedList"/>
    <dgm:cxn modelId="{13E1C85E-B9FC-4F89-93D8-5492BBF6C19D}" type="presParOf" srcId="{C4342EF3-F306-4AEB-88C5-D0B322706D7E}" destId="{5A2D2447-7A82-481E-90DC-FD045A5294C9}" srcOrd="0" destOrd="0" presId="urn:microsoft.com/office/officeart/2008/layout/LinedList"/>
    <dgm:cxn modelId="{769BC775-D0EB-4F82-B1E5-0CA9ABABB6EF}" type="presParOf" srcId="{C4342EF3-F306-4AEB-88C5-D0B322706D7E}" destId="{96F184DE-C218-469B-A31E-DB0A8E865816}" srcOrd="1" destOrd="0" presId="urn:microsoft.com/office/officeart/2008/layout/LinedList"/>
    <dgm:cxn modelId="{3BD099E4-D7E0-42D2-9ABC-0AA8DE982381}" type="presParOf" srcId="{96F184DE-C218-469B-A31E-DB0A8E865816}" destId="{126B9F46-0ECA-429E-8FF2-4F2D43918BD8}" srcOrd="0" destOrd="0" presId="urn:microsoft.com/office/officeart/2008/layout/LinedList"/>
    <dgm:cxn modelId="{EC07C277-1A31-4BDA-983A-DF0EF7A47011}" type="presParOf" srcId="{96F184DE-C218-469B-A31E-DB0A8E865816}" destId="{234802BB-909E-431A-A359-44D2F7385475}" srcOrd="1" destOrd="0" presId="urn:microsoft.com/office/officeart/2008/layout/LinedList"/>
    <dgm:cxn modelId="{35A07794-B038-4556-BE01-8179452DD33B}" type="presParOf" srcId="{96F184DE-C218-469B-A31E-DB0A8E865816}" destId="{FA8B7097-603E-475D-A9F5-E82FA69697AB}" srcOrd="2" destOrd="0" presId="urn:microsoft.com/office/officeart/2008/layout/LinedList"/>
    <dgm:cxn modelId="{73EEE063-6BC8-4286-96F5-D6A4664C9D93}" type="presParOf" srcId="{C4342EF3-F306-4AEB-88C5-D0B322706D7E}" destId="{41CFAE5E-72FA-45AE-8A20-5DA0B6E86C14}" srcOrd="2" destOrd="0" presId="urn:microsoft.com/office/officeart/2008/layout/LinedList"/>
    <dgm:cxn modelId="{8E9A9717-EB30-4930-ACDE-6D3F39A0BA02}" type="presParOf" srcId="{C4342EF3-F306-4AEB-88C5-D0B322706D7E}" destId="{1736D104-D2D5-46B8-987A-46851C2045C5}" srcOrd="3" destOrd="0" presId="urn:microsoft.com/office/officeart/2008/layout/LinedList"/>
    <dgm:cxn modelId="{BCAEE160-37DD-4251-B4BA-162F9F10F3CD}" type="presParOf" srcId="{C4342EF3-F306-4AEB-88C5-D0B322706D7E}" destId="{51CC4BFE-8FED-42DE-B911-91FAE55806BE}" srcOrd="4" destOrd="0" presId="urn:microsoft.com/office/officeart/2008/layout/LinedList"/>
    <dgm:cxn modelId="{1D89307C-9549-4CC5-8713-D10B35AD3192}" type="presParOf" srcId="{51CC4BFE-8FED-42DE-B911-91FAE55806BE}" destId="{A9304D9F-CEA6-4FF1-8BCB-0A21797AFA71}" srcOrd="0" destOrd="0" presId="urn:microsoft.com/office/officeart/2008/layout/LinedList"/>
    <dgm:cxn modelId="{A36210D2-A980-4725-91E4-F2D2D214B0B6}" type="presParOf" srcId="{51CC4BFE-8FED-42DE-B911-91FAE55806BE}" destId="{46B57267-5F9C-4F98-8908-70DB503D451A}" srcOrd="1" destOrd="0" presId="urn:microsoft.com/office/officeart/2008/layout/LinedList"/>
    <dgm:cxn modelId="{F2CA1E88-DE04-441D-9B1E-62C72D65D613}" type="presParOf" srcId="{51CC4BFE-8FED-42DE-B911-91FAE55806BE}" destId="{75FC9AE1-5402-494F-99C5-FC8EDC1F5CBA}" srcOrd="2" destOrd="0" presId="urn:microsoft.com/office/officeart/2008/layout/LinedList"/>
    <dgm:cxn modelId="{F835C65D-6B1A-404C-A2C4-893DED561D56}" type="presParOf" srcId="{C4342EF3-F306-4AEB-88C5-D0B322706D7E}" destId="{9F0BAB86-7B01-498A-A256-3BD5E1279C6A}" srcOrd="5" destOrd="0" presId="urn:microsoft.com/office/officeart/2008/layout/LinedList"/>
    <dgm:cxn modelId="{F229E0B5-A886-473F-A7EF-6C1D22C40862}" type="presParOf" srcId="{C4342EF3-F306-4AEB-88C5-D0B322706D7E}" destId="{C5ABD3B8-B0EB-4A5A-A31E-E5DD8EE48074}" srcOrd="6" destOrd="0" presId="urn:microsoft.com/office/officeart/2008/layout/LinedList"/>
    <dgm:cxn modelId="{83507B72-F274-42D6-93BA-9C639B8320E6}" type="presParOf" srcId="{C4342EF3-F306-4AEB-88C5-D0B322706D7E}" destId="{F104EEC9-2FDD-4121-90B1-52C6B3280D85}" srcOrd="7" destOrd="0" presId="urn:microsoft.com/office/officeart/2008/layout/LinedList"/>
    <dgm:cxn modelId="{432CB56A-7B4A-4D8E-B9AF-19FBF50DB7C2}" type="presParOf" srcId="{F104EEC9-2FDD-4121-90B1-52C6B3280D85}" destId="{9A79C795-70DF-40AA-BAD1-2818067DBBF5}" srcOrd="0" destOrd="0" presId="urn:microsoft.com/office/officeart/2008/layout/LinedList"/>
    <dgm:cxn modelId="{0EED7A77-72CA-4296-92E9-8967EB7C2437}" type="presParOf" srcId="{F104EEC9-2FDD-4121-90B1-52C6B3280D85}" destId="{F09B1B60-857C-48B4-860C-D35B62E5CAEF}" srcOrd="1" destOrd="0" presId="urn:microsoft.com/office/officeart/2008/layout/LinedList"/>
    <dgm:cxn modelId="{2F658F75-BB64-4D9B-9CA3-93FA4379BA4F}" type="presParOf" srcId="{F104EEC9-2FDD-4121-90B1-52C6B3280D85}" destId="{864E173B-A0C5-4BA9-A7FF-585A4977E2FD}" srcOrd="2" destOrd="0" presId="urn:microsoft.com/office/officeart/2008/layout/LinedList"/>
    <dgm:cxn modelId="{CAEF3BD1-BF74-4638-ABFB-F9D151D933C2}" type="presParOf" srcId="{C4342EF3-F306-4AEB-88C5-D0B322706D7E}" destId="{98EBF282-4C62-4CB3-80CA-6EE4DBC01242}" srcOrd="8" destOrd="0" presId="urn:microsoft.com/office/officeart/2008/layout/LinedList"/>
    <dgm:cxn modelId="{2F8DF9B0-394A-4E67-895F-BF416A223CDF}" type="presParOf" srcId="{C4342EF3-F306-4AEB-88C5-D0B322706D7E}" destId="{8D2509D8-D44C-492F-A98B-FADAE439AD86}"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55BC83D-C900-443F-8812-ACEE69CDF4F1}"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B37229FC-9414-4180-8ED6-33BAAA0E0C1C}">
      <dgm:prSet custT="1"/>
      <dgm:spPr/>
      <dgm:t>
        <a:bodyPr/>
        <a:lstStyle/>
        <a:p>
          <a:r>
            <a:rPr lang="en-GB" sz="4300" dirty="0"/>
            <a:t>“The way we talk about our children</a:t>
          </a:r>
          <a:br>
            <a:rPr lang="en-GB" sz="4300" dirty="0"/>
          </a:br>
          <a:r>
            <a:rPr lang="en-GB" sz="4300" dirty="0"/>
            <a:t>is how they will talk about themselves.</a:t>
          </a:r>
          <a:br>
            <a:rPr lang="en-GB" sz="4300" dirty="0"/>
          </a:br>
          <a:r>
            <a:rPr lang="en-GB" sz="4300" dirty="0"/>
            <a:t>I choose to surround my family with</a:t>
          </a:r>
          <a:br>
            <a:rPr lang="en-GB" sz="4300" dirty="0"/>
          </a:br>
          <a:r>
            <a:rPr lang="en-GB" sz="4300" dirty="0"/>
            <a:t>voices that raise us up.”</a:t>
          </a:r>
        </a:p>
        <a:p>
          <a:endParaRPr lang="en-GB" sz="2800" dirty="0"/>
        </a:p>
        <a:p>
          <a:r>
            <a:rPr lang="en-GB" sz="2800" dirty="0"/>
            <a:t>~ Emma Ward, neurodivergent advocate</a:t>
          </a:r>
        </a:p>
      </dgm:t>
    </dgm:pt>
    <dgm:pt modelId="{F8F0B18E-4256-4195-822E-D0F40A1CDE45}" type="parTrans" cxnId="{D0695BE2-D4E8-4A67-BB37-1781FD9107FC}">
      <dgm:prSet/>
      <dgm:spPr/>
      <dgm:t>
        <a:bodyPr/>
        <a:lstStyle/>
        <a:p>
          <a:endParaRPr lang="en-GB"/>
        </a:p>
      </dgm:t>
    </dgm:pt>
    <dgm:pt modelId="{5D45AFF2-5D68-4205-8965-20DE1DCC7C66}" type="sibTrans" cxnId="{D0695BE2-D4E8-4A67-BB37-1781FD9107FC}">
      <dgm:prSet/>
      <dgm:spPr/>
      <dgm:t>
        <a:bodyPr/>
        <a:lstStyle/>
        <a:p>
          <a:endParaRPr lang="en-GB"/>
        </a:p>
      </dgm:t>
    </dgm:pt>
    <dgm:pt modelId="{A021AE11-D39B-487D-A8CD-8759504DC33B}" type="pres">
      <dgm:prSet presAssocID="{B55BC83D-C900-443F-8812-ACEE69CDF4F1}" presName="diagram" presStyleCnt="0">
        <dgm:presLayoutVars>
          <dgm:dir/>
          <dgm:resizeHandles val="exact"/>
        </dgm:presLayoutVars>
      </dgm:prSet>
      <dgm:spPr/>
    </dgm:pt>
    <dgm:pt modelId="{CDB72E44-34DC-49CF-86EB-B450102D23B5}" type="pres">
      <dgm:prSet presAssocID="{B37229FC-9414-4180-8ED6-33BAAA0E0C1C}" presName="node" presStyleLbl="node1" presStyleIdx="0" presStyleCnt="1" custScaleX="100000" custScaleY="74958" custLinFactNeighborX="-524" custLinFactNeighborY="8773">
        <dgm:presLayoutVars>
          <dgm:bulletEnabled val="1"/>
        </dgm:presLayoutVars>
      </dgm:prSet>
      <dgm:spPr/>
    </dgm:pt>
  </dgm:ptLst>
  <dgm:cxnLst>
    <dgm:cxn modelId="{C8F0272A-30A5-43F6-9807-7839D6EFE9F4}" type="presOf" srcId="{B55BC83D-C900-443F-8812-ACEE69CDF4F1}" destId="{A021AE11-D39B-487D-A8CD-8759504DC33B}" srcOrd="0" destOrd="0" presId="urn:microsoft.com/office/officeart/2005/8/layout/default"/>
    <dgm:cxn modelId="{AEA2AA4C-8EC1-4CAD-BC7A-CBCA29F0D33D}" type="presOf" srcId="{B37229FC-9414-4180-8ED6-33BAAA0E0C1C}" destId="{CDB72E44-34DC-49CF-86EB-B450102D23B5}" srcOrd="0" destOrd="0" presId="urn:microsoft.com/office/officeart/2005/8/layout/default"/>
    <dgm:cxn modelId="{D0695BE2-D4E8-4A67-BB37-1781FD9107FC}" srcId="{B55BC83D-C900-443F-8812-ACEE69CDF4F1}" destId="{B37229FC-9414-4180-8ED6-33BAAA0E0C1C}" srcOrd="0" destOrd="0" parTransId="{F8F0B18E-4256-4195-822E-D0F40A1CDE45}" sibTransId="{5D45AFF2-5D68-4205-8965-20DE1DCC7C66}"/>
    <dgm:cxn modelId="{E9C72192-1EB4-431F-BBF6-788A88E660AC}" type="presParOf" srcId="{A021AE11-D39B-487D-A8CD-8759504DC33B}" destId="{CDB72E44-34DC-49CF-86EB-B450102D23B5}"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C1C80F-5DC4-48FB-9700-98F8A7AE730E}"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GB"/>
        </a:p>
      </dgm:t>
    </dgm:pt>
    <dgm:pt modelId="{A8025E22-1627-4D9D-AA50-3F5A5D85B12C}">
      <dgm:prSet custT="1"/>
      <dgm:spPr/>
      <dgm:t>
        <a:bodyPr/>
        <a:lstStyle/>
        <a:p>
          <a:r>
            <a:rPr lang="en-GB" sz="1600" b="1" i="0">
              <a:solidFill>
                <a:schemeClr val="bg1"/>
              </a:solidFill>
            </a:rPr>
            <a:t>Session 1 - Introduction to the Neurodiversity approach</a:t>
          </a:r>
          <a:endParaRPr lang="en-GB" sz="1600" dirty="0">
            <a:solidFill>
              <a:schemeClr val="bg1"/>
            </a:solidFill>
          </a:endParaRPr>
        </a:p>
      </dgm:t>
    </dgm:pt>
    <dgm:pt modelId="{0B756E8C-3628-4A35-A311-B31FD7FAF32E}" type="parTrans" cxnId="{FC296BF3-873A-4548-B5D8-FBFF9F118944}">
      <dgm:prSet/>
      <dgm:spPr/>
      <dgm:t>
        <a:bodyPr/>
        <a:lstStyle/>
        <a:p>
          <a:endParaRPr lang="en-GB"/>
        </a:p>
      </dgm:t>
    </dgm:pt>
    <dgm:pt modelId="{822B4DFD-84F3-4975-8E61-C21A83EBCFF0}" type="sibTrans" cxnId="{FC296BF3-873A-4548-B5D8-FBFF9F118944}">
      <dgm:prSet/>
      <dgm:spPr/>
      <dgm:t>
        <a:bodyPr/>
        <a:lstStyle/>
        <a:p>
          <a:endParaRPr lang="en-GB"/>
        </a:p>
      </dgm:t>
    </dgm:pt>
    <dgm:pt modelId="{0FFBF104-53BF-4096-A437-7ED25C191920}">
      <dgm:prSet/>
      <dgm:spPr/>
      <dgm:t>
        <a:bodyPr/>
        <a:lstStyle/>
        <a:p>
          <a:r>
            <a:rPr lang="en-GB" b="0" i="0">
              <a:solidFill>
                <a:schemeClr val="bg1"/>
              </a:solidFill>
            </a:rPr>
            <a:t>Provides the foundation and context for the other sessions.</a:t>
          </a:r>
          <a:endParaRPr lang="en-GB" dirty="0">
            <a:solidFill>
              <a:schemeClr val="bg1"/>
            </a:solidFill>
          </a:endParaRPr>
        </a:p>
      </dgm:t>
    </dgm:pt>
    <dgm:pt modelId="{5AB5CD61-5AF4-4910-A845-3288E661031F}" type="parTrans" cxnId="{58DC5629-21AD-433B-B556-F906F8D7566A}">
      <dgm:prSet/>
      <dgm:spPr/>
      <dgm:t>
        <a:bodyPr/>
        <a:lstStyle/>
        <a:p>
          <a:endParaRPr lang="en-GB"/>
        </a:p>
      </dgm:t>
    </dgm:pt>
    <dgm:pt modelId="{9933CEAF-3A37-4F37-803C-987ECD8D86E2}" type="sibTrans" cxnId="{58DC5629-21AD-433B-B556-F906F8D7566A}">
      <dgm:prSet/>
      <dgm:spPr/>
      <dgm:t>
        <a:bodyPr/>
        <a:lstStyle/>
        <a:p>
          <a:endParaRPr lang="en-GB"/>
        </a:p>
      </dgm:t>
    </dgm:pt>
    <dgm:pt modelId="{0BE14501-30DF-4C7D-8A47-F5366D34B578}">
      <dgm:prSet custT="1"/>
      <dgm:spPr/>
      <dgm:t>
        <a:bodyPr/>
        <a:lstStyle/>
        <a:p>
          <a:r>
            <a:rPr lang="en-GB" sz="1600" b="1" i="0">
              <a:solidFill>
                <a:schemeClr val="bg1"/>
              </a:solidFill>
            </a:rPr>
            <a:t>Session 2 - Autistic Thinking</a:t>
          </a:r>
          <a:endParaRPr lang="en-GB" sz="1600">
            <a:solidFill>
              <a:schemeClr val="bg1"/>
            </a:solidFill>
          </a:endParaRPr>
        </a:p>
      </dgm:t>
    </dgm:pt>
    <dgm:pt modelId="{84D56A27-315D-469F-A4AE-439B3135568E}" type="parTrans" cxnId="{9B42EC68-C3DC-4605-8363-5BCB2556A425}">
      <dgm:prSet/>
      <dgm:spPr/>
      <dgm:t>
        <a:bodyPr/>
        <a:lstStyle/>
        <a:p>
          <a:endParaRPr lang="en-GB"/>
        </a:p>
      </dgm:t>
    </dgm:pt>
    <dgm:pt modelId="{D3EA0D45-5F29-47F7-8AB3-CA207911E648}" type="sibTrans" cxnId="{9B42EC68-C3DC-4605-8363-5BCB2556A425}">
      <dgm:prSet/>
      <dgm:spPr/>
      <dgm:t>
        <a:bodyPr/>
        <a:lstStyle/>
        <a:p>
          <a:endParaRPr lang="en-GB"/>
        </a:p>
      </dgm:t>
    </dgm:pt>
    <dgm:pt modelId="{40243EAD-EBBE-4DA5-BD2A-FED7CDC15ED3}">
      <dgm:prSet/>
      <dgm:spPr/>
      <dgm:t>
        <a:bodyPr/>
        <a:lstStyle/>
        <a:p>
          <a:r>
            <a:rPr lang="en-GB" b="0" i="0" dirty="0">
              <a:solidFill>
                <a:schemeClr val="bg1"/>
              </a:solidFill>
            </a:rPr>
            <a:t>Explores how differences in brain structure can generate some unique and individual styles of thinking and offers practical advice on how to support some areas of difficulty.</a:t>
          </a:r>
          <a:endParaRPr lang="en-GB" dirty="0">
            <a:solidFill>
              <a:schemeClr val="bg1"/>
            </a:solidFill>
          </a:endParaRPr>
        </a:p>
      </dgm:t>
    </dgm:pt>
    <dgm:pt modelId="{4391B6BB-E1CE-4A29-9231-9C2F6DC19055}" type="parTrans" cxnId="{CC27EAF6-05F5-4CFE-B109-9FFEFA0CAB90}">
      <dgm:prSet/>
      <dgm:spPr/>
      <dgm:t>
        <a:bodyPr/>
        <a:lstStyle/>
        <a:p>
          <a:endParaRPr lang="en-GB"/>
        </a:p>
      </dgm:t>
    </dgm:pt>
    <dgm:pt modelId="{A950AB56-85A3-42C5-9E0E-2A1C795D813D}" type="sibTrans" cxnId="{CC27EAF6-05F5-4CFE-B109-9FFEFA0CAB90}">
      <dgm:prSet/>
      <dgm:spPr/>
      <dgm:t>
        <a:bodyPr/>
        <a:lstStyle/>
        <a:p>
          <a:endParaRPr lang="en-GB"/>
        </a:p>
      </dgm:t>
    </dgm:pt>
    <dgm:pt modelId="{E1AB9546-0D5B-4E86-9336-BE882A4CA530}">
      <dgm:prSet custT="1"/>
      <dgm:spPr/>
      <dgm:t>
        <a:bodyPr/>
        <a:lstStyle/>
        <a:p>
          <a:r>
            <a:rPr lang="en-GB" sz="1600" b="1" i="0">
              <a:solidFill>
                <a:schemeClr val="bg1"/>
              </a:solidFill>
            </a:rPr>
            <a:t>Session 3 - Autistic Communication</a:t>
          </a:r>
          <a:endParaRPr lang="en-GB" sz="1600">
            <a:solidFill>
              <a:schemeClr val="bg1"/>
            </a:solidFill>
          </a:endParaRPr>
        </a:p>
      </dgm:t>
    </dgm:pt>
    <dgm:pt modelId="{126E5070-D8C8-4AF0-A448-D27892FF8D03}" type="parTrans" cxnId="{1B88B6ED-E886-4FF5-A29F-6B752BADE73F}">
      <dgm:prSet/>
      <dgm:spPr/>
      <dgm:t>
        <a:bodyPr/>
        <a:lstStyle/>
        <a:p>
          <a:endParaRPr lang="en-GB"/>
        </a:p>
      </dgm:t>
    </dgm:pt>
    <dgm:pt modelId="{4FD89207-E108-4DDA-A18E-30AA10D50BBA}" type="sibTrans" cxnId="{1B88B6ED-E886-4FF5-A29F-6B752BADE73F}">
      <dgm:prSet/>
      <dgm:spPr/>
      <dgm:t>
        <a:bodyPr/>
        <a:lstStyle/>
        <a:p>
          <a:endParaRPr lang="en-GB"/>
        </a:p>
      </dgm:t>
    </dgm:pt>
    <dgm:pt modelId="{613D31CA-AEDF-49BD-BBF6-6E7AD247FFB1}">
      <dgm:prSet/>
      <dgm:spPr/>
      <dgm:t>
        <a:bodyPr/>
        <a:lstStyle/>
        <a:p>
          <a:r>
            <a:rPr lang="en-GB" b="0" i="0">
              <a:solidFill>
                <a:schemeClr val="bg1"/>
              </a:solidFill>
            </a:rPr>
            <a:t>Discusses autistic perspectives on the use and processing of communication and ideas for adapting interactive styles in order to respect and accommodate them.</a:t>
          </a:r>
          <a:endParaRPr lang="en-GB" dirty="0">
            <a:solidFill>
              <a:schemeClr val="bg1"/>
            </a:solidFill>
          </a:endParaRPr>
        </a:p>
      </dgm:t>
    </dgm:pt>
    <dgm:pt modelId="{840E79D4-EC0F-4B93-B4C1-FD6EC97E6ED9}" type="parTrans" cxnId="{2B5F1042-843E-49E1-ACEC-20F3F16B1E15}">
      <dgm:prSet/>
      <dgm:spPr/>
      <dgm:t>
        <a:bodyPr/>
        <a:lstStyle/>
        <a:p>
          <a:endParaRPr lang="en-GB"/>
        </a:p>
      </dgm:t>
    </dgm:pt>
    <dgm:pt modelId="{950A9780-8C82-460E-BABF-964C867FCE8A}" type="sibTrans" cxnId="{2B5F1042-843E-49E1-ACEC-20F3F16B1E15}">
      <dgm:prSet/>
      <dgm:spPr/>
      <dgm:t>
        <a:bodyPr/>
        <a:lstStyle/>
        <a:p>
          <a:endParaRPr lang="en-GB"/>
        </a:p>
      </dgm:t>
    </dgm:pt>
    <dgm:pt modelId="{EFED2465-1025-435C-B1CF-19A6462CCCA7}">
      <dgm:prSet custT="1"/>
      <dgm:spPr/>
      <dgm:t>
        <a:bodyPr/>
        <a:lstStyle/>
        <a:p>
          <a:r>
            <a:rPr lang="en-GB" sz="1600" b="1" i="0">
              <a:solidFill>
                <a:schemeClr val="bg1"/>
              </a:solidFill>
            </a:rPr>
            <a:t>Session 4 - Autistic Social Interaction</a:t>
          </a:r>
          <a:endParaRPr lang="en-GB" sz="1600" dirty="0">
            <a:solidFill>
              <a:schemeClr val="bg1"/>
            </a:solidFill>
          </a:endParaRPr>
        </a:p>
      </dgm:t>
    </dgm:pt>
    <dgm:pt modelId="{03EBC7EA-2210-464F-BF46-FE7A611DF66D}" type="parTrans" cxnId="{9A78066D-1E22-422E-8E1D-67A58D2F5E5A}">
      <dgm:prSet/>
      <dgm:spPr/>
      <dgm:t>
        <a:bodyPr/>
        <a:lstStyle/>
        <a:p>
          <a:endParaRPr lang="en-GB"/>
        </a:p>
      </dgm:t>
    </dgm:pt>
    <dgm:pt modelId="{1382FA63-B1BA-41D0-962D-822E68455B88}" type="sibTrans" cxnId="{9A78066D-1E22-422E-8E1D-67A58D2F5E5A}">
      <dgm:prSet/>
      <dgm:spPr/>
      <dgm:t>
        <a:bodyPr/>
        <a:lstStyle/>
        <a:p>
          <a:endParaRPr lang="en-GB"/>
        </a:p>
      </dgm:t>
    </dgm:pt>
    <dgm:pt modelId="{50CA6E1D-86A2-4660-9820-B8D4610EB824}">
      <dgm:prSet/>
      <dgm:spPr/>
      <dgm:t>
        <a:bodyPr/>
        <a:lstStyle/>
        <a:p>
          <a:r>
            <a:rPr lang="en-GB" b="0" i="0">
              <a:solidFill>
                <a:schemeClr val="bg1"/>
              </a:solidFill>
            </a:rPr>
            <a:t>The focus is on rethinking social expectations and helping autistic people develop relationships in an authentically autistic way.</a:t>
          </a:r>
          <a:endParaRPr lang="en-GB" dirty="0">
            <a:solidFill>
              <a:schemeClr val="bg1"/>
            </a:solidFill>
          </a:endParaRPr>
        </a:p>
      </dgm:t>
    </dgm:pt>
    <dgm:pt modelId="{B989DCAC-5E52-464C-8D4E-48894C47FDE0}" type="parTrans" cxnId="{0CFED830-8334-4C9E-962B-AF907C0FA504}">
      <dgm:prSet/>
      <dgm:spPr/>
      <dgm:t>
        <a:bodyPr/>
        <a:lstStyle/>
        <a:p>
          <a:endParaRPr lang="en-GB"/>
        </a:p>
      </dgm:t>
    </dgm:pt>
    <dgm:pt modelId="{7877DCF9-48DF-4F91-9540-83EE361F5F9E}" type="sibTrans" cxnId="{0CFED830-8334-4C9E-962B-AF907C0FA504}">
      <dgm:prSet/>
      <dgm:spPr/>
      <dgm:t>
        <a:bodyPr/>
        <a:lstStyle/>
        <a:p>
          <a:endParaRPr lang="en-GB"/>
        </a:p>
      </dgm:t>
    </dgm:pt>
    <dgm:pt modelId="{D6BCDE56-7E0D-4361-8D7E-54B21F5ED5AC}">
      <dgm:prSet custT="1"/>
      <dgm:spPr/>
      <dgm:t>
        <a:bodyPr/>
        <a:lstStyle/>
        <a:p>
          <a:r>
            <a:rPr lang="en-GB" sz="1600" b="1" i="0">
              <a:solidFill>
                <a:schemeClr val="bg1"/>
              </a:solidFill>
            </a:rPr>
            <a:t>Session 5 - Autistic Sensory Perception</a:t>
          </a:r>
          <a:endParaRPr lang="en-GB" sz="1600" dirty="0">
            <a:solidFill>
              <a:schemeClr val="bg1"/>
            </a:solidFill>
          </a:endParaRPr>
        </a:p>
      </dgm:t>
    </dgm:pt>
    <dgm:pt modelId="{588570D3-EBAF-4C89-BF49-898E128A34D8}" type="parTrans" cxnId="{F6FF3AF1-96FC-4454-B583-37A554B767C1}">
      <dgm:prSet/>
      <dgm:spPr/>
      <dgm:t>
        <a:bodyPr/>
        <a:lstStyle/>
        <a:p>
          <a:endParaRPr lang="en-GB"/>
        </a:p>
      </dgm:t>
    </dgm:pt>
    <dgm:pt modelId="{3FD0F1C4-9EDF-4378-B892-86DEC1274EA1}" type="sibTrans" cxnId="{F6FF3AF1-96FC-4454-B583-37A554B767C1}">
      <dgm:prSet/>
      <dgm:spPr/>
      <dgm:t>
        <a:bodyPr/>
        <a:lstStyle/>
        <a:p>
          <a:endParaRPr lang="en-GB"/>
        </a:p>
      </dgm:t>
    </dgm:pt>
    <dgm:pt modelId="{B1069639-ACD7-40A1-9334-358968453291}">
      <dgm:prSet/>
      <dgm:spPr/>
      <dgm:t>
        <a:bodyPr/>
        <a:lstStyle/>
        <a:p>
          <a:r>
            <a:rPr lang="en-GB" b="0" i="0">
              <a:solidFill>
                <a:schemeClr val="bg1"/>
              </a:solidFill>
            </a:rPr>
            <a:t>Demonstrates how atypical sensory perception is manifested in stims, how to interpret them, and suggests things to try in the absence of viable strategies created by the person themselves.</a:t>
          </a:r>
          <a:endParaRPr lang="en-GB" dirty="0">
            <a:solidFill>
              <a:schemeClr val="bg1"/>
            </a:solidFill>
          </a:endParaRPr>
        </a:p>
      </dgm:t>
    </dgm:pt>
    <dgm:pt modelId="{F3C8DD89-48E8-4137-8380-82969F0669A9}" type="parTrans" cxnId="{002EE49E-923F-4AF5-B613-3E31F15B3C98}">
      <dgm:prSet/>
      <dgm:spPr/>
      <dgm:t>
        <a:bodyPr/>
        <a:lstStyle/>
        <a:p>
          <a:endParaRPr lang="en-GB"/>
        </a:p>
      </dgm:t>
    </dgm:pt>
    <dgm:pt modelId="{31215172-85AD-4490-B25F-BA3C51CE0D63}" type="sibTrans" cxnId="{002EE49E-923F-4AF5-B613-3E31F15B3C98}">
      <dgm:prSet/>
      <dgm:spPr/>
      <dgm:t>
        <a:bodyPr/>
        <a:lstStyle/>
        <a:p>
          <a:endParaRPr lang="en-GB"/>
        </a:p>
      </dgm:t>
    </dgm:pt>
    <dgm:pt modelId="{39504960-6BE0-4A4F-A688-7910F471EBBD}">
      <dgm:prSet custT="1"/>
      <dgm:spPr/>
      <dgm:t>
        <a:bodyPr/>
        <a:lstStyle/>
        <a:p>
          <a:r>
            <a:rPr lang="en-GB" sz="1600" b="1" i="0">
              <a:solidFill>
                <a:schemeClr val="bg1"/>
              </a:solidFill>
            </a:rPr>
            <a:t>Session 6 - Behaviour</a:t>
          </a:r>
          <a:endParaRPr lang="en-GB" sz="1600" dirty="0">
            <a:solidFill>
              <a:schemeClr val="bg1"/>
            </a:solidFill>
          </a:endParaRPr>
        </a:p>
      </dgm:t>
    </dgm:pt>
    <dgm:pt modelId="{0CDEA8C9-89BD-4DB2-9748-2B10DDF8C929}" type="parTrans" cxnId="{FA494730-213D-44F0-BA4A-E288863BC896}">
      <dgm:prSet/>
      <dgm:spPr/>
      <dgm:t>
        <a:bodyPr/>
        <a:lstStyle/>
        <a:p>
          <a:endParaRPr lang="en-GB"/>
        </a:p>
      </dgm:t>
    </dgm:pt>
    <dgm:pt modelId="{8EF72FF2-667C-45DA-B860-B07491851277}" type="sibTrans" cxnId="{FA494730-213D-44F0-BA4A-E288863BC896}">
      <dgm:prSet/>
      <dgm:spPr/>
      <dgm:t>
        <a:bodyPr/>
        <a:lstStyle/>
        <a:p>
          <a:endParaRPr lang="en-GB"/>
        </a:p>
      </dgm:t>
    </dgm:pt>
    <dgm:pt modelId="{140E1C51-F549-41FB-9551-05731483BD63}">
      <dgm:prSet/>
      <dgm:spPr/>
      <dgm:t>
        <a:bodyPr/>
        <a:lstStyle/>
        <a:p>
          <a:r>
            <a:rPr lang="en-GB" b="0" i="0">
              <a:solidFill>
                <a:schemeClr val="bg1"/>
              </a:solidFill>
            </a:rPr>
            <a:t>Demonstrates how accepting, understanding and adapting to how children and young people see the world can dramatically reduce anxiety and behaviours of concern.</a:t>
          </a:r>
          <a:endParaRPr lang="en-GB" dirty="0">
            <a:solidFill>
              <a:schemeClr val="bg1"/>
            </a:solidFill>
          </a:endParaRPr>
        </a:p>
      </dgm:t>
    </dgm:pt>
    <dgm:pt modelId="{63774CB6-77C0-4BFF-81AA-93810BBF705A}" type="parTrans" cxnId="{6242A675-E52C-4235-B666-79B044AE45EF}">
      <dgm:prSet/>
      <dgm:spPr/>
      <dgm:t>
        <a:bodyPr/>
        <a:lstStyle/>
        <a:p>
          <a:endParaRPr lang="en-GB"/>
        </a:p>
      </dgm:t>
    </dgm:pt>
    <dgm:pt modelId="{A513DAC3-E0DA-4B63-AED7-7788B6D65835}" type="sibTrans" cxnId="{6242A675-E52C-4235-B666-79B044AE45EF}">
      <dgm:prSet/>
      <dgm:spPr/>
      <dgm:t>
        <a:bodyPr/>
        <a:lstStyle/>
        <a:p>
          <a:endParaRPr lang="en-GB"/>
        </a:p>
      </dgm:t>
    </dgm:pt>
    <dgm:pt modelId="{D0DCF4A5-73D0-44C7-97B8-6D22DE13A819}" type="pres">
      <dgm:prSet presAssocID="{4BC1C80F-5DC4-48FB-9700-98F8A7AE730E}" presName="Name0" presStyleCnt="0">
        <dgm:presLayoutVars>
          <dgm:dir/>
          <dgm:animLvl val="lvl"/>
          <dgm:resizeHandles val="exact"/>
        </dgm:presLayoutVars>
      </dgm:prSet>
      <dgm:spPr/>
    </dgm:pt>
    <dgm:pt modelId="{40005118-78AB-4C8A-ABCC-37751C77FE14}" type="pres">
      <dgm:prSet presAssocID="{A8025E22-1627-4D9D-AA50-3F5A5D85B12C}" presName="linNode" presStyleCnt="0"/>
      <dgm:spPr/>
    </dgm:pt>
    <dgm:pt modelId="{E805AF33-7694-4266-868B-D3CD993E8185}" type="pres">
      <dgm:prSet presAssocID="{A8025E22-1627-4D9D-AA50-3F5A5D85B12C}" presName="parentText" presStyleLbl="node1" presStyleIdx="0" presStyleCnt="6">
        <dgm:presLayoutVars>
          <dgm:chMax val="1"/>
          <dgm:bulletEnabled val="1"/>
        </dgm:presLayoutVars>
      </dgm:prSet>
      <dgm:spPr/>
    </dgm:pt>
    <dgm:pt modelId="{4F24A348-48B2-4873-96B1-8C6DD483A83F}" type="pres">
      <dgm:prSet presAssocID="{A8025E22-1627-4D9D-AA50-3F5A5D85B12C}" presName="descendantText" presStyleLbl="alignAccFollowNode1" presStyleIdx="0" presStyleCnt="6">
        <dgm:presLayoutVars>
          <dgm:bulletEnabled val="1"/>
        </dgm:presLayoutVars>
      </dgm:prSet>
      <dgm:spPr/>
    </dgm:pt>
    <dgm:pt modelId="{74C6274E-F2EF-442D-A537-1C4FA2100FE2}" type="pres">
      <dgm:prSet presAssocID="{822B4DFD-84F3-4975-8E61-C21A83EBCFF0}" presName="sp" presStyleCnt="0"/>
      <dgm:spPr/>
    </dgm:pt>
    <dgm:pt modelId="{6BFD63F3-364C-420E-93CB-9B091E77B2D2}" type="pres">
      <dgm:prSet presAssocID="{0BE14501-30DF-4C7D-8A47-F5366D34B578}" presName="linNode" presStyleCnt="0"/>
      <dgm:spPr/>
    </dgm:pt>
    <dgm:pt modelId="{DD3AB8AC-B3B6-46BF-A4E2-241397AA1451}" type="pres">
      <dgm:prSet presAssocID="{0BE14501-30DF-4C7D-8A47-F5366D34B578}" presName="parentText" presStyleLbl="node1" presStyleIdx="1" presStyleCnt="6">
        <dgm:presLayoutVars>
          <dgm:chMax val="1"/>
          <dgm:bulletEnabled val="1"/>
        </dgm:presLayoutVars>
      </dgm:prSet>
      <dgm:spPr/>
    </dgm:pt>
    <dgm:pt modelId="{501B523D-8AB1-48E6-92F0-1735D0FD566D}" type="pres">
      <dgm:prSet presAssocID="{0BE14501-30DF-4C7D-8A47-F5366D34B578}" presName="descendantText" presStyleLbl="alignAccFollowNode1" presStyleIdx="1" presStyleCnt="6">
        <dgm:presLayoutVars>
          <dgm:bulletEnabled val="1"/>
        </dgm:presLayoutVars>
      </dgm:prSet>
      <dgm:spPr/>
    </dgm:pt>
    <dgm:pt modelId="{BD8293AA-FDBE-40C6-96CE-9A56BECAC95A}" type="pres">
      <dgm:prSet presAssocID="{D3EA0D45-5F29-47F7-8AB3-CA207911E648}" presName="sp" presStyleCnt="0"/>
      <dgm:spPr/>
    </dgm:pt>
    <dgm:pt modelId="{4C17D27A-A336-4BA0-B3F7-76A3EE26EF3D}" type="pres">
      <dgm:prSet presAssocID="{E1AB9546-0D5B-4E86-9336-BE882A4CA530}" presName="linNode" presStyleCnt="0"/>
      <dgm:spPr/>
    </dgm:pt>
    <dgm:pt modelId="{8307CCAD-BE2F-4D46-81EF-DCE31497B972}" type="pres">
      <dgm:prSet presAssocID="{E1AB9546-0D5B-4E86-9336-BE882A4CA530}" presName="parentText" presStyleLbl="node1" presStyleIdx="2" presStyleCnt="6">
        <dgm:presLayoutVars>
          <dgm:chMax val="1"/>
          <dgm:bulletEnabled val="1"/>
        </dgm:presLayoutVars>
      </dgm:prSet>
      <dgm:spPr/>
    </dgm:pt>
    <dgm:pt modelId="{A29CE6DB-3ED4-4F83-948E-78C0021B0240}" type="pres">
      <dgm:prSet presAssocID="{E1AB9546-0D5B-4E86-9336-BE882A4CA530}" presName="descendantText" presStyleLbl="alignAccFollowNode1" presStyleIdx="2" presStyleCnt="6">
        <dgm:presLayoutVars>
          <dgm:bulletEnabled val="1"/>
        </dgm:presLayoutVars>
      </dgm:prSet>
      <dgm:spPr/>
    </dgm:pt>
    <dgm:pt modelId="{73F4A25C-4D7D-4A82-86A6-73A1E417FCBD}" type="pres">
      <dgm:prSet presAssocID="{4FD89207-E108-4DDA-A18E-30AA10D50BBA}" presName="sp" presStyleCnt="0"/>
      <dgm:spPr/>
    </dgm:pt>
    <dgm:pt modelId="{2DCF9F2F-2C37-4178-8AE7-DCB644CDCEF7}" type="pres">
      <dgm:prSet presAssocID="{EFED2465-1025-435C-B1CF-19A6462CCCA7}" presName="linNode" presStyleCnt="0"/>
      <dgm:spPr/>
    </dgm:pt>
    <dgm:pt modelId="{DB1F7931-32C0-40E1-8AF6-7A1A044203D8}" type="pres">
      <dgm:prSet presAssocID="{EFED2465-1025-435C-B1CF-19A6462CCCA7}" presName="parentText" presStyleLbl="node1" presStyleIdx="3" presStyleCnt="6">
        <dgm:presLayoutVars>
          <dgm:chMax val="1"/>
          <dgm:bulletEnabled val="1"/>
        </dgm:presLayoutVars>
      </dgm:prSet>
      <dgm:spPr/>
    </dgm:pt>
    <dgm:pt modelId="{C4DF4E6A-8C54-4093-BBAA-4643791EF3A4}" type="pres">
      <dgm:prSet presAssocID="{EFED2465-1025-435C-B1CF-19A6462CCCA7}" presName="descendantText" presStyleLbl="alignAccFollowNode1" presStyleIdx="3" presStyleCnt="6">
        <dgm:presLayoutVars>
          <dgm:bulletEnabled val="1"/>
        </dgm:presLayoutVars>
      </dgm:prSet>
      <dgm:spPr/>
    </dgm:pt>
    <dgm:pt modelId="{F4F0AD83-90CA-492A-AB82-5A6872AEA4F9}" type="pres">
      <dgm:prSet presAssocID="{1382FA63-B1BA-41D0-962D-822E68455B88}" presName="sp" presStyleCnt="0"/>
      <dgm:spPr/>
    </dgm:pt>
    <dgm:pt modelId="{345CCEC1-A84C-4060-8C4F-8629B83D4937}" type="pres">
      <dgm:prSet presAssocID="{D6BCDE56-7E0D-4361-8D7E-54B21F5ED5AC}" presName="linNode" presStyleCnt="0"/>
      <dgm:spPr/>
    </dgm:pt>
    <dgm:pt modelId="{1E5F1A23-D069-4CFD-97DA-EC52121BD62E}" type="pres">
      <dgm:prSet presAssocID="{D6BCDE56-7E0D-4361-8D7E-54B21F5ED5AC}" presName="parentText" presStyleLbl="node1" presStyleIdx="4" presStyleCnt="6">
        <dgm:presLayoutVars>
          <dgm:chMax val="1"/>
          <dgm:bulletEnabled val="1"/>
        </dgm:presLayoutVars>
      </dgm:prSet>
      <dgm:spPr/>
    </dgm:pt>
    <dgm:pt modelId="{95E6BBA8-4139-4EB0-B4E2-CA0FFDA5B0AC}" type="pres">
      <dgm:prSet presAssocID="{D6BCDE56-7E0D-4361-8D7E-54B21F5ED5AC}" presName="descendantText" presStyleLbl="alignAccFollowNode1" presStyleIdx="4" presStyleCnt="6">
        <dgm:presLayoutVars>
          <dgm:bulletEnabled val="1"/>
        </dgm:presLayoutVars>
      </dgm:prSet>
      <dgm:spPr/>
    </dgm:pt>
    <dgm:pt modelId="{BFB16E02-9A7A-4052-A664-660AF51645CC}" type="pres">
      <dgm:prSet presAssocID="{3FD0F1C4-9EDF-4378-B892-86DEC1274EA1}" presName="sp" presStyleCnt="0"/>
      <dgm:spPr/>
    </dgm:pt>
    <dgm:pt modelId="{9D413E93-4C6B-4AA5-B7C4-4015E75A8B3E}" type="pres">
      <dgm:prSet presAssocID="{39504960-6BE0-4A4F-A688-7910F471EBBD}" presName="linNode" presStyleCnt="0"/>
      <dgm:spPr/>
    </dgm:pt>
    <dgm:pt modelId="{807BAFE6-205F-49B2-83C0-AC7CB594B722}" type="pres">
      <dgm:prSet presAssocID="{39504960-6BE0-4A4F-A688-7910F471EBBD}" presName="parentText" presStyleLbl="node1" presStyleIdx="5" presStyleCnt="6">
        <dgm:presLayoutVars>
          <dgm:chMax val="1"/>
          <dgm:bulletEnabled val="1"/>
        </dgm:presLayoutVars>
      </dgm:prSet>
      <dgm:spPr/>
    </dgm:pt>
    <dgm:pt modelId="{09051E49-315C-4AC2-8F73-D0B7BC0FF852}" type="pres">
      <dgm:prSet presAssocID="{39504960-6BE0-4A4F-A688-7910F471EBBD}" presName="descendantText" presStyleLbl="alignAccFollowNode1" presStyleIdx="5" presStyleCnt="6">
        <dgm:presLayoutVars>
          <dgm:bulletEnabled val="1"/>
        </dgm:presLayoutVars>
      </dgm:prSet>
      <dgm:spPr/>
    </dgm:pt>
  </dgm:ptLst>
  <dgm:cxnLst>
    <dgm:cxn modelId="{0A944F06-8B6A-4471-8E8E-461AF6D77087}" type="presOf" srcId="{EFED2465-1025-435C-B1CF-19A6462CCCA7}" destId="{DB1F7931-32C0-40E1-8AF6-7A1A044203D8}" srcOrd="0" destOrd="0" presId="urn:microsoft.com/office/officeart/2005/8/layout/vList5"/>
    <dgm:cxn modelId="{C4C8EC08-BD6A-4E14-8520-A4675A211A86}" type="presOf" srcId="{0FFBF104-53BF-4096-A437-7ED25C191920}" destId="{4F24A348-48B2-4873-96B1-8C6DD483A83F}" srcOrd="0" destOrd="0" presId="urn:microsoft.com/office/officeart/2005/8/layout/vList5"/>
    <dgm:cxn modelId="{DFA84C11-2FCD-4E0F-9ECA-C3586E310456}" type="presOf" srcId="{A8025E22-1627-4D9D-AA50-3F5A5D85B12C}" destId="{E805AF33-7694-4266-868B-D3CD993E8185}" srcOrd="0" destOrd="0" presId="urn:microsoft.com/office/officeart/2005/8/layout/vList5"/>
    <dgm:cxn modelId="{58DC5629-21AD-433B-B556-F906F8D7566A}" srcId="{A8025E22-1627-4D9D-AA50-3F5A5D85B12C}" destId="{0FFBF104-53BF-4096-A437-7ED25C191920}" srcOrd="0" destOrd="0" parTransId="{5AB5CD61-5AF4-4910-A845-3288E661031F}" sibTransId="{9933CEAF-3A37-4F37-803C-987ECD8D86E2}"/>
    <dgm:cxn modelId="{11BD1F2A-9D41-4EF3-9EA9-75769F542008}" type="presOf" srcId="{50CA6E1D-86A2-4660-9820-B8D4610EB824}" destId="{C4DF4E6A-8C54-4093-BBAA-4643791EF3A4}" srcOrd="0" destOrd="0" presId="urn:microsoft.com/office/officeart/2005/8/layout/vList5"/>
    <dgm:cxn modelId="{FA494730-213D-44F0-BA4A-E288863BC896}" srcId="{4BC1C80F-5DC4-48FB-9700-98F8A7AE730E}" destId="{39504960-6BE0-4A4F-A688-7910F471EBBD}" srcOrd="5" destOrd="0" parTransId="{0CDEA8C9-89BD-4DB2-9748-2B10DDF8C929}" sibTransId="{8EF72FF2-667C-45DA-B860-B07491851277}"/>
    <dgm:cxn modelId="{0CFED830-8334-4C9E-962B-AF907C0FA504}" srcId="{EFED2465-1025-435C-B1CF-19A6462CCCA7}" destId="{50CA6E1D-86A2-4660-9820-B8D4610EB824}" srcOrd="0" destOrd="0" parTransId="{B989DCAC-5E52-464C-8D4E-48894C47FDE0}" sibTransId="{7877DCF9-48DF-4F91-9540-83EE361F5F9E}"/>
    <dgm:cxn modelId="{76C2775D-338A-4D28-9FD3-CC04114FD962}" type="presOf" srcId="{40243EAD-EBBE-4DA5-BD2A-FED7CDC15ED3}" destId="{501B523D-8AB1-48E6-92F0-1735D0FD566D}" srcOrd="0" destOrd="0" presId="urn:microsoft.com/office/officeart/2005/8/layout/vList5"/>
    <dgm:cxn modelId="{2B5F1042-843E-49E1-ACEC-20F3F16B1E15}" srcId="{E1AB9546-0D5B-4E86-9336-BE882A4CA530}" destId="{613D31CA-AEDF-49BD-BBF6-6E7AD247FFB1}" srcOrd="0" destOrd="0" parTransId="{840E79D4-EC0F-4B93-B4C1-FD6EC97E6ED9}" sibTransId="{950A9780-8C82-460E-BABF-964C867FCE8A}"/>
    <dgm:cxn modelId="{35ED4F44-7DD1-4306-B129-101157FD9D01}" type="presOf" srcId="{B1069639-ACD7-40A1-9334-358968453291}" destId="{95E6BBA8-4139-4EB0-B4E2-CA0FFDA5B0AC}" srcOrd="0" destOrd="0" presId="urn:microsoft.com/office/officeart/2005/8/layout/vList5"/>
    <dgm:cxn modelId="{16AC9345-801E-429E-A9BC-1C6A6E8C45A7}" type="presOf" srcId="{0BE14501-30DF-4C7D-8A47-F5366D34B578}" destId="{DD3AB8AC-B3B6-46BF-A4E2-241397AA1451}" srcOrd="0" destOrd="0" presId="urn:microsoft.com/office/officeart/2005/8/layout/vList5"/>
    <dgm:cxn modelId="{9B42EC68-C3DC-4605-8363-5BCB2556A425}" srcId="{4BC1C80F-5DC4-48FB-9700-98F8A7AE730E}" destId="{0BE14501-30DF-4C7D-8A47-F5366D34B578}" srcOrd="1" destOrd="0" parTransId="{84D56A27-315D-469F-A4AE-439B3135568E}" sibTransId="{D3EA0D45-5F29-47F7-8AB3-CA207911E648}"/>
    <dgm:cxn modelId="{9A78066D-1E22-422E-8E1D-67A58D2F5E5A}" srcId="{4BC1C80F-5DC4-48FB-9700-98F8A7AE730E}" destId="{EFED2465-1025-435C-B1CF-19A6462CCCA7}" srcOrd="3" destOrd="0" parTransId="{03EBC7EA-2210-464F-BF46-FE7A611DF66D}" sibTransId="{1382FA63-B1BA-41D0-962D-822E68455B88}"/>
    <dgm:cxn modelId="{46579573-8FD5-4A4F-83A9-6B695A6A34A3}" type="presOf" srcId="{140E1C51-F549-41FB-9551-05731483BD63}" destId="{09051E49-315C-4AC2-8F73-D0B7BC0FF852}" srcOrd="0" destOrd="0" presId="urn:microsoft.com/office/officeart/2005/8/layout/vList5"/>
    <dgm:cxn modelId="{6242A675-E52C-4235-B666-79B044AE45EF}" srcId="{39504960-6BE0-4A4F-A688-7910F471EBBD}" destId="{140E1C51-F549-41FB-9551-05731483BD63}" srcOrd="0" destOrd="0" parTransId="{63774CB6-77C0-4BFF-81AA-93810BBF705A}" sibTransId="{A513DAC3-E0DA-4B63-AED7-7788B6D65835}"/>
    <dgm:cxn modelId="{D06C4F7B-90D9-4BB2-BDE2-F7D34C435407}" type="presOf" srcId="{4BC1C80F-5DC4-48FB-9700-98F8A7AE730E}" destId="{D0DCF4A5-73D0-44C7-97B8-6D22DE13A819}" srcOrd="0" destOrd="0" presId="urn:microsoft.com/office/officeart/2005/8/layout/vList5"/>
    <dgm:cxn modelId="{002EE49E-923F-4AF5-B613-3E31F15B3C98}" srcId="{D6BCDE56-7E0D-4361-8D7E-54B21F5ED5AC}" destId="{B1069639-ACD7-40A1-9334-358968453291}" srcOrd="0" destOrd="0" parTransId="{F3C8DD89-48E8-4137-8380-82969F0669A9}" sibTransId="{31215172-85AD-4490-B25F-BA3C51CE0D63}"/>
    <dgm:cxn modelId="{54DEA8B5-A51F-4E4A-B04B-497DEA4D6081}" type="presOf" srcId="{D6BCDE56-7E0D-4361-8D7E-54B21F5ED5AC}" destId="{1E5F1A23-D069-4CFD-97DA-EC52121BD62E}" srcOrd="0" destOrd="0" presId="urn:microsoft.com/office/officeart/2005/8/layout/vList5"/>
    <dgm:cxn modelId="{513876BB-9D18-4E84-8D0E-CC5E7C329B1B}" type="presOf" srcId="{39504960-6BE0-4A4F-A688-7910F471EBBD}" destId="{807BAFE6-205F-49B2-83C0-AC7CB594B722}" srcOrd="0" destOrd="0" presId="urn:microsoft.com/office/officeart/2005/8/layout/vList5"/>
    <dgm:cxn modelId="{1B88B6ED-E886-4FF5-A29F-6B752BADE73F}" srcId="{4BC1C80F-5DC4-48FB-9700-98F8A7AE730E}" destId="{E1AB9546-0D5B-4E86-9336-BE882A4CA530}" srcOrd="2" destOrd="0" parTransId="{126E5070-D8C8-4AF0-A448-D27892FF8D03}" sibTransId="{4FD89207-E108-4DDA-A18E-30AA10D50BBA}"/>
    <dgm:cxn modelId="{555788EE-7B92-431A-A5A5-DD8F27F94FB1}" type="presOf" srcId="{E1AB9546-0D5B-4E86-9336-BE882A4CA530}" destId="{8307CCAD-BE2F-4D46-81EF-DCE31497B972}" srcOrd="0" destOrd="0" presId="urn:microsoft.com/office/officeart/2005/8/layout/vList5"/>
    <dgm:cxn modelId="{F6FF3AF1-96FC-4454-B583-37A554B767C1}" srcId="{4BC1C80F-5DC4-48FB-9700-98F8A7AE730E}" destId="{D6BCDE56-7E0D-4361-8D7E-54B21F5ED5AC}" srcOrd="4" destOrd="0" parTransId="{588570D3-EBAF-4C89-BF49-898E128A34D8}" sibTransId="{3FD0F1C4-9EDF-4378-B892-86DEC1274EA1}"/>
    <dgm:cxn modelId="{FC296BF3-873A-4548-B5D8-FBFF9F118944}" srcId="{4BC1C80F-5DC4-48FB-9700-98F8A7AE730E}" destId="{A8025E22-1627-4D9D-AA50-3F5A5D85B12C}" srcOrd="0" destOrd="0" parTransId="{0B756E8C-3628-4A35-A311-B31FD7FAF32E}" sibTransId="{822B4DFD-84F3-4975-8E61-C21A83EBCFF0}"/>
    <dgm:cxn modelId="{CC27EAF6-05F5-4CFE-B109-9FFEFA0CAB90}" srcId="{0BE14501-30DF-4C7D-8A47-F5366D34B578}" destId="{40243EAD-EBBE-4DA5-BD2A-FED7CDC15ED3}" srcOrd="0" destOrd="0" parTransId="{4391B6BB-E1CE-4A29-9231-9C2F6DC19055}" sibTransId="{A950AB56-85A3-42C5-9E0E-2A1C795D813D}"/>
    <dgm:cxn modelId="{9A085BF9-0D31-499D-81D7-E449AED33590}" type="presOf" srcId="{613D31CA-AEDF-49BD-BBF6-6E7AD247FFB1}" destId="{A29CE6DB-3ED4-4F83-948E-78C0021B0240}" srcOrd="0" destOrd="0" presId="urn:microsoft.com/office/officeart/2005/8/layout/vList5"/>
    <dgm:cxn modelId="{35570D07-BE06-4547-A1DF-A881888FCED6}" type="presParOf" srcId="{D0DCF4A5-73D0-44C7-97B8-6D22DE13A819}" destId="{40005118-78AB-4C8A-ABCC-37751C77FE14}" srcOrd="0" destOrd="0" presId="urn:microsoft.com/office/officeart/2005/8/layout/vList5"/>
    <dgm:cxn modelId="{5E32492A-0731-4509-9817-DCB7FA0B951D}" type="presParOf" srcId="{40005118-78AB-4C8A-ABCC-37751C77FE14}" destId="{E805AF33-7694-4266-868B-D3CD993E8185}" srcOrd="0" destOrd="0" presId="urn:microsoft.com/office/officeart/2005/8/layout/vList5"/>
    <dgm:cxn modelId="{192A444C-151E-4549-8C4F-0E5BB671AB38}" type="presParOf" srcId="{40005118-78AB-4C8A-ABCC-37751C77FE14}" destId="{4F24A348-48B2-4873-96B1-8C6DD483A83F}" srcOrd="1" destOrd="0" presId="urn:microsoft.com/office/officeart/2005/8/layout/vList5"/>
    <dgm:cxn modelId="{6D0758F8-F295-4C95-A2F5-BF687FF6765E}" type="presParOf" srcId="{D0DCF4A5-73D0-44C7-97B8-6D22DE13A819}" destId="{74C6274E-F2EF-442D-A537-1C4FA2100FE2}" srcOrd="1" destOrd="0" presId="urn:microsoft.com/office/officeart/2005/8/layout/vList5"/>
    <dgm:cxn modelId="{AC6EC11B-D305-4C82-9C73-66B9C4EBFD5A}" type="presParOf" srcId="{D0DCF4A5-73D0-44C7-97B8-6D22DE13A819}" destId="{6BFD63F3-364C-420E-93CB-9B091E77B2D2}" srcOrd="2" destOrd="0" presId="urn:microsoft.com/office/officeart/2005/8/layout/vList5"/>
    <dgm:cxn modelId="{B3902DD6-FA99-49AA-A6EA-FB05273E4BC2}" type="presParOf" srcId="{6BFD63F3-364C-420E-93CB-9B091E77B2D2}" destId="{DD3AB8AC-B3B6-46BF-A4E2-241397AA1451}" srcOrd="0" destOrd="0" presId="urn:microsoft.com/office/officeart/2005/8/layout/vList5"/>
    <dgm:cxn modelId="{F99E3112-83AF-4B16-82CA-CBB1859B4B0B}" type="presParOf" srcId="{6BFD63F3-364C-420E-93CB-9B091E77B2D2}" destId="{501B523D-8AB1-48E6-92F0-1735D0FD566D}" srcOrd="1" destOrd="0" presId="urn:microsoft.com/office/officeart/2005/8/layout/vList5"/>
    <dgm:cxn modelId="{C3E49420-57B5-4C36-96F4-35AC9A746D53}" type="presParOf" srcId="{D0DCF4A5-73D0-44C7-97B8-6D22DE13A819}" destId="{BD8293AA-FDBE-40C6-96CE-9A56BECAC95A}" srcOrd="3" destOrd="0" presId="urn:microsoft.com/office/officeart/2005/8/layout/vList5"/>
    <dgm:cxn modelId="{07FAE602-7CEB-41AC-B4FD-2EAC69A4A254}" type="presParOf" srcId="{D0DCF4A5-73D0-44C7-97B8-6D22DE13A819}" destId="{4C17D27A-A336-4BA0-B3F7-76A3EE26EF3D}" srcOrd="4" destOrd="0" presId="urn:microsoft.com/office/officeart/2005/8/layout/vList5"/>
    <dgm:cxn modelId="{6EAD95EC-4318-4FF2-BE31-AFEE73D6F2D3}" type="presParOf" srcId="{4C17D27A-A336-4BA0-B3F7-76A3EE26EF3D}" destId="{8307CCAD-BE2F-4D46-81EF-DCE31497B972}" srcOrd="0" destOrd="0" presId="urn:microsoft.com/office/officeart/2005/8/layout/vList5"/>
    <dgm:cxn modelId="{94BBB8D3-B396-4AE6-AB3E-8794E00EAF6D}" type="presParOf" srcId="{4C17D27A-A336-4BA0-B3F7-76A3EE26EF3D}" destId="{A29CE6DB-3ED4-4F83-948E-78C0021B0240}" srcOrd="1" destOrd="0" presId="urn:microsoft.com/office/officeart/2005/8/layout/vList5"/>
    <dgm:cxn modelId="{433C2798-419C-496E-B436-6EC0EC532000}" type="presParOf" srcId="{D0DCF4A5-73D0-44C7-97B8-6D22DE13A819}" destId="{73F4A25C-4D7D-4A82-86A6-73A1E417FCBD}" srcOrd="5" destOrd="0" presId="urn:microsoft.com/office/officeart/2005/8/layout/vList5"/>
    <dgm:cxn modelId="{88C0FC92-98E9-4AAE-B473-0631F121BFCF}" type="presParOf" srcId="{D0DCF4A5-73D0-44C7-97B8-6D22DE13A819}" destId="{2DCF9F2F-2C37-4178-8AE7-DCB644CDCEF7}" srcOrd="6" destOrd="0" presId="urn:microsoft.com/office/officeart/2005/8/layout/vList5"/>
    <dgm:cxn modelId="{33B9535F-5070-4B4E-AA86-B16177011458}" type="presParOf" srcId="{2DCF9F2F-2C37-4178-8AE7-DCB644CDCEF7}" destId="{DB1F7931-32C0-40E1-8AF6-7A1A044203D8}" srcOrd="0" destOrd="0" presId="urn:microsoft.com/office/officeart/2005/8/layout/vList5"/>
    <dgm:cxn modelId="{E2A301E4-EBF4-419F-A11E-9A7B7C61E297}" type="presParOf" srcId="{2DCF9F2F-2C37-4178-8AE7-DCB644CDCEF7}" destId="{C4DF4E6A-8C54-4093-BBAA-4643791EF3A4}" srcOrd="1" destOrd="0" presId="urn:microsoft.com/office/officeart/2005/8/layout/vList5"/>
    <dgm:cxn modelId="{0A5EF8F7-2476-4B0C-B498-FF04C82C90B0}" type="presParOf" srcId="{D0DCF4A5-73D0-44C7-97B8-6D22DE13A819}" destId="{F4F0AD83-90CA-492A-AB82-5A6872AEA4F9}" srcOrd="7" destOrd="0" presId="urn:microsoft.com/office/officeart/2005/8/layout/vList5"/>
    <dgm:cxn modelId="{45770954-7B13-4BD8-914A-8694346B0041}" type="presParOf" srcId="{D0DCF4A5-73D0-44C7-97B8-6D22DE13A819}" destId="{345CCEC1-A84C-4060-8C4F-8629B83D4937}" srcOrd="8" destOrd="0" presId="urn:microsoft.com/office/officeart/2005/8/layout/vList5"/>
    <dgm:cxn modelId="{3F1AA845-1FF9-4B64-ADF0-807302DCDE06}" type="presParOf" srcId="{345CCEC1-A84C-4060-8C4F-8629B83D4937}" destId="{1E5F1A23-D069-4CFD-97DA-EC52121BD62E}" srcOrd="0" destOrd="0" presId="urn:microsoft.com/office/officeart/2005/8/layout/vList5"/>
    <dgm:cxn modelId="{632FF3E6-467E-4961-A72A-ED55CFC7AEF8}" type="presParOf" srcId="{345CCEC1-A84C-4060-8C4F-8629B83D4937}" destId="{95E6BBA8-4139-4EB0-B4E2-CA0FFDA5B0AC}" srcOrd="1" destOrd="0" presId="urn:microsoft.com/office/officeart/2005/8/layout/vList5"/>
    <dgm:cxn modelId="{0384CAD7-9032-4510-86AE-9B69A9A729C0}" type="presParOf" srcId="{D0DCF4A5-73D0-44C7-97B8-6D22DE13A819}" destId="{BFB16E02-9A7A-4052-A664-660AF51645CC}" srcOrd="9" destOrd="0" presId="urn:microsoft.com/office/officeart/2005/8/layout/vList5"/>
    <dgm:cxn modelId="{FD18F86D-6FF3-4C95-96EE-7812F08FB0F8}" type="presParOf" srcId="{D0DCF4A5-73D0-44C7-97B8-6D22DE13A819}" destId="{9D413E93-4C6B-4AA5-B7C4-4015E75A8B3E}" srcOrd="10" destOrd="0" presId="urn:microsoft.com/office/officeart/2005/8/layout/vList5"/>
    <dgm:cxn modelId="{81BEB6E4-302E-4728-ABE2-7463F5770BE7}" type="presParOf" srcId="{9D413E93-4C6B-4AA5-B7C4-4015E75A8B3E}" destId="{807BAFE6-205F-49B2-83C0-AC7CB594B722}" srcOrd="0" destOrd="0" presId="urn:microsoft.com/office/officeart/2005/8/layout/vList5"/>
    <dgm:cxn modelId="{44F5C4B6-78A4-47A8-AAC2-02E0A2B60483}" type="presParOf" srcId="{9D413E93-4C6B-4AA5-B7C4-4015E75A8B3E}" destId="{09051E49-315C-4AC2-8F73-D0B7BC0FF85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054893F-A652-4036-8B62-16C5F6A33D2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393CFA9A-751E-4AF6-B69E-5E24A45614FB}">
      <dgm:prSet/>
      <dgm:spPr/>
      <dgm:t>
        <a:bodyPr/>
        <a:lstStyle/>
        <a:p>
          <a:pPr algn="ctr"/>
          <a:r>
            <a:rPr lang="en-GB" b="0" i="0" dirty="0">
              <a:solidFill>
                <a:schemeClr val="bg1"/>
              </a:solidFill>
            </a:rPr>
            <a:t>These courses are to develop further understanding of Autistic children and young people.  They are funded by </a:t>
          </a:r>
          <a:r>
            <a:rPr lang="en-GB" dirty="0">
              <a:solidFill>
                <a:schemeClr val="bg1"/>
              </a:solidFill>
            </a:rPr>
            <a:t>Hampshire County C</a:t>
          </a:r>
          <a:r>
            <a:rPr lang="en-GB" b="0" i="0" dirty="0">
              <a:solidFill>
                <a:schemeClr val="bg1"/>
              </a:solidFill>
            </a:rPr>
            <a:t>ouncil, for staff from Hampshire schools</a:t>
          </a:r>
          <a:r>
            <a:rPr lang="en-GB" dirty="0">
              <a:solidFill>
                <a:schemeClr val="bg1"/>
              </a:solidFill>
            </a:rPr>
            <a:t> and CPD accredited (benchmarked at tier 2 of the CC Framework).</a:t>
          </a:r>
        </a:p>
      </dgm:t>
    </dgm:pt>
    <dgm:pt modelId="{271642FA-63A3-498F-A5EA-0539470D432D}" type="parTrans" cxnId="{D88B2F65-3A9D-47C6-8BF2-51FCF01DFC19}">
      <dgm:prSet/>
      <dgm:spPr/>
      <dgm:t>
        <a:bodyPr/>
        <a:lstStyle/>
        <a:p>
          <a:endParaRPr lang="en-GB"/>
        </a:p>
      </dgm:t>
    </dgm:pt>
    <dgm:pt modelId="{DE899E1B-9AAC-41C3-B16F-D129332BA456}" type="sibTrans" cxnId="{D88B2F65-3A9D-47C6-8BF2-51FCF01DFC19}">
      <dgm:prSet/>
      <dgm:spPr/>
      <dgm:t>
        <a:bodyPr/>
        <a:lstStyle/>
        <a:p>
          <a:endParaRPr lang="en-GB"/>
        </a:p>
      </dgm:t>
    </dgm:pt>
    <dgm:pt modelId="{29BF2234-16CA-4712-87CC-E16B41CD4C38}" type="pres">
      <dgm:prSet presAssocID="{6054893F-A652-4036-8B62-16C5F6A33D23}" presName="linear" presStyleCnt="0">
        <dgm:presLayoutVars>
          <dgm:animLvl val="lvl"/>
          <dgm:resizeHandles val="exact"/>
        </dgm:presLayoutVars>
      </dgm:prSet>
      <dgm:spPr/>
    </dgm:pt>
    <dgm:pt modelId="{8D7487C4-6806-4276-A2D3-E00C7AC3266E}" type="pres">
      <dgm:prSet presAssocID="{393CFA9A-751E-4AF6-B69E-5E24A45614FB}" presName="parentText" presStyleLbl="node1" presStyleIdx="0" presStyleCnt="1" custLinFactNeighborX="-2919" custLinFactNeighborY="3992">
        <dgm:presLayoutVars>
          <dgm:chMax val="0"/>
          <dgm:bulletEnabled val="1"/>
        </dgm:presLayoutVars>
      </dgm:prSet>
      <dgm:spPr/>
    </dgm:pt>
  </dgm:ptLst>
  <dgm:cxnLst>
    <dgm:cxn modelId="{D88B2F65-3A9D-47C6-8BF2-51FCF01DFC19}" srcId="{6054893F-A652-4036-8B62-16C5F6A33D23}" destId="{393CFA9A-751E-4AF6-B69E-5E24A45614FB}" srcOrd="0" destOrd="0" parTransId="{271642FA-63A3-498F-A5EA-0539470D432D}" sibTransId="{DE899E1B-9AAC-41C3-B16F-D129332BA456}"/>
    <dgm:cxn modelId="{10347F92-9234-4CFC-8E14-F16476CC4E8E}" type="presOf" srcId="{6054893F-A652-4036-8B62-16C5F6A33D23}" destId="{29BF2234-16CA-4712-87CC-E16B41CD4C38}" srcOrd="0" destOrd="0" presId="urn:microsoft.com/office/officeart/2005/8/layout/vList2"/>
    <dgm:cxn modelId="{96CBD1C9-CB9F-44DE-B7CD-3E87484CE7D9}" type="presOf" srcId="{393CFA9A-751E-4AF6-B69E-5E24A45614FB}" destId="{8D7487C4-6806-4276-A2D3-E00C7AC3266E}" srcOrd="0" destOrd="0" presId="urn:microsoft.com/office/officeart/2005/8/layout/vList2"/>
    <dgm:cxn modelId="{B2A5BEE8-B3D9-492F-89FD-25836E6540A1}" type="presParOf" srcId="{29BF2234-16CA-4712-87CC-E16B41CD4C38}" destId="{8D7487C4-6806-4276-A2D3-E00C7AC3266E}"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B88CB3-ECC9-4241-85F6-886157DAF3AB}" type="doc">
      <dgm:prSet loTypeId="urn:microsoft.com/office/officeart/2008/layout/AlternatingPictureCircles" loCatId="picture" qsTypeId="urn:microsoft.com/office/officeart/2005/8/quickstyle/3d5" qsCatId="3D" csTypeId="urn:microsoft.com/office/officeart/2005/8/colors/accent1_2" csCatId="accent1" phldr="1"/>
      <dgm:spPr/>
      <dgm:t>
        <a:bodyPr/>
        <a:lstStyle/>
        <a:p>
          <a:endParaRPr lang="en-GB"/>
        </a:p>
      </dgm:t>
    </dgm:pt>
    <dgm:pt modelId="{932D82A4-0277-4E31-B12F-C1FB79713D93}">
      <dgm:prSet custT="1"/>
      <dgm:spPr/>
      <dgm:t>
        <a:bodyPr/>
        <a:lstStyle/>
        <a:p>
          <a:r>
            <a:rPr lang="en-GB" sz="2400" b="1" dirty="0"/>
            <a:t>What is the HAPB?</a:t>
          </a:r>
        </a:p>
      </dgm:t>
    </dgm:pt>
    <dgm:pt modelId="{4F2770CA-CBD0-4D8D-90F1-2432EE327452}" type="parTrans" cxnId="{4468D761-232E-49BA-B231-FF113246BB1F}">
      <dgm:prSet/>
      <dgm:spPr/>
      <dgm:t>
        <a:bodyPr/>
        <a:lstStyle/>
        <a:p>
          <a:endParaRPr lang="en-GB"/>
        </a:p>
      </dgm:t>
    </dgm:pt>
    <dgm:pt modelId="{2145AE27-55EF-4F3E-8642-3CF2EA4813AA}" type="sibTrans" cxnId="{4468D761-232E-49BA-B231-FF113246BB1F}">
      <dgm:prSet/>
      <dgm:spPr/>
      <dgm:t>
        <a:bodyPr/>
        <a:lstStyle/>
        <a:p>
          <a:endParaRPr lang="en-GB"/>
        </a:p>
      </dgm:t>
    </dgm:pt>
    <dgm:pt modelId="{12112B15-378D-4A39-BE48-848530A547FC}" type="pres">
      <dgm:prSet presAssocID="{1FB88CB3-ECC9-4241-85F6-886157DAF3AB}" presName="Name0" presStyleCnt="0">
        <dgm:presLayoutVars>
          <dgm:chMax/>
          <dgm:chPref/>
          <dgm:dir/>
        </dgm:presLayoutVars>
      </dgm:prSet>
      <dgm:spPr/>
    </dgm:pt>
    <dgm:pt modelId="{FBAD8C7B-FBF5-4BED-B0F4-873ECB783AD5}" type="pres">
      <dgm:prSet presAssocID="{932D82A4-0277-4E31-B12F-C1FB79713D93}" presName="composite" presStyleCnt="0"/>
      <dgm:spPr/>
    </dgm:pt>
    <dgm:pt modelId="{F84BEC75-6E44-4AC2-9E27-F07CDABCAFA3}" type="pres">
      <dgm:prSet presAssocID="{932D82A4-0277-4E31-B12F-C1FB79713D93}" presName="Accent" presStyleLbl="alignNode1" presStyleIdx="0" presStyleCnt="1">
        <dgm:presLayoutVars>
          <dgm:chMax val="0"/>
          <dgm:chPref val="0"/>
        </dgm:presLayoutVars>
      </dgm:prSet>
      <dgm:spPr>
        <a:solidFill>
          <a:schemeClr val="accent4"/>
        </a:solidFill>
        <a:ln>
          <a:solidFill>
            <a:schemeClr val="accent5"/>
          </a:solidFill>
        </a:ln>
      </dgm:spPr>
    </dgm:pt>
    <dgm:pt modelId="{2BDA3271-8ED0-4A55-925A-2346E141FF8C}" type="pres">
      <dgm:prSet presAssocID="{932D82A4-0277-4E31-B12F-C1FB79713D93}" presName="Image" presStyleLbl="bgImgPlace1" presStyleIdx="0" presStyleCnt="1" custLinFactNeighborX="-6899" custLinFactNeighborY="-15318">
        <dgm:presLayoutVars>
          <dgm:chMax val="0"/>
          <dgm:chPref val="0"/>
          <dgm:bulletEnabled val="1"/>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58" t="9524" r="12556" b="9524"/>
          </a:stretch>
        </a:blipFill>
      </dgm:spPr>
    </dgm:pt>
    <dgm:pt modelId="{0B40255C-FE4C-4C60-BCE2-C92EB734A56C}" type="pres">
      <dgm:prSet presAssocID="{932D82A4-0277-4E31-B12F-C1FB79713D93}" presName="Parent" presStyleLbl="fgAccFollowNode1" presStyleIdx="0" presStyleCnt="1">
        <dgm:presLayoutVars>
          <dgm:chMax val="0"/>
          <dgm:chPref val="0"/>
          <dgm:bulletEnabled val="1"/>
        </dgm:presLayoutVars>
      </dgm:prSet>
      <dgm:spPr/>
    </dgm:pt>
    <dgm:pt modelId="{D3BE49FE-1E3A-4195-9D66-540D80D423B9}" type="pres">
      <dgm:prSet presAssocID="{932D82A4-0277-4E31-B12F-C1FB79713D93}" presName="Space" presStyleCnt="0">
        <dgm:presLayoutVars>
          <dgm:chMax val="0"/>
          <dgm:chPref val="0"/>
        </dgm:presLayoutVars>
      </dgm:prSet>
      <dgm:spPr/>
    </dgm:pt>
  </dgm:ptLst>
  <dgm:cxnLst>
    <dgm:cxn modelId="{4468D761-232E-49BA-B231-FF113246BB1F}" srcId="{1FB88CB3-ECC9-4241-85F6-886157DAF3AB}" destId="{932D82A4-0277-4E31-B12F-C1FB79713D93}" srcOrd="0" destOrd="0" parTransId="{4F2770CA-CBD0-4D8D-90F1-2432EE327452}" sibTransId="{2145AE27-55EF-4F3E-8642-3CF2EA4813AA}"/>
    <dgm:cxn modelId="{F3351147-1F18-43F4-8F7E-BC0CCB88F17D}" type="presOf" srcId="{1FB88CB3-ECC9-4241-85F6-886157DAF3AB}" destId="{12112B15-378D-4A39-BE48-848530A547FC}" srcOrd="0" destOrd="0" presId="urn:microsoft.com/office/officeart/2008/layout/AlternatingPictureCircles"/>
    <dgm:cxn modelId="{576F2F81-CC4B-4197-BF2B-A9A2A98C055C}" type="presOf" srcId="{932D82A4-0277-4E31-B12F-C1FB79713D93}" destId="{0B40255C-FE4C-4C60-BCE2-C92EB734A56C}" srcOrd="0" destOrd="0" presId="urn:microsoft.com/office/officeart/2008/layout/AlternatingPictureCircles"/>
    <dgm:cxn modelId="{061C2101-F3E9-4FF0-8C6D-565B39FF7CBC}" type="presParOf" srcId="{12112B15-378D-4A39-BE48-848530A547FC}" destId="{FBAD8C7B-FBF5-4BED-B0F4-873ECB783AD5}" srcOrd="0" destOrd="0" presId="urn:microsoft.com/office/officeart/2008/layout/AlternatingPictureCircles"/>
    <dgm:cxn modelId="{3447317B-0E2F-4089-86DC-4AA5E469F4E6}" type="presParOf" srcId="{FBAD8C7B-FBF5-4BED-B0F4-873ECB783AD5}" destId="{F84BEC75-6E44-4AC2-9E27-F07CDABCAFA3}" srcOrd="0" destOrd="0" presId="urn:microsoft.com/office/officeart/2008/layout/AlternatingPictureCircles"/>
    <dgm:cxn modelId="{D68C1440-291A-4766-90F4-A75114601DD2}" type="presParOf" srcId="{FBAD8C7B-FBF5-4BED-B0F4-873ECB783AD5}" destId="{2BDA3271-8ED0-4A55-925A-2346E141FF8C}" srcOrd="1" destOrd="0" presId="urn:microsoft.com/office/officeart/2008/layout/AlternatingPictureCircles"/>
    <dgm:cxn modelId="{4E853279-69F1-4715-85E2-ECE4444C6C4D}" type="presParOf" srcId="{FBAD8C7B-FBF5-4BED-B0F4-873ECB783AD5}" destId="{0B40255C-FE4C-4C60-BCE2-C92EB734A56C}" srcOrd="2" destOrd="0" presId="urn:microsoft.com/office/officeart/2008/layout/AlternatingPictureCircles"/>
    <dgm:cxn modelId="{4868D1AD-974E-4B15-8BF7-0F1218274E89}" type="presParOf" srcId="{FBAD8C7B-FBF5-4BED-B0F4-873ECB783AD5}" destId="{D3BE49FE-1E3A-4195-9D66-540D80D423B9}"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2171B9-605E-4820-9A1F-40C319A1EA46}"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GB"/>
        </a:p>
      </dgm:t>
    </dgm:pt>
    <dgm:pt modelId="{BC000981-69FD-4A3A-9B69-F0CABD9B1762}">
      <dgm:prSet phldrT="[Text]"/>
      <dgm:spPr/>
      <dgm:t>
        <a:bodyPr/>
        <a:lstStyle/>
        <a:p>
          <a:r>
            <a:rPr lang="en-GB" dirty="0"/>
            <a:t>In response to the 2009 Autism Act and the 2010 National Autism Strategy, Hampshire County Council and partners setup an Autism Partnership Board.  The board is an independent body, </a:t>
          </a:r>
          <a:r>
            <a:rPr lang="en-GB" i="0" dirty="0"/>
            <a:t>supported by Hampshire County Council and Health to operate.</a:t>
          </a:r>
          <a:endParaRPr lang="en-GB" dirty="0"/>
        </a:p>
      </dgm:t>
    </dgm:pt>
    <dgm:pt modelId="{8DCFD54F-47A4-4DB8-83F2-27B874325E1E}" type="parTrans" cxnId="{646D6FB3-2EB0-4322-9D12-15D360BB796D}">
      <dgm:prSet/>
      <dgm:spPr/>
      <dgm:t>
        <a:bodyPr/>
        <a:lstStyle/>
        <a:p>
          <a:endParaRPr lang="en-GB"/>
        </a:p>
      </dgm:t>
    </dgm:pt>
    <dgm:pt modelId="{32AC388E-60E9-47A5-A5C8-87A9F0E08F27}" type="sibTrans" cxnId="{646D6FB3-2EB0-4322-9D12-15D360BB796D}">
      <dgm:prSet/>
      <dgm:spPr/>
      <dgm:t>
        <a:bodyPr/>
        <a:lstStyle/>
        <a:p>
          <a:endParaRPr lang="en-GB"/>
        </a:p>
      </dgm:t>
    </dgm:pt>
    <dgm:pt modelId="{51223686-D1A3-4867-A6A6-4295C19D7031}">
      <dgm:prSet phldrT="[Text]"/>
      <dgm:spPr/>
      <dgm:t>
        <a:bodyPr/>
        <a:lstStyle/>
        <a:p>
          <a:pPr>
            <a:buNone/>
          </a:pPr>
          <a:r>
            <a:rPr lang="en-GB" i="0" dirty="0"/>
            <a:t>The Board has representatives from health and social care, voluntary and statutory services, both specialist and mainstream, along as those with lived experience as either Autistic individuals and/or families or carers of Autistic individuals.</a:t>
          </a:r>
          <a:endParaRPr lang="en-GB" dirty="0"/>
        </a:p>
      </dgm:t>
    </dgm:pt>
    <dgm:pt modelId="{5F2C82E1-E6E5-4843-AEED-AB26196A0DDF}" type="parTrans" cxnId="{B9BA18DA-7D26-4E6E-9606-3EFA5171BB7D}">
      <dgm:prSet/>
      <dgm:spPr/>
      <dgm:t>
        <a:bodyPr/>
        <a:lstStyle/>
        <a:p>
          <a:endParaRPr lang="en-GB"/>
        </a:p>
      </dgm:t>
    </dgm:pt>
    <dgm:pt modelId="{BD83A2C4-C402-4256-8704-874191FEEE64}" type="sibTrans" cxnId="{B9BA18DA-7D26-4E6E-9606-3EFA5171BB7D}">
      <dgm:prSet/>
      <dgm:spPr/>
      <dgm:t>
        <a:bodyPr/>
        <a:lstStyle/>
        <a:p>
          <a:endParaRPr lang="en-GB"/>
        </a:p>
      </dgm:t>
    </dgm:pt>
    <dgm:pt modelId="{B6012644-8B46-4C82-A479-FBE36BC3361B}">
      <dgm:prSet phldrT="[Text]"/>
      <dgm:spPr/>
      <dgm:t>
        <a:bodyPr/>
        <a:lstStyle/>
        <a:p>
          <a:pPr>
            <a:buNone/>
          </a:pPr>
          <a:r>
            <a:rPr lang="en-GB" dirty="0"/>
            <a:t>The HAPB meets quarterly with an Autism Steering Group that meets monthly.  The ASG is the working group that feeds into the HAPB.</a:t>
          </a:r>
        </a:p>
      </dgm:t>
    </dgm:pt>
    <dgm:pt modelId="{AB1356A4-1941-46BB-80BB-2DB9D0C6498A}" type="parTrans" cxnId="{02A3B7C3-7690-4CE6-A94D-01E100830553}">
      <dgm:prSet/>
      <dgm:spPr/>
      <dgm:t>
        <a:bodyPr/>
        <a:lstStyle/>
        <a:p>
          <a:endParaRPr lang="en-GB"/>
        </a:p>
      </dgm:t>
    </dgm:pt>
    <dgm:pt modelId="{F8B3A168-6563-4317-A025-0236C81C0525}" type="sibTrans" cxnId="{02A3B7C3-7690-4CE6-A94D-01E100830553}">
      <dgm:prSet/>
      <dgm:spPr/>
      <dgm:t>
        <a:bodyPr/>
        <a:lstStyle/>
        <a:p>
          <a:endParaRPr lang="en-GB"/>
        </a:p>
      </dgm:t>
    </dgm:pt>
    <dgm:pt modelId="{43BFE7B7-362F-4471-A894-C540466A53D9}">
      <dgm:prSet phldrT="[Text]"/>
      <dgm:spPr/>
      <dgm:t>
        <a:bodyPr/>
        <a:lstStyle/>
        <a:p>
          <a:pPr>
            <a:buNone/>
          </a:pPr>
          <a:r>
            <a:rPr lang="en-GB" i="0" dirty="0"/>
            <a:t>The purpose of the HAPB is to develop a strategy to improve services for Autistic people in Hampshire and share information about services, concerns in the community and it also ensures consistency and equality in services. </a:t>
          </a:r>
        </a:p>
      </dgm:t>
    </dgm:pt>
    <dgm:pt modelId="{CF8006A4-21D9-4BB7-B5BD-F1A6E6DE5FC0}" type="parTrans" cxnId="{A3452510-487E-412B-AB7F-595E3786AEC0}">
      <dgm:prSet/>
      <dgm:spPr/>
      <dgm:t>
        <a:bodyPr/>
        <a:lstStyle/>
        <a:p>
          <a:endParaRPr lang="en-GB"/>
        </a:p>
      </dgm:t>
    </dgm:pt>
    <dgm:pt modelId="{1288EBC7-5C08-47C8-A427-CABEDDDBC66E}" type="sibTrans" cxnId="{A3452510-487E-412B-AB7F-595E3786AEC0}">
      <dgm:prSet/>
      <dgm:spPr/>
      <dgm:t>
        <a:bodyPr/>
        <a:lstStyle/>
        <a:p>
          <a:endParaRPr lang="en-GB"/>
        </a:p>
      </dgm:t>
    </dgm:pt>
    <dgm:pt modelId="{3328F2D6-156F-4339-8C3E-285C249865BA}" type="pres">
      <dgm:prSet presAssocID="{592171B9-605E-4820-9A1F-40C319A1EA46}" presName="linear" presStyleCnt="0">
        <dgm:presLayoutVars>
          <dgm:animLvl val="lvl"/>
          <dgm:resizeHandles val="exact"/>
        </dgm:presLayoutVars>
      </dgm:prSet>
      <dgm:spPr/>
    </dgm:pt>
    <dgm:pt modelId="{AC009F02-AC17-4227-81A0-65F730626F08}" type="pres">
      <dgm:prSet presAssocID="{BC000981-69FD-4A3A-9B69-F0CABD9B1762}" presName="parentText" presStyleLbl="node1" presStyleIdx="0" presStyleCnt="4">
        <dgm:presLayoutVars>
          <dgm:chMax val="0"/>
          <dgm:bulletEnabled val="1"/>
        </dgm:presLayoutVars>
      </dgm:prSet>
      <dgm:spPr/>
    </dgm:pt>
    <dgm:pt modelId="{2E9FB33C-84AB-4E01-B1ED-4BD03DBABEE4}" type="pres">
      <dgm:prSet presAssocID="{32AC388E-60E9-47A5-A5C8-87A9F0E08F27}" presName="spacer" presStyleCnt="0"/>
      <dgm:spPr/>
    </dgm:pt>
    <dgm:pt modelId="{F665F1AF-1204-4AA8-A857-4AAAC11A399E}" type="pres">
      <dgm:prSet presAssocID="{43BFE7B7-362F-4471-A894-C540466A53D9}" presName="parentText" presStyleLbl="node1" presStyleIdx="1" presStyleCnt="4">
        <dgm:presLayoutVars>
          <dgm:chMax val="0"/>
          <dgm:bulletEnabled val="1"/>
        </dgm:presLayoutVars>
      </dgm:prSet>
      <dgm:spPr/>
    </dgm:pt>
    <dgm:pt modelId="{F2CE25B1-10A7-4D96-988E-03C79DF9AEB1}" type="pres">
      <dgm:prSet presAssocID="{1288EBC7-5C08-47C8-A427-CABEDDDBC66E}" presName="spacer" presStyleCnt="0"/>
      <dgm:spPr/>
    </dgm:pt>
    <dgm:pt modelId="{134DB7B9-53BF-460A-855A-5864FE3F71EC}" type="pres">
      <dgm:prSet presAssocID="{B6012644-8B46-4C82-A479-FBE36BC3361B}" presName="parentText" presStyleLbl="node1" presStyleIdx="2" presStyleCnt="4">
        <dgm:presLayoutVars>
          <dgm:chMax val="0"/>
          <dgm:bulletEnabled val="1"/>
        </dgm:presLayoutVars>
      </dgm:prSet>
      <dgm:spPr/>
    </dgm:pt>
    <dgm:pt modelId="{BD4EE3F6-4753-4C20-93DF-5D84729A15CC}" type="pres">
      <dgm:prSet presAssocID="{F8B3A168-6563-4317-A025-0236C81C0525}" presName="spacer" presStyleCnt="0"/>
      <dgm:spPr/>
    </dgm:pt>
    <dgm:pt modelId="{71F37560-5CCF-4E38-B6E3-CB61D7F774FB}" type="pres">
      <dgm:prSet presAssocID="{51223686-D1A3-4867-A6A6-4295C19D7031}" presName="parentText" presStyleLbl="node1" presStyleIdx="3" presStyleCnt="4">
        <dgm:presLayoutVars>
          <dgm:chMax val="0"/>
          <dgm:bulletEnabled val="1"/>
        </dgm:presLayoutVars>
      </dgm:prSet>
      <dgm:spPr/>
    </dgm:pt>
  </dgm:ptLst>
  <dgm:cxnLst>
    <dgm:cxn modelId="{9422A503-6FDA-4F2D-9550-B6DF70FC088C}" type="presOf" srcId="{BC000981-69FD-4A3A-9B69-F0CABD9B1762}" destId="{AC009F02-AC17-4227-81A0-65F730626F08}" srcOrd="0" destOrd="0" presId="urn:microsoft.com/office/officeart/2005/8/layout/vList2"/>
    <dgm:cxn modelId="{A3452510-487E-412B-AB7F-595E3786AEC0}" srcId="{592171B9-605E-4820-9A1F-40C319A1EA46}" destId="{43BFE7B7-362F-4471-A894-C540466A53D9}" srcOrd="1" destOrd="0" parTransId="{CF8006A4-21D9-4BB7-B5BD-F1A6E6DE5FC0}" sibTransId="{1288EBC7-5C08-47C8-A427-CABEDDDBC66E}"/>
    <dgm:cxn modelId="{BD3E6E16-5DDE-44DE-8EA3-55C0A8CF245D}" type="presOf" srcId="{B6012644-8B46-4C82-A479-FBE36BC3361B}" destId="{134DB7B9-53BF-460A-855A-5864FE3F71EC}" srcOrd="0" destOrd="0" presId="urn:microsoft.com/office/officeart/2005/8/layout/vList2"/>
    <dgm:cxn modelId="{F3B9522F-EE03-40AF-B523-7F4F9261AD53}" type="presOf" srcId="{43BFE7B7-362F-4471-A894-C540466A53D9}" destId="{F665F1AF-1204-4AA8-A857-4AAAC11A399E}" srcOrd="0" destOrd="0" presId="urn:microsoft.com/office/officeart/2005/8/layout/vList2"/>
    <dgm:cxn modelId="{FEAB586E-A0D7-4D0B-B191-2E3B3C239F05}" type="presOf" srcId="{592171B9-605E-4820-9A1F-40C319A1EA46}" destId="{3328F2D6-156F-4339-8C3E-285C249865BA}" srcOrd="0" destOrd="0" presId="urn:microsoft.com/office/officeart/2005/8/layout/vList2"/>
    <dgm:cxn modelId="{E50674AC-5117-4D89-A863-C7E45011E48A}" type="presOf" srcId="{51223686-D1A3-4867-A6A6-4295C19D7031}" destId="{71F37560-5CCF-4E38-B6E3-CB61D7F774FB}" srcOrd="0" destOrd="0" presId="urn:microsoft.com/office/officeart/2005/8/layout/vList2"/>
    <dgm:cxn modelId="{646D6FB3-2EB0-4322-9D12-15D360BB796D}" srcId="{592171B9-605E-4820-9A1F-40C319A1EA46}" destId="{BC000981-69FD-4A3A-9B69-F0CABD9B1762}" srcOrd="0" destOrd="0" parTransId="{8DCFD54F-47A4-4DB8-83F2-27B874325E1E}" sibTransId="{32AC388E-60E9-47A5-A5C8-87A9F0E08F27}"/>
    <dgm:cxn modelId="{02A3B7C3-7690-4CE6-A94D-01E100830553}" srcId="{592171B9-605E-4820-9A1F-40C319A1EA46}" destId="{B6012644-8B46-4C82-A479-FBE36BC3361B}" srcOrd="2" destOrd="0" parTransId="{AB1356A4-1941-46BB-80BB-2DB9D0C6498A}" sibTransId="{F8B3A168-6563-4317-A025-0236C81C0525}"/>
    <dgm:cxn modelId="{B9BA18DA-7D26-4E6E-9606-3EFA5171BB7D}" srcId="{592171B9-605E-4820-9A1F-40C319A1EA46}" destId="{51223686-D1A3-4867-A6A6-4295C19D7031}" srcOrd="3" destOrd="0" parTransId="{5F2C82E1-E6E5-4843-AEED-AB26196A0DDF}" sibTransId="{BD83A2C4-C402-4256-8704-874191FEEE64}"/>
    <dgm:cxn modelId="{19A6476B-18C1-4962-BB66-04D27BB74E8D}" type="presParOf" srcId="{3328F2D6-156F-4339-8C3E-285C249865BA}" destId="{AC009F02-AC17-4227-81A0-65F730626F08}" srcOrd="0" destOrd="0" presId="urn:microsoft.com/office/officeart/2005/8/layout/vList2"/>
    <dgm:cxn modelId="{AF5575D0-AB23-4077-87D3-D4F1B1593F01}" type="presParOf" srcId="{3328F2D6-156F-4339-8C3E-285C249865BA}" destId="{2E9FB33C-84AB-4E01-B1ED-4BD03DBABEE4}" srcOrd="1" destOrd="0" presId="urn:microsoft.com/office/officeart/2005/8/layout/vList2"/>
    <dgm:cxn modelId="{855A2B21-51C5-4036-BFEF-97B0F7F194A4}" type="presParOf" srcId="{3328F2D6-156F-4339-8C3E-285C249865BA}" destId="{F665F1AF-1204-4AA8-A857-4AAAC11A399E}" srcOrd="2" destOrd="0" presId="urn:microsoft.com/office/officeart/2005/8/layout/vList2"/>
    <dgm:cxn modelId="{166B45CA-86A3-4A8C-A3FE-E7573C7B0B69}" type="presParOf" srcId="{3328F2D6-156F-4339-8C3E-285C249865BA}" destId="{F2CE25B1-10A7-4D96-988E-03C79DF9AEB1}" srcOrd="3" destOrd="0" presId="urn:microsoft.com/office/officeart/2005/8/layout/vList2"/>
    <dgm:cxn modelId="{09772F91-775D-4E46-977B-6BBE8C60A404}" type="presParOf" srcId="{3328F2D6-156F-4339-8C3E-285C249865BA}" destId="{134DB7B9-53BF-460A-855A-5864FE3F71EC}" srcOrd="4" destOrd="0" presId="urn:microsoft.com/office/officeart/2005/8/layout/vList2"/>
    <dgm:cxn modelId="{D5583D01-6C0F-40E3-96CA-F05FAC519949}" type="presParOf" srcId="{3328F2D6-156F-4339-8C3E-285C249865BA}" destId="{BD4EE3F6-4753-4C20-93DF-5D84729A15CC}" srcOrd="5" destOrd="0" presId="urn:microsoft.com/office/officeart/2005/8/layout/vList2"/>
    <dgm:cxn modelId="{00DFAEFE-9511-48CC-A2D1-1AEF4C4E41BF}" type="presParOf" srcId="{3328F2D6-156F-4339-8C3E-285C249865BA}" destId="{71F37560-5CCF-4E38-B6E3-CB61D7F774FB}"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4FA702-0ABC-4FDD-97A5-6FC542E1D26B}" type="doc">
      <dgm:prSet loTypeId="urn:microsoft.com/office/officeart/2005/8/layout/target3" loCatId="relationship" qsTypeId="urn:microsoft.com/office/officeart/2005/8/quickstyle/simple1" qsCatId="simple" csTypeId="urn:microsoft.com/office/officeart/2005/8/colors/colorful3" csCatId="colorful" phldr="1"/>
      <dgm:spPr/>
      <dgm:t>
        <a:bodyPr/>
        <a:lstStyle/>
        <a:p>
          <a:endParaRPr lang="en-GB"/>
        </a:p>
      </dgm:t>
    </dgm:pt>
    <dgm:pt modelId="{D9115F0D-D26C-4627-89EE-6EE4EFD60620}">
      <dgm:prSet custT="1"/>
      <dgm:spPr>
        <a:ln>
          <a:solidFill>
            <a:srgbClr val="F8D22F"/>
          </a:solidFill>
        </a:ln>
      </dgm:spPr>
      <dgm:t>
        <a:bodyPr/>
        <a:lstStyle/>
        <a:p>
          <a:r>
            <a:rPr lang="en-US" sz="1800" b="0" i="0" dirty="0"/>
            <a:t>Autism from a medical perspective </a:t>
          </a:r>
          <a:r>
            <a:rPr lang="en-GB" sz="1800" b="0" i="0" dirty="0"/>
            <a:t>(called the DSM-5 Manual) defines autism spectrum disorder as “persistent difficulties with social communication and social interaction” and “restricted and repetitive patterns of behaviours, activities or interests” (this includes sensory behaviour), present since early childhood, to the extent that these “limit and impair everyday functioning”. </a:t>
          </a:r>
          <a:endParaRPr lang="en-GB" sz="1800" dirty="0"/>
        </a:p>
      </dgm:t>
    </dgm:pt>
    <dgm:pt modelId="{67D67C1E-2380-4E47-9DD1-BB0821CF5BC1}" type="parTrans" cxnId="{E38EE3E1-B8A7-4943-9D50-944323B56F64}">
      <dgm:prSet/>
      <dgm:spPr/>
      <dgm:t>
        <a:bodyPr/>
        <a:lstStyle/>
        <a:p>
          <a:endParaRPr lang="en-GB"/>
        </a:p>
      </dgm:t>
    </dgm:pt>
    <dgm:pt modelId="{DE17BFED-D907-426B-ADE1-E6BDAFB52734}" type="sibTrans" cxnId="{E38EE3E1-B8A7-4943-9D50-944323B56F64}">
      <dgm:prSet/>
      <dgm:spPr/>
      <dgm:t>
        <a:bodyPr/>
        <a:lstStyle/>
        <a:p>
          <a:endParaRPr lang="en-GB"/>
        </a:p>
      </dgm:t>
    </dgm:pt>
    <dgm:pt modelId="{FF1A6788-331A-4F33-913A-6993AF0F126D}">
      <dgm:prSet custT="1"/>
      <dgm:spPr/>
      <dgm:t>
        <a:bodyPr/>
        <a:lstStyle/>
        <a:p>
          <a:r>
            <a:rPr lang="en-GB" sz="1600" b="0" i="0" dirty="0"/>
            <a:t>Autism a lifelong developmental disability and although there are some key</a:t>
          </a:r>
          <a:r>
            <a:rPr lang="en-US" sz="1600" b="0" i="0" dirty="0"/>
            <a:t> areas all Autistic people share struggles with, they will vary from person to person in how these differences present.</a:t>
          </a:r>
          <a:endParaRPr lang="en-GB" sz="1600" dirty="0"/>
        </a:p>
      </dgm:t>
    </dgm:pt>
    <dgm:pt modelId="{C2619DD2-15CD-4816-9949-74266A5D7603}" type="parTrans" cxnId="{D5B63377-B82D-40A8-B5A4-A04DE3A1C250}">
      <dgm:prSet/>
      <dgm:spPr/>
      <dgm:t>
        <a:bodyPr/>
        <a:lstStyle/>
        <a:p>
          <a:endParaRPr lang="en-GB"/>
        </a:p>
      </dgm:t>
    </dgm:pt>
    <dgm:pt modelId="{9D98BA4B-7117-4088-A89F-CEACCCC0AF16}" type="sibTrans" cxnId="{D5B63377-B82D-40A8-B5A4-A04DE3A1C250}">
      <dgm:prSet/>
      <dgm:spPr/>
      <dgm:t>
        <a:bodyPr/>
        <a:lstStyle/>
        <a:p>
          <a:endParaRPr lang="en-GB"/>
        </a:p>
      </dgm:t>
    </dgm:pt>
    <dgm:pt modelId="{EC370A9B-7F53-4927-B3ED-D71C85C942D2}">
      <dgm:prSet custT="1"/>
      <dgm:spPr/>
      <dgm:t>
        <a:bodyPr/>
        <a:lstStyle/>
        <a:p>
          <a:r>
            <a:rPr lang="en-GB" sz="1600" dirty="0"/>
            <a:t>Language is extremely important in the Autistic community, and it is important to you ask an individual what language they prefer.  The current preference for most is identity first language so Autistic rather than person with Autism.</a:t>
          </a:r>
        </a:p>
      </dgm:t>
    </dgm:pt>
    <dgm:pt modelId="{D1755EE4-B54D-4B03-9044-8513279AE1C2}" type="parTrans" cxnId="{BD5FAA84-4126-4FCC-901F-AAC3F729F9F2}">
      <dgm:prSet/>
      <dgm:spPr/>
      <dgm:t>
        <a:bodyPr/>
        <a:lstStyle/>
        <a:p>
          <a:endParaRPr lang="en-GB"/>
        </a:p>
      </dgm:t>
    </dgm:pt>
    <dgm:pt modelId="{5EE90BD4-EE30-4843-BC2A-7DB669F30AFA}" type="sibTrans" cxnId="{BD5FAA84-4126-4FCC-901F-AAC3F729F9F2}">
      <dgm:prSet/>
      <dgm:spPr/>
      <dgm:t>
        <a:bodyPr/>
        <a:lstStyle/>
        <a:p>
          <a:endParaRPr lang="en-GB"/>
        </a:p>
      </dgm:t>
    </dgm:pt>
    <dgm:pt modelId="{D7E624CD-0311-43CF-A610-6F32F63ABF92}" type="pres">
      <dgm:prSet presAssocID="{C24FA702-0ABC-4FDD-97A5-6FC542E1D26B}" presName="Name0" presStyleCnt="0">
        <dgm:presLayoutVars>
          <dgm:chMax val="7"/>
          <dgm:dir/>
          <dgm:animLvl val="lvl"/>
          <dgm:resizeHandles val="exact"/>
        </dgm:presLayoutVars>
      </dgm:prSet>
      <dgm:spPr/>
    </dgm:pt>
    <dgm:pt modelId="{DDDBC475-CF35-48D6-90AB-7F2E92244E31}" type="pres">
      <dgm:prSet presAssocID="{D9115F0D-D26C-4627-89EE-6EE4EFD60620}" presName="circle1" presStyleLbl="node1" presStyleIdx="0" presStyleCnt="3"/>
      <dgm:spPr>
        <a:solidFill>
          <a:srgbClr val="F8D22F"/>
        </a:solidFill>
      </dgm:spPr>
    </dgm:pt>
    <dgm:pt modelId="{B02DAB12-BD9C-44F9-859D-167629FABE98}" type="pres">
      <dgm:prSet presAssocID="{D9115F0D-D26C-4627-89EE-6EE4EFD60620}" presName="space" presStyleCnt="0"/>
      <dgm:spPr/>
    </dgm:pt>
    <dgm:pt modelId="{48F3AC5C-DC06-41BB-AE1F-DE82093D9230}" type="pres">
      <dgm:prSet presAssocID="{D9115F0D-D26C-4627-89EE-6EE4EFD60620}" presName="rect1" presStyleLbl="alignAcc1" presStyleIdx="0" presStyleCnt="3" custScaleX="111786" custScaleY="100000"/>
      <dgm:spPr/>
    </dgm:pt>
    <dgm:pt modelId="{6B5A1336-DCE5-4967-A8FE-5B257B1BF0D1}" type="pres">
      <dgm:prSet presAssocID="{FF1A6788-331A-4F33-913A-6993AF0F126D}" presName="vertSpace2" presStyleLbl="node1" presStyleIdx="0" presStyleCnt="3"/>
      <dgm:spPr/>
    </dgm:pt>
    <dgm:pt modelId="{DCF94193-16CE-4A15-BB61-5EA7AF0A2857}" type="pres">
      <dgm:prSet presAssocID="{FF1A6788-331A-4F33-913A-6993AF0F126D}" presName="circle2" presStyleLbl="node1" presStyleIdx="1" presStyleCnt="3"/>
      <dgm:spPr/>
    </dgm:pt>
    <dgm:pt modelId="{75CADF19-14AA-4707-A64C-A65C617B3A54}" type="pres">
      <dgm:prSet presAssocID="{FF1A6788-331A-4F33-913A-6993AF0F126D}" presName="rect2" presStyleLbl="alignAcc1" presStyleIdx="1" presStyleCnt="3" custScaleY="79360"/>
      <dgm:spPr/>
    </dgm:pt>
    <dgm:pt modelId="{A5AF988A-DD8C-48FB-9CBD-4C2BEA8498BC}" type="pres">
      <dgm:prSet presAssocID="{EC370A9B-7F53-4927-B3ED-D71C85C942D2}" presName="vertSpace3" presStyleLbl="node1" presStyleIdx="1" presStyleCnt="3"/>
      <dgm:spPr/>
    </dgm:pt>
    <dgm:pt modelId="{184D64D6-E799-4543-B996-79D4AEE80D81}" type="pres">
      <dgm:prSet presAssocID="{EC370A9B-7F53-4927-B3ED-D71C85C942D2}" presName="circle3" presStyleLbl="node1" presStyleIdx="2" presStyleCnt="3"/>
      <dgm:spPr/>
    </dgm:pt>
    <dgm:pt modelId="{3202A407-0B4A-4223-AEE1-D0D65F102A54}" type="pres">
      <dgm:prSet presAssocID="{EC370A9B-7F53-4927-B3ED-D71C85C942D2}" presName="rect3" presStyleLbl="alignAcc1" presStyleIdx="2" presStyleCnt="3"/>
      <dgm:spPr/>
    </dgm:pt>
    <dgm:pt modelId="{20733CE3-E9E9-4808-BE0E-0989D9F4C1D6}" type="pres">
      <dgm:prSet presAssocID="{D9115F0D-D26C-4627-89EE-6EE4EFD60620}" presName="rect1ParTxNoCh" presStyleLbl="alignAcc1" presStyleIdx="2" presStyleCnt="3">
        <dgm:presLayoutVars>
          <dgm:chMax val="1"/>
          <dgm:bulletEnabled val="1"/>
        </dgm:presLayoutVars>
      </dgm:prSet>
      <dgm:spPr/>
    </dgm:pt>
    <dgm:pt modelId="{2ABACF8E-B3F9-42B9-8D04-225934833860}" type="pres">
      <dgm:prSet presAssocID="{FF1A6788-331A-4F33-913A-6993AF0F126D}" presName="rect2ParTxNoCh" presStyleLbl="alignAcc1" presStyleIdx="2" presStyleCnt="3">
        <dgm:presLayoutVars>
          <dgm:chMax val="1"/>
          <dgm:bulletEnabled val="1"/>
        </dgm:presLayoutVars>
      </dgm:prSet>
      <dgm:spPr/>
    </dgm:pt>
    <dgm:pt modelId="{88EFB3AF-9AD1-4C85-9433-9F86ADCE4B80}" type="pres">
      <dgm:prSet presAssocID="{EC370A9B-7F53-4927-B3ED-D71C85C942D2}" presName="rect3ParTxNoCh" presStyleLbl="alignAcc1" presStyleIdx="2" presStyleCnt="3">
        <dgm:presLayoutVars>
          <dgm:chMax val="1"/>
          <dgm:bulletEnabled val="1"/>
        </dgm:presLayoutVars>
      </dgm:prSet>
      <dgm:spPr/>
    </dgm:pt>
  </dgm:ptLst>
  <dgm:cxnLst>
    <dgm:cxn modelId="{7620490B-3FF0-4370-91BA-35F79FB36EBC}" type="presOf" srcId="{D9115F0D-D26C-4627-89EE-6EE4EFD60620}" destId="{20733CE3-E9E9-4808-BE0E-0989D9F4C1D6}" srcOrd="1" destOrd="0" presId="urn:microsoft.com/office/officeart/2005/8/layout/target3"/>
    <dgm:cxn modelId="{18EE1F39-B613-46B4-A8AE-52543F4C60F9}" type="presOf" srcId="{EC370A9B-7F53-4927-B3ED-D71C85C942D2}" destId="{88EFB3AF-9AD1-4C85-9433-9F86ADCE4B80}" srcOrd="1" destOrd="0" presId="urn:microsoft.com/office/officeart/2005/8/layout/target3"/>
    <dgm:cxn modelId="{691D8E75-9DB5-43CF-93D5-AC49E1571C08}" type="presOf" srcId="{D9115F0D-D26C-4627-89EE-6EE4EFD60620}" destId="{48F3AC5C-DC06-41BB-AE1F-DE82093D9230}" srcOrd="0" destOrd="0" presId="urn:microsoft.com/office/officeart/2005/8/layout/target3"/>
    <dgm:cxn modelId="{D5B63377-B82D-40A8-B5A4-A04DE3A1C250}" srcId="{C24FA702-0ABC-4FDD-97A5-6FC542E1D26B}" destId="{FF1A6788-331A-4F33-913A-6993AF0F126D}" srcOrd="1" destOrd="0" parTransId="{C2619DD2-15CD-4816-9949-74266A5D7603}" sibTransId="{9D98BA4B-7117-4088-A89F-CEACCCC0AF16}"/>
    <dgm:cxn modelId="{BD5FAA84-4126-4FCC-901F-AAC3F729F9F2}" srcId="{C24FA702-0ABC-4FDD-97A5-6FC542E1D26B}" destId="{EC370A9B-7F53-4927-B3ED-D71C85C942D2}" srcOrd="2" destOrd="0" parTransId="{D1755EE4-B54D-4B03-9044-8513279AE1C2}" sibTransId="{5EE90BD4-EE30-4843-BC2A-7DB669F30AFA}"/>
    <dgm:cxn modelId="{863C32B4-242A-4507-B55D-76DB22EF8835}" type="presOf" srcId="{EC370A9B-7F53-4927-B3ED-D71C85C942D2}" destId="{3202A407-0B4A-4223-AEE1-D0D65F102A54}" srcOrd="0" destOrd="0" presId="urn:microsoft.com/office/officeart/2005/8/layout/target3"/>
    <dgm:cxn modelId="{C21B02B9-B4B8-40ED-81D7-8F3632E7D829}" type="presOf" srcId="{FF1A6788-331A-4F33-913A-6993AF0F126D}" destId="{2ABACF8E-B3F9-42B9-8D04-225934833860}" srcOrd="1" destOrd="0" presId="urn:microsoft.com/office/officeart/2005/8/layout/target3"/>
    <dgm:cxn modelId="{D6C682DF-E81F-48A7-8601-A78ABE3FEE6F}" type="presOf" srcId="{C24FA702-0ABC-4FDD-97A5-6FC542E1D26B}" destId="{D7E624CD-0311-43CF-A610-6F32F63ABF92}" srcOrd="0" destOrd="0" presId="urn:microsoft.com/office/officeart/2005/8/layout/target3"/>
    <dgm:cxn modelId="{E38EE3E1-B8A7-4943-9D50-944323B56F64}" srcId="{C24FA702-0ABC-4FDD-97A5-6FC542E1D26B}" destId="{D9115F0D-D26C-4627-89EE-6EE4EFD60620}" srcOrd="0" destOrd="0" parTransId="{67D67C1E-2380-4E47-9DD1-BB0821CF5BC1}" sibTransId="{DE17BFED-D907-426B-ADE1-E6BDAFB52734}"/>
    <dgm:cxn modelId="{884B1EE5-45A7-428E-8480-BD70FC35CEBA}" type="presOf" srcId="{FF1A6788-331A-4F33-913A-6993AF0F126D}" destId="{75CADF19-14AA-4707-A64C-A65C617B3A54}" srcOrd="0" destOrd="0" presId="urn:microsoft.com/office/officeart/2005/8/layout/target3"/>
    <dgm:cxn modelId="{436C09D5-8F36-43E3-80B7-6A8AF540287F}" type="presParOf" srcId="{D7E624CD-0311-43CF-A610-6F32F63ABF92}" destId="{DDDBC475-CF35-48D6-90AB-7F2E92244E31}" srcOrd="0" destOrd="0" presId="urn:microsoft.com/office/officeart/2005/8/layout/target3"/>
    <dgm:cxn modelId="{1FB88D59-0ABC-4426-B5AB-E62137DB983D}" type="presParOf" srcId="{D7E624CD-0311-43CF-A610-6F32F63ABF92}" destId="{B02DAB12-BD9C-44F9-859D-167629FABE98}" srcOrd="1" destOrd="0" presId="urn:microsoft.com/office/officeart/2005/8/layout/target3"/>
    <dgm:cxn modelId="{9D8FD23D-D236-4A3C-A137-F606A0169A07}" type="presParOf" srcId="{D7E624CD-0311-43CF-A610-6F32F63ABF92}" destId="{48F3AC5C-DC06-41BB-AE1F-DE82093D9230}" srcOrd="2" destOrd="0" presId="urn:microsoft.com/office/officeart/2005/8/layout/target3"/>
    <dgm:cxn modelId="{851B0AB2-54B2-4270-AE06-521B2499917C}" type="presParOf" srcId="{D7E624CD-0311-43CF-A610-6F32F63ABF92}" destId="{6B5A1336-DCE5-4967-A8FE-5B257B1BF0D1}" srcOrd="3" destOrd="0" presId="urn:microsoft.com/office/officeart/2005/8/layout/target3"/>
    <dgm:cxn modelId="{3850FB8C-8270-4965-B61D-EEA82D89EEB5}" type="presParOf" srcId="{D7E624CD-0311-43CF-A610-6F32F63ABF92}" destId="{DCF94193-16CE-4A15-BB61-5EA7AF0A2857}" srcOrd="4" destOrd="0" presId="urn:microsoft.com/office/officeart/2005/8/layout/target3"/>
    <dgm:cxn modelId="{4030CBE6-E571-4B1F-A122-2004FFE610B4}" type="presParOf" srcId="{D7E624CD-0311-43CF-A610-6F32F63ABF92}" destId="{75CADF19-14AA-4707-A64C-A65C617B3A54}" srcOrd="5" destOrd="0" presId="urn:microsoft.com/office/officeart/2005/8/layout/target3"/>
    <dgm:cxn modelId="{7B646174-B913-46D4-9A21-816A3852D566}" type="presParOf" srcId="{D7E624CD-0311-43CF-A610-6F32F63ABF92}" destId="{A5AF988A-DD8C-48FB-9CBD-4C2BEA8498BC}" srcOrd="6" destOrd="0" presId="urn:microsoft.com/office/officeart/2005/8/layout/target3"/>
    <dgm:cxn modelId="{E454B2FF-C60B-4AE7-8C42-C1342B6E6E87}" type="presParOf" srcId="{D7E624CD-0311-43CF-A610-6F32F63ABF92}" destId="{184D64D6-E799-4543-B996-79D4AEE80D81}" srcOrd="7" destOrd="0" presId="urn:microsoft.com/office/officeart/2005/8/layout/target3"/>
    <dgm:cxn modelId="{110F17F2-A929-4645-AC17-AB8F00B2FA47}" type="presParOf" srcId="{D7E624CD-0311-43CF-A610-6F32F63ABF92}" destId="{3202A407-0B4A-4223-AEE1-D0D65F102A54}" srcOrd="8" destOrd="0" presId="urn:microsoft.com/office/officeart/2005/8/layout/target3"/>
    <dgm:cxn modelId="{3C96FAFB-0ED5-460B-A809-D8312EF86C22}" type="presParOf" srcId="{D7E624CD-0311-43CF-A610-6F32F63ABF92}" destId="{20733CE3-E9E9-4808-BE0E-0989D9F4C1D6}" srcOrd="9" destOrd="0" presId="urn:microsoft.com/office/officeart/2005/8/layout/target3"/>
    <dgm:cxn modelId="{FB3EC0DD-B99C-4F45-B2DC-9F5D9A9ED836}" type="presParOf" srcId="{D7E624CD-0311-43CF-A610-6F32F63ABF92}" destId="{2ABACF8E-B3F9-42B9-8D04-225934833860}" srcOrd="10" destOrd="0" presId="urn:microsoft.com/office/officeart/2005/8/layout/target3"/>
    <dgm:cxn modelId="{E65E8A35-7F01-4306-9D79-A3F5B0D06767}" type="presParOf" srcId="{D7E624CD-0311-43CF-A610-6F32F63ABF92}" destId="{88EFB3AF-9AD1-4C85-9433-9F86ADCE4B80}"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21A0DD-49B1-48FC-AC16-6E50254E3AE5}" type="doc">
      <dgm:prSet loTypeId="urn:microsoft.com/office/officeart/2005/8/layout/venn1" loCatId="relationship" qsTypeId="urn:microsoft.com/office/officeart/2005/8/quickstyle/simple2" qsCatId="simple" csTypeId="urn:microsoft.com/office/officeart/2005/8/colors/colorful3" csCatId="colorful" phldr="1"/>
      <dgm:spPr/>
      <dgm:t>
        <a:bodyPr/>
        <a:lstStyle/>
        <a:p>
          <a:endParaRPr lang="en-GB"/>
        </a:p>
      </dgm:t>
    </dgm:pt>
    <dgm:pt modelId="{310DA52C-3B9F-4CAA-AFC4-C10B13086B87}">
      <dgm:prSet custT="1"/>
      <dgm:spPr>
        <a:xfrm>
          <a:off x="2420269" y="0"/>
          <a:ext cx="1274742" cy="694412"/>
        </a:xfrm>
        <a:prstGeom prst="rect">
          <a:avLst/>
        </a:prstGeom>
        <a:noFill/>
        <a:ln>
          <a:noFill/>
        </a:ln>
        <a:effectLst/>
        <a:sp3d/>
      </dgm:spPr>
      <dgm:t>
        <a:bodyPr/>
        <a:lstStyle/>
        <a:p>
          <a:pPr>
            <a:buFont typeface="Arial" panose="020B0604020202020204" pitchFamily="34" charset="0"/>
            <a:buNone/>
          </a:pPr>
          <a:r>
            <a:rPr lang="en-GB" sz="1800" b="1" i="0" dirty="0">
              <a:solidFill>
                <a:schemeClr val="tx2"/>
              </a:solidFill>
              <a:latin typeface="Century Gothic" panose="020B0502020202020204"/>
              <a:ea typeface="+mn-ea"/>
              <a:cs typeface="+mn-cs"/>
            </a:rPr>
            <a:t>Echolalia</a:t>
          </a:r>
          <a:r>
            <a:rPr lang="en-GB" sz="1800" b="0" i="0" dirty="0">
              <a:solidFill>
                <a:schemeClr val="tx2"/>
              </a:solidFill>
              <a:latin typeface="Century Gothic" panose="020B0502020202020204"/>
              <a:ea typeface="+mn-ea"/>
              <a:cs typeface="+mn-cs"/>
            </a:rPr>
            <a:t> </a:t>
          </a:r>
          <a:endParaRPr lang="en-GB" sz="1800" dirty="0">
            <a:solidFill>
              <a:schemeClr val="tx2"/>
            </a:solidFill>
            <a:latin typeface="Century Gothic" panose="020B0502020202020204"/>
            <a:ea typeface="+mn-ea"/>
            <a:cs typeface="+mn-cs"/>
          </a:endParaRPr>
        </a:p>
      </dgm:t>
    </dgm:pt>
    <dgm:pt modelId="{8C869D37-57F7-4195-A282-FFCA586BB48C}" type="parTrans" cxnId="{0E8C10C6-966E-4072-B701-CE02E3C835E7}">
      <dgm:prSet/>
      <dgm:spPr/>
      <dgm:t>
        <a:bodyPr/>
        <a:lstStyle/>
        <a:p>
          <a:endParaRPr lang="en-GB" sz="2800">
            <a:solidFill>
              <a:schemeClr val="bg2"/>
            </a:solidFill>
          </a:endParaRPr>
        </a:p>
      </dgm:t>
    </dgm:pt>
    <dgm:pt modelId="{FEB23B0B-7F78-49B0-BA8A-2A28F8E31DC7}" type="sibTrans" cxnId="{0E8C10C6-966E-4072-B701-CE02E3C835E7}">
      <dgm:prSet/>
      <dgm:spPr/>
      <dgm:t>
        <a:bodyPr/>
        <a:lstStyle/>
        <a:p>
          <a:endParaRPr lang="en-GB" sz="2800">
            <a:solidFill>
              <a:schemeClr val="bg2"/>
            </a:solidFill>
          </a:endParaRPr>
        </a:p>
      </dgm:t>
    </dgm:pt>
    <dgm:pt modelId="{A33F8DA1-49DA-42E3-8E80-2AFB5A53AE3D}">
      <dgm:prSet custT="1"/>
      <dgm:spPr>
        <a:xfrm>
          <a:off x="3974181" y="1795552"/>
          <a:ext cx="1208031" cy="849828"/>
        </a:xfrm>
        <a:prstGeom prst="rect">
          <a:avLst/>
        </a:prstGeom>
        <a:noFill/>
        <a:ln>
          <a:noFill/>
        </a:ln>
        <a:effectLst/>
        <a:sp3d/>
      </dgm:spPr>
      <dgm:t>
        <a:bodyPr/>
        <a:lstStyle/>
        <a:p>
          <a:pPr>
            <a:buFont typeface="Arial" panose="020B0604020202020204" pitchFamily="34" charset="0"/>
            <a:buNone/>
          </a:pPr>
          <a:r>
            <a:rPr lang="en-GB" sz="1800" b="1" i="0" dirty="0">
              <a:solidFill>
                <a:schemeClr val="tx2"/>
              </a:solidFill>
              <a:latin typeface="Century Gothic" panose="020B0502020202020204"/>
              <a:ea typeface="+mn-ea"/>
              <a:cs typeface="+mn-cs"/>
            </a:rPr>
            <a:t>Auditory</a:t>
          </a:r>
          <a:r>
            <a:rPr lang="en-GB" sz="1800" b="0" i="0" dirty="0">
              <a:solidFill>
                <a:schemeClr val="tx2"/>
              </a:solidFill>
              <a:latin typeface="Century Gothic" panose="020B0502020202020204"/>
              <a:ea typeface="+mn-ea"/>
              <a:cs typeface="+mn-cs"/>
            </a:rPr>
            <a:t> </a:t>
          </a:r>
        </a:p>
      </dgm:t>
    </dgm:pt>
    <dgm:pt modelId="{0DF25F8C-24CB-4EF6-8DCC-9DAE94224533}" type="parTrans" cxnId="{1421BDB8-C270-462A-9D47-43D22F54CABD}">
      <dgm:prSet/>
      <dgm:spPr/>
      <dgm:t>
        <a:bodyPr/>
        <a:lstStyle/>
        <a:p>
          <a:endParaRPr lang="en-GB" sz="2800">
            <a:solidFill>
              <a:schemeClr val="bg2"/>
            </a:solidFill>
          </a:endParaRPr>
        </a:p>
      </dgm:t>
    </dgm:pt>
    <dgm:pt modelId="{91A7B791-5360-4E7D-8AD5-F9AA9FEDB7B4}" type="sibTrans" cxnId="{1421BDB8-C270-462A-9D47-43D22F54CABD}">
      <dgm:prSet/>
      <dgm:spPr/>
      <dgm:t>
        <a:bodyPr/>
        <a:lstStyle/>
        <a:p>
          <a:endParaRPr lang="en-GB" sz="2800">
            <a:solidFill>
              <a:schemeClr val="bg2"/>
            </a:solidFill>
          </a:endParaRPr>
        </a:p>
      </dgm:t>
    </dgm:pt>
    <dgm:pt modelId="{88513FEF-1BA9-466D-AE8F-95C220E17320}">
      <dgm:prSet custT="1"/>
      <dgm:spPr>
        <a:xfrm>
          <a:off x="2420269" y="2612313"/>
          <a:ext cx="1274742" cy="694412"/>
        </a:xfrm>
        <a:prstGeom prst="rect">
          <a:avLst/>
        </a:prstGeom>
        <a:noFill/>
        <a:ln>
          <a:noFill/>
        </a:ln>
        <a:effectLst/>
        <a:sp3d/>
      </dgm:spPr>
      <dgm:t>
        <a:bodyPr/>
        <a:lstStyle/>
        <a:p>
          <a:pPr>
            <a:buFont typeface="Arial" panose="020B0604020202020204" pitchFamily="34" charset="0"/>
            <a:buNone/>
          </a:pPr>
          <a:r>
            <a:rPr lang="en-GB" sz="1800" b="1" i="0">
              <a:solidFill>
                <a:schemeClr val="tx2"/>
              </a:solidFill>
              <a:latin typeface="Century Gothic" panose="020B0502020202020204"/>
              <a:ea typeface="+mn-ea"/>
              <a:cs typeface="+mn-cs"/>
            </a:rPr>
            <a:t>Tactile</a:t>
          </a:r>
          <a:endParaRPr lang="en-GB" sz="1800" b="0" i="0" dirty="0">
            <a:solidFill>
              <a:schemeClr val="tx2"/>
            </a:solidFill>
            <a:latin typeface="Century Gothic" panose="020B0502020202020204"/>
            <a:ea typeface="+mn-ea"/>
            <a:cs typeface="+mn-cs"/>
          </a:endParaRPr>
        </a:p>
      </dgm:t>
    </dgm:pt>
    <dgm:pt modelId="{F519E5C5-6DC9-4599-A402-9C51F8C8936A}" type="parTrans" cxnId="{76BD17F7-7A5B-45D2-A8DA-752F3D1B8DDD}">
      <dgm:prSet/>
      <dgm:spPr/>
      <dgm:t>
        <a:bodyPr/>
        <a:lstStyle/>
        <a:p>
          <a:endParaRPr lang="en-GB" sz="2800">
            <a:solidFill>
              <a:schemeClr val="bg2"/>
            </a:solidFill>
          </a:endParaRPr>
        </a:p>
      </dgm:t>
    </dgm:pt>
    <dgm:pt modelId="{7EBA4798-3CC1-4E32-B23C-93AF5E883A06}" type="sibTrans" cxnId="{76BD17F7-7A5B-45D2-A8DA-752F3D1B8DDD}">
      <dgm:prSet/>
      <dgm:spPr/>
      <dgm:t>
        <a:bodyPr/>
        <a:lstStyle/>
        <a:p>
          <a:endParaRPr lang="en-GB" sz="2800">
            <a:solidFill>
              <a:schemeClr val="bg2"/>
            </a:solidFill>
          </a:endParaRPr>
        </a:p>
      </dgm:t>
    </dgm:pt>
    <dgm:pt modelId="{05B628C2-7363-49B8-992F-53566FC74AA5}">
      <dgm:prSet custT="1"/>
      <dgm:spPr>
        <a:xfrm>
          <a:off x="433808" y="627870"/>
          <a:ext cx="1759992" cy="916778"/>
        </a:xfrm>
        <a:prstGeom prst="rect">
          <a:avLst/>
        </a:prstGeom>
        <a:noFill/>
        <a:ln>
          <a:noFill/>
        </a:ln>
        <a:effectLst/>
        <a:sp3d/>
      </dgm:spPr>
      <dgm:t>
        <a:bodyPr/>
        <a:lstStyle/>
        <a:p>
          <a:pPr>
            <a:buFont typeface="Arial" panose="020B0604020202020204" pitchFamily="34" charset="0"/>
            <a:buNone/>
          </a:pPr>
          <a:r>
            <a:rPr lang="en-GB" sz="1800" b="1" i="0" dirty="0">
              <a:solidFill>
                <a:schemeClr val="tx2"/>
              </a:solidFill>
              <a:latin typeface="Century Gothic" panose="020B0502020202020204"/>
              <a:ea typeface="+mn-ea"/>
              <a:cs typeface="+mn-cs"/>
            </a:rPr>
            <a:t>Proprioception</a:t>
          </a:r>
          <a:endParaRPr lang="en-GB" sz="1800" b="0" i="0" dirty="0">
            <a:solidFill>
              <a:schemeClr val="tx2"/>
            </a:solidFill>
            <a:latin typeface="Century Gothic" panose="020B0502020202020204"/>
            <a:ea typeface="+mn-ea"/>
            <a:cs typeface="+mn-cs"/>
          </a:endParaRPr>
        </a:p>
      </dgm:t>
    </dgm:pt>
    <dgm:pt modelId="{B28136F2-EEE3-4EC2-B7C1-01A51ED47572}" type="parTrans" cxnId="{C2F35126-EA14-4F65-A7A5-C71AF4195A84}">
      <dgm:prSet/>
      <dgm:spPr/>
      <dgm:t>
        <a:bodyPr/>
        <a:lstStyle/>
        <a:p>
          <a:endParaRPr lang="en-GB" sz="2800">
            <a:solidFill>
              <a:schemeClr val="bg2"/>
            </a:solidFill>
          </a:endParaRPr>
        </a:p>
      </dgm:t>
    </dgm:pt>
    <dgm:pt modelId="{8E3B4D25-FEAF-4C7A-BF25-9F274947C7B7}" type="sibTrans" cxnId="{C2F35126-EA14-4F65-A7A5-C71AF4195A84}">
      <dgm:prSet/>
      <dgm:spPr/>
      <dgm:t>
        <a:bodyPr/>
        <a:lstStyle/>
        <a:p>
          <a:endParaRPr lang="en-GB" sz="2800">
            <a:solidFill>
              <a:schemeClr val="bg2"/>
            </a:solidFill>
          </a:endParaRPr>
        </a:p>
      </dgm:t>
    </dgm:pt>
    <dgm:pt modelId="{3DAD9B13-DE2E-4E36-B6F0-C1B6FB404520}">
      <dgm:prSet custT="1"/>
      <dgm:spPr>
        <a:xfrm>
          <a:off x="675324" y="1850519"/>
          <a:ext cx="1723522" cy="739894"/>
        </a:xfrm>
        <a:prstGeom prst="rect">
          <a:avLst/>
        </a:prstGeom>
        <a:noFill/>
        <a:ln>
          <a:noFill/>
        </a:ln>
        <a:effectLst/>
        <a:sp3d/>
      </dgm:spPr>
      <dgm:t>
        <a:bodyPr/>
        <a:lstStyle/>
        <a:p>
          <a:pPr>
            <a:buFont typeface="Arial" panose="020B0604020202020204" pitchFamily="34" charset="0"/>
            <a:buNone/>
          </a:pPr>
          <a:r>
            <a:rPr lang="en-GB" sz="1800" b="1" i="0" dirty="0">
              <a:solidFill>
                <a:schemeClr val="tx2"/>
              </a:solidFill>
              <a:latin typeface="Century Gothic" panose="020B0502020202020204"/>
              <a:ea typeface="+mn-ea"/>
              <a:cs typeface="+mn-cs"/>
            </a:rPr>
            <a:t>Taste/smell</a:t>
          </a:r>
          <a:r>
            <a:rPr lang="en-GB" sz="1800" b="0" i="0" dirty="0">
              <a:solidFill>
                <a:schemeClr val="tx2"/>
              </a:solidFill>
              <a:latin typeface="Century Gothic" panose="020B0502020202020204"/>
              <a:ea typeface="+mn-ea"/>
              <a:cs typeface="+mn-cs"/>
            </a:rPr>
            <a:t> </a:t>
          </a:r>
        </a:p>
      </dgm:t>
    </dgm:pt>
    <dgm:pt modelId="{781EE213-938B-4490-9D5E-BBDC523E2860}" type="parTrans" cxnId="{B61D8DC9-F0EF-4F76-957B-C1AEF493CF79}">
      <dgm:prSet/>
      <dgm:spPr/>
      <dgm:t>
        <a:bodyPr/>
        <a:lstStyle/>
        <a:p>
          <a:endParaRPr lang="en-GB" sz="2800">
            <a:solidFill>
              <a:schemeClr val="bg2"/>
            </a:solidFill>
          </a:endParaRPr>
        </a:p>
      </dgm:t>
    </dgm:pt>
    <dgm:pt modelId="{0E7439C7-26A3-43C1-8E44-CB7761717659}" type="sibTrans" cxnId="{B61D8DC9-F0EF-4F76-957B-C1AEF493CF79}">
      <dgm:prSet/>
      <dgm:spPr/>
      <dgm:t>
        <a:bodyPr/>
        <a:lstStyle/>
        <a:p>
          <a:endParaRPr lang="en-GB" sz="2800">
            <a:solidFill>
              <a:schemeClr val="bg2"/>
            </a:solidFill>
          </a:endParaRPr>
        </a:p>
      </dgm:t>
    </dgm:pt>
    <dgm:pt modelId="{29D3547E-7243-4F84-B0F4-2E308567C291}">
      <dgm:prSet custT="1"/>
      <dgm:spPr>
        <a:xfrm>
          <a:off x="3974181" y="661345"/>
          <a:ext cx="1208031" cy="760546"/>
        </a:xfrm>
        <a:prstGeom prst="rect">
          <a:avLst/>
        </a:prstGeom>
        <a:noFill/>
        <a:ln>
          <a:noFill/>
        </a:ln>
        <a:effectLst/>
        <a:sp3d/>
      </dgm:spPr>
      <dgm:t>
        <a:bodyPr/>
        <a:lstStyle/>
        <a:p>
          <a:pPr>
            <a:buFont typeface="Arial" panose="020B0604020202020204" pitchFamily="34" charset="0"/>
            <a:buNone/>
          </a:pPr>
          <a:r>
            <a:rPr lang="en-GB" sz="1800" b="1" i="0" dirty="0">
              <a:solidFill>
                <a:schemeClr val="tx2"/>
              </a:solidFill>
              <a:latin typeface="Century Gothic" panose="020B0502020202020204"/>
              <a:ea typeface="+mn-ea"/>
              <a:cs typeface="+mn-cs"/>
            </a:rPr>
            <a:t>Visual</a:t>
          </a:r>
          <a:endParaRPr lang="en-GB" sz="1800" dirty="0">
            <a:solidFill>
              <a:schemeClr val="tx2"/>
            </a:solidFill>
            <a:latin typeface="Century Gothic" panose="020B0502020202020204"/>
            <a:ea typeface="+mn-ea"/>
            <a:cs typeface="+mn-cs"/>
          </a:endParaRPr>
        </a:p>
      </dgm:t>
    </dgm:pt>
    <dgm:pt modelId="{77D9B778-001B-4438-9582-1DE8BF94005B}" type="parTrans" cxnId="{FAAC8130-AA49-4D9A-B915-F60C68FEC8DF}">
      <dgm:prSet/>
      <dgm:spPr/>
      <dgm:t>
        <a:bodyPr/>
        <a:lstStyle/>
        <a:p>
          <a:endParaRPr lang="en-GB" sz="2800"/>
        </a:p>
      </dgm:t>
    </dgm:pt>
    <dgm:pt modelId="{0918D7E7-D198-4295-9DEF-5B8213A32F34}" type="sibTrans" cxnId="{FAAC8130-AA49-4D9A-B915-F60C68FEC8DF}">
      <dgm:prSet/>
      <dgm:spPr/>
      <dgm:t>
        <a:bodyPr/>
        <a:lstStyle/>
        <a:p>
          <a:endParaRPr lang="en-GB" sz="2800"/>
        </a:p>
      </dgm:t>
    </dgm:pt>
    <dgm:pt modelId="{74B3BE46-BB35-4A91-AAAA-27BD62B1855A}" type="pres">
      <dgm:prSet presAssocID="{0121A0DD-49B1-48FC-AC16-6E50254E3AE5}" presName="compositeShape" presStyleCnt="0">
        <dgm:presLayoutVars>
          <dgm:chMax val="7"/>
          <dgm:dir/>
          <dgm:resizeHandles val="exact"/>
        </dgm:presLayoutVars>
      </dgm:prSet>
      <dgm:spPr/>
    </dgm:pt>
    <dgm:pt modelId="{DCD82762-596B-45A6-B33D-B80399E0BD00}" type="pres">
      <dgm:prSet presAssocID="{310DA52C-3B9F-4CAA-AFC4-C10B13086B87}" presName="circ1" presStyleLbl="vennNode1" presStyleIdx="0" presStyleCnt="6"/>
      <dgm:spPr>
        <a:xfrm>
          <a:off x="2547744" y="761208"/>
          <a:ext cx="1019794" cy="1019794"/>
        </a:xfrm>
        <a:prstGeom prst="ellipse">
          <a:avLst/>
        </a:prstGeom>
        <a:solidFill>
          <a:srgbClr val="EF7A24">
            <a:alpha val="50000"/>
            <a:hueOff val="0"/>
            <a:satOff val="0"/>
            <a:lumOff val="0"/>
            <a:alphaOff val="0"/>
          </a:srgbClr>
        </a:solidFill>
        <a:ln w="28575" cap="rnd" cmpd="sng" algn="ctr">
          <a:solidFill>
            <a:sysClr val="window" lastClr="FFFFFF">
              <a:hueOff val="0"/>
              <a:satOff val="0"/>
              <a:lumOff val="0"/>
              <a:alphaOff val="0"/>
            </a:sysClr>
          </a:solidFill>
          <a:prstDash val="solid"/>
        </a:ln>
        <a:effectLst/>
      </dgm:spPr>
    </dgm:pt>
    <dgm:pt modelId="{039B6CF0-25B9-41FC-B37A-0B3555E4289E}" type="pres">
      <dgm:prSet presAssocID="{310DA52C-3B9F-4CAA-AFC4-C10B13086B87}" presName="circ1Tx" presStyleLbl="revTx" presStyleIdx="0" presStyleCnt="0">
        <dgm:presLayoutVars>
          <dgm:chMax val="0"/>
          <dgm:chPref val="0"/>
          <dgm:bulletEnabled val="1"/>
        </dgm:presLayoutVars>
      </dgm:prSet>
      <dgm:spPr/>
    </dgm:pt>
    <dgm:pt modelId="{2FE1CD26-96E0-418D-8BB2-AE380654A570}" type="pres">
      <dgm:prSet presAssocID="{29D3547E-7243-4F84-B0F4-2E308567C291}" presName="circ2" presStyleLbl="vennNode1" presStyleIdx="1" presStyleCnt="6"/>
      <dgm:spPr>
        <a:xfrm>
          <a:off x="2878752" y="952337"/>
          <a:ext cx="1019794" cy="1019794"/>
        </a:xfrm>
        <a:prstGeom prst="ellipse">
          <a:avLst/>
        </a:prstGeom>
        <a:solidFill>
          <a:srgbClr val="EF7A24">
            <a:alpha val="50000"/>
            <a:hueOff val="2249809"/>
            <a:satOff val="438"/>
            <a:lumOff val="2353"/>
            <a:alphaOff val="0"/>
          </a:srgbClr>
        </a:solidFill>
        <a:ln w="28575" cap="rnd" cmpd="sng" algn="ctr">
          <a:solidFill>
            <a:sysClr val="window" lastClr="FFFFFF">
              <a:hueOff val="0"/>
              <a:satOff val="0"/>
              <a:lumOff val="0"/>
              <a:alphaOff val="0"/>
            </a:sysClr>
          </a:solidFill>
          <a:prstDash val="solid"/>
        </a:ln>
        <a:effectLst/>
      </dgm:spPr>
    </dgm:pt>
    <dgm:pt modelId="{B9660697-4936-4D2D-A002-5D49EBC11A44}" type="pres">
      <dgm:prSet presAssocID="{29D3547E-7243-4F84-B0F4-2E308567C291}" presName="circ2Tx" presStyleLbl="revTx" presStyleIdx="0" presStyleCnt="0">
        <dgm:presLayoutVars>
          <dgm:chMax val="0"/>
          <dgm:chPref val="0"/>
          <dgm:bulletEnabled val="1"/>
        </dgm:presLayoutVars>
      </dgm:prSet>
      <dgm:spPr/>
    </dgm:pt>
    <dgm:pt modelId="{A87C7F87-1275-46B1-AE7F-12C346FEC6E2}" type="pres">
      <dgm:prSet presAssocID="{A33F8DA1-49DA-42E3-8E80-2AFB5A53AE3D}" presName="circ3" presStyleLbl="vennNode1" presStyleIdx="2" presStyleCnt="6"/>
      <dgm:spPr>
        <a:xfrm>
          <a:off x="2878752" y="1334594"/>
          <a:ext cx="1019794" cy="1019794"/>
        </a:xfrm>
        <a:prstGeom prst="ellipse">
          <a:avLst/>
        </a:prstGeom>
        <a:solidFill>
          <a:srgbClr val="EF7A24">
            <a:alpha val="50000"/>
            <a:hueOff val="4499617"/>
            <a:satOff val="876"/>
            <a:lumOff val="4706"/>
            <a:alphaOff val="0"/>
          </a:srgbClr>
        </a:solidFill>
        <a:ln w="28575" cap="rnd" cmpd="sng" algn="ctr">
          <a:solidFill>
            <a:sysClr val="window" lastClr="FFFFFF">
              <a:hueOff val="0"/>
              <a:satOff val="0"/>
              <a:lumOff val="0"/>
              <a:alphaOff val="0"/>
            </a:sysClr>
          </a:solidFill>
          <a:prstDash val="solid"/>
        </a:ln>
        <a:effectLst/>
      </dgm:spPr>
    </dgm:pt>
    <dgm:pt modelId="{09BD7D06-A6B8-4D13-AC9A-7CCB6A16079C}" type="pres">
      <dgm:prSet presAssocID="{A33F8DA1-49DA-42E3-8E80-2AFB5A53AE3D}" presName="circ3Tx" presStyleLbl="revTx" presStyleIdx="0" presStyleCnt="0">
        <dgm:presLayoutVars>
          <dgm:chMax val="0"/>
          <dgm:chPref val="0"/>
          <dgm:bulletEnabled val="1"/>
        </dgm:presLayoutVars>
      </dgm:prSet>
      <dgm:spPr/>
    </dgm:pt>
    <dgm:pt modelId="{7E7A1B65-0118-484D-9F04-674673BD9E97}" type="pres">
      <dgm:prSet presAssocID="{88513FEF-1BA9-466D-AE8F-95C220E17320}" presName="circ4" presStyleLbl="vennNode1" presStyleIdx="3" presStyleCnt="6"/>
      <dgm:spPr>
        <a:xfrm>
          <a:off x="2547744" y="1526054"/>
          <a:ext cx="1019794" cy="1019794"/>
        </a:xfrm>
        <a:prstGeom prst="ellipse">
          <a:avLst/>
        </a:prstGeom>
        <a:solidFill>
          <a:srgbClr val="EF7A24">
            <a:alpha val="50000"/>
            <a:hueOff val="6749426"/>
            <a:satOff val="1313"/>
            <a:lumOff val="7059"/>
            <a:alphaOff val="0"/>
          </a:srgbClr>
        </a:solidFill>
        <a:ln w="28575" cap="rnd" cmpd="sng" algn="ctr">
          <a:solidFill>
            <a:sysClr val="window" lastClr="FFFFFF">
              <a:hueOff val="0"/>
              <a:satOff val="0"/>
              <a:lumOff val="0"/>
              <a:alphaOff val="0"/>
            </a:sysClr>
          </a:solidFill>
          <a:prstDash val="solid"/>
        </a:ln>
        <a:effectLst/>
      </dgm:spPr>
    </dgm:pt>
    <dgm:pt modelId="{5254D64A-BFA3-43D6-8E08-89BA51488771}" type="pres">
      <dgm:prSet presAssocID="{88513FEF-1BA9-466D-AE8F-95C220E17320}" presName="circ4Tx" presStyleLbl="revTx" presStyleIdx="0" presStyleCnt="0">
        <dgm:presLayoutVars>
          <dgm:chMax val="0"/>
          <dgm:chPref val="0"/>
          <dgm:bulletEnabled val="1"/>
        </dgm:presLayoutVars>
      </dgm:prSet>
      <dgm:spPr/>
    </dgm:pt>
    <dgm:pt modelId="{32245060-3C1A-4F16-9066-588CC013200B}" type="pres">
      <dgm:prSet presAssocID="{3DAD9B13-DE2E-4E36-B6F0-C1B6FB404520}" presName="circ5" presStyleLbl="vennNode1" presStyleIdx="4" presStyleCnt="6"/>
      <dgm:spPr>
        <a:xfrm>
          <a:off x="2216736" y="1334594"/>
          <a:ext cx="1019794" cy="1019794"/>
        </a:xfrm>
        <a:prstGeom prst="ellipse">
          <a:avLst/>
        </a:prstGeom>
        <a:solidFill>
          <a:srgbClr val="EF7A24">
            <a:alpha val="50000"/>
            <a:hueOff val="8999235"/>
            <a:satOff val="1751"/>
            <a:lumOff val="9412"/>
            <a:alphaOff val="0"/>
          </a:srgbClr>
        </a:solidFill>
        <a:ln w="28575" cap="rnd" cmpd="sng" algn="ctr">
          <a:solidFill>
            <a:sysClr val="window" lastClr="FFFFFF">
              <a:hueOff val="0"/>
              <a:satOff val="0"/>
              <a:lumOff val="0"/>
              <a:alphaOff val="0"/>
            </a:sysClr>
          </a:solidFill>
          <a:prstDash val="solid"/>
        </a:ln>
        <a:effectLst/>
      </dgm:spPr>
    </dgm:pt>
    <dgm:pt modelId="{8029D7D1-A842-47AE-AE37-7AA34106C65F}" type="pres">
      <dgm:prSet presAssocID="{3DAD9B13-DE2E-4E36-B6F0-C1B6FB404520}" presName="circ5Tx" presStyleLbl="revTx" presStyleIdx="0" presStyleCnt="0" custScaleX="142672" custScaleY="87064">
        <dgm:presLayoutVars>
          <dgm:chMax val="0"/>
          <dgm:chPref val="0"/>
          <dgm:bulletEnabled val="1"/>
        </dgm:presLayoutVars>
      </dgm:prSet>
      <dgm:spPr/>
    </dgm:pt>
    <dgm:pt modelId="{3BF31325-E674-461D-BF5E-467786C8DCBC}" type="pres">
      <dgm:prSet presAssocID="{05B628C2-7363-49B8-992F-53566FC74AA5}" presName="circ6" presStyleLbl="vennNode1" presStyleIdx="5" presStyleCnt="6"/>
      <dgm:spPr>
        <a:xfrm>
          <a:off x="2216736" y="952337"/>
          <a:ext cx="1019794" cy="1019794"/>
        </a:xfrm>
        <a:prstGeom prst="ellipse">
          <a:avLst/>
        </a:prstGeom>
        <a:solidFill>
          <a:srgbClr val="EF7A24">
            <a:alpha val="50000"/>
            <a:hueOff val="11249043"/>
            <a:satOff val="2189"/>
            <a:lumOff val="11765"/>
            <a:alphaOff val="0"/>
          </a:srgbClr>
        </a:solidFill>
        <a:ln w="28575" cap="rnd" cmpd="sng" algn="ctr">
          <a:solidFill>
            <a:sysClr val="window" lastClr="FFFFFF">
              <a:hueOff val="0"/>
              <a:satOff val="0"/>
              <a:lumOff val="0"/>
              <a:alphaOff val="0"/>
            </a:sysClr>
          </a:solidFill>
          <a:prstDash val="solid"/>
        </a:ln>
        <a:effectLst/>
      </dgm:spPr>
    </dgm:pt>
    <dgm:pt modelId="{84DD3194-E2BD-4C0B-8978-3BFDEE59E31E}" type="pres">
      <dgm:prSet presAssocID="{05B628C2-7363-49B8-992F-53566FC74AA5}" presName="circ6Tx" presStyleLbl="revTx" presStyleIdx="0" presStyleCnt="0" custScaleX="145691" custScaleY="107878" custLinFactNeighborX="-18483" custLinFactNeighborY="0">
        <dgm:presLayoutVars>
          <dgm:chMax val="0"/>
          <dgm:chPref val="0"/>
          <dgm:bulletEnabled val="1"/>
        </dgm:presLayoutVars>
      </dgm:prSet>
      <dgm:spPr/>
    </dgm:pt>
  </dgm:ptLst>
  <dgm:cxnLst>
    <dgm:cxn modelId="{E218DA25-7B66-40B4-B108-6A5FC9275C4B}" type="presOf" srcId="{A33F8DA1-49DA-42E3-8E80-2AFB5A53AE3D}" destId="{09BD7D06-A6B8-4D13-AC9A-7CCB6A16079C}" srcOrd="0" destOrd="0" presId="urn:microsoft.com/office/officeart/2005/8/layout/venn1"/>
    <dgm:cxn modelId="{C2F35126-EA14-4F65-A7A5-C71AF4195A84}" srcId="{0121A0DD-49B1-48FC-AC16-6E50254E3AE5}" destId="{05B628C2-7363-49B8-992F-53566FC74AA5}" srcOrd="5" destOrd="0" parTransId="{B28136F2-EEE3-4EC2-B7C1-01A51ED47572}" sibTransId="{8E3B4D25-FEAF-4C7A-BF25-9F274947C7B7}"/>
    <dgm:cxn modelId="{FAAC8130-AA49-4D9A-B915-F60C68FEC8DF}" srcId="{0121A0DD-49B1-48FC-AC16-6E50254E3AE5}" destId="{29D3547E-7243-4F84-B0F4-2E308567C291}" srcOrd="1" destOrd="0" parTransId="{77D9B778-001B-4438-9582-1DE8BF94005B}" sibTransId="{0918D7E7-D198-4295-9DEF-5B8213A32F34}"/>
    <dgm:cxn modelId="{CD8ECB5F-923F-4787-B3B4-61A264A8E297}" type="presOf" srcId="{310DA52C-3B9F-4CAA-AFC4-C10B13086B87}" destId="{039B6CF0-25B9-41FC-B37A-0B3555E4289E}" srcOrd="0" destOrd="0" presId="urn:microsoft.com/office/officeart/2005/8/layout/venn1"/>
    <dgm:cxn modelId="{19862053-820D-4807-BEC9-38AF0984B640}" type="presOf" srcId="{88513FEF-1BA9-466D-AE8F-95C220E17320}" destId="{5254D64A-BFA3-43D6-8E08-89BA51488771}" srcOrd="0" destOrd="0" presId="urn:microsoft.com/office/officeart/2005/8/layout/venn1"/>
    <dgm:cxn modelId="{1C1A5E54-1737-4F70-9789-746574E05C60}" type="presOf" srcId="{3DAD9B13-DE2E-4E36-B6F0-C1B6FB404520}" destId="{8029D7D1-A842-47AE-AE37-7AA34106C65F}" srcOrd="0" destOrd="0" presId="urn:microsoft.com/office/officeart/2005/8/layout/venn1"/>
    <dgm:cxn modelId="{1421BDB8-C270-462A-9D47-43D22F54CABD}" srcId="{0121A0DD-49B1-48FC-AC16-6E50254E3AE5}" destId="{A33F8DA1-49DA-42E3-8E80-2AFB5A53AE3D}" srcOrd="2" destOrd="0" parTransId="{0DF25F8C-24CB-4EF6-8DCC-9DAE94224533}" sibTransId="{91A7B791-5360-4E7D-8AD5-F9AA9FEDB7B4}"/>
    <dgm:cxn modelId="{0E8C10C6-966E-4072-B701-CE02E3C835E7}" srcId="{0121A0DD-49B1-48FC-AC16-6E50254E3AE5}" destId="{310DA52C-3B9F-4CAA-AFC4-C10B13086B87}" srcOrd="0" destOrd="0" parTransId="{8C869D37-57F7-4195-A282-FFCA586BB48C}" sibTransId="{FEB23B0B-7F78-49B0-BA8A-2A28F8E31DC7}"/>
    <dgm:cxn modelId="{B61D8DC9-F0EF-4F76-957B-C1AEF493CF79}" srcId="{0121A0DD-49B1-48FC-AC16-6E50254E3AE5}" destId="{3DAD9B13-DE2E-4E36-B6F0-C1B6FB404520}" srcOrd="4" destOrd="0" parTransId="{781EE213-938B-4490-9D5E-BBDC523E2860}" sibTransId="{0E7439C7-26A3-43C1-8E44-CB7761717659}"/>
    <dgm:cxn modelId="{457DD2F0-CEA0-4A1C-86C9-B1E7F5A63777}" type="presOf" srcId="{05B628C2-7363-49B8-992F-53566FC74AA5}" destId="{84DD3194-E2BD-4C0B-8978-3BFDEE59E31E}" srcOrd="0" destOrd="0" presId="urn:microsoft.com/office/officeart/2005/8/layout/venn1"/>
    <dgm:cxn modelId="{76BD17F7-7A5B-45D2-A8DA-752F3D1B8DDD}" srcId="{0121A0DD-49B1-48FC-AC16-6E50254E3AE5}" destId="{88513FEF-1BA9-466D-AE8F-95C220E17320}" srcOrd="3" destOrd="0" parTransId="{F519E5C5-6DC9-4599-A402-9C51F8C8936A}" sibTransId="{7EBA4798-3CC1-4E32-B23C-93AF5E883A06}"/>
    <dgm:cxn modelId="{00C271FA-EA5F-4C40-8017-D8D15C9C13F2}" type="presOf" srcId="{29D3547E-7243-4F84-B0F4-2E308567C291}" destId="{B9660697-4936-4D2D-A002-5D49EBC11A44}" srcOrd="0" destOrd="0" presId="urn:microsoft.com/office/officeart/2005/8/layout/venn1"/>
    <dgm:cxn modelId="{645E93FD-772E-446E-BFAD-DAF2A02DC18A}" type="presOf" srcId="{0121A0DD-49B1-48FC-AC16-6E50254E3AE5}" destId="{74B3BE46-BB35-4A91-AAAA-27BD62B1855A}" srcOrd="0" destOrd="0" presId="urn:microsoft.com/office/officeart/2005/8/layout/venn1"/>
    <dgm:cxn modelId="{A2C870D9-E435-43DF-A152-2B4BC1137E76}" type="presParOf" srcId="{74B3BE46-BB35-4A91-AAAA-27BD62B1855A}" destId="{DCD82762-596B-45A6-B33D-B80399E0BD00}" srcOrd="0" destOrd="0" presId="urn:microsoft.com/office/officeart/2005/8/layout/venn1"/>
    <dgm:cxn modelId="{8D88FD56-15CF-463A-9A11-5155C2B8D5B4}" type="presParOf" srcId="{74B3BE46-BB35-4A91-AAAA-27BD62B1855A}" destId="{039B6CF0-25B9-41FC-B37A-0B3555E4289E}" srcOrd="1" destOrd="0" presId="urn:microsoft.com/office/officeart/2005/8/layout/venn1"/>
    <dgm:cxn modelId="{E39CDD01-2885-4E1B-B546-4B0890CC1C94}" type="presParOf" srcId="{74B3BE46-BB35-4A91-AAAA-27BD62B1855A}" destId="{2FE1CD26-96E0-418D-8BB2-AE380654A570}" srcOrd="2" destOrd="0" presId="urn:microsoft.com/office/officeart/2005/8/layout/venn1"/>
    <dgm:cxn modelId="{0746A9A1-DDDE-4AF8-9FAA-F591E33F21C3}" type="presParOf" srcId="{74B3BE46-BB35-4A91-AAAA-27BD62B1855A}" destId="{B9660697-4936-4D2D-A002-5D49EBC11A44}" srcOrd="3" destOrd="0" presId="urn:microsoft.com/office/officeart/2005/8/layout/venn1"/>
    <dgm:cxn modelId="{7623309E-1E66-4E56-BC8F-8D4D1BCF8232}" type="presParOf" srcId="{74B3BE46-BB35-4A91-AAAA-27BD62B1855A}" destId="{A87C7F87-1275-46B1-AE7F-12C346FEC6E2}" srcOrd="4" destOrd="0" presId="urn:microsoft.com/office/officeart/2005/8/layout/venn1"/>
    <dgm:cxn modelId="{517C546C-C206-41C0-BC7F-904CEC9B4712}" type="presParOf" srcId="{74B3BE46-BB35-4A91-AAAA-27BD62B1855A}" destId="{09BD7D06-A6B8-4D13-AC9A-7CCB6A16079C}" srcOrd="5" destOrd="0" presId="urn:microsoft.com/office/officeart/2005/8/layout/venn1"/>
    <dgm:cxn modelId="{03E8C504-25C6-44F0-8885-07FDF095F6A1}" type="presParOf" srcId="{74B3BE46-BB35-4A91-AAAA-27BD62B1855A}" destId="{7E7A1B65-0118-484D-9F04-674673BD9E97}" srcOrd="6" destOrd="0" presId="urn:microsoft.com/office/officeart/2005/8/layout/venn1"/>
    <dgm:cxn modelId="{3895E84D-4412-42F8-AF31-217191533BB8}" type="presParOf" srcId="{74B3BE46-BB35-4A91-AAAA-27BD62B1855A}" destId="{5254D64A-BFA3-43D6-8E08-89BA51488771}" srcOrd="7" destOrd="0" presId="urn:microsoft.com/office/officeart/2005/8/layout/venn1"/>
    <dgm:cxn modelId="{7C186D13-7E06-4979-960F-EC7651D33BC3}" type="presParOf" srcId="{74B3BE46-BB35-4A91-AAAA-27BD62B1855A}" destId="{32245060-3C1A-4F16-9066-588CC013200B}" srcOrd="8" destOrd="0" presId="urn:microsoft.com/office/officeart/2005/8/layout/venn1"/>
    <dgm:cxn modelId="{01344C7F-5E99-4382-A336-4CE9570B9B40}" type="presParOf" srcId="{74B3BE46-BB35-4A91-AAAA-27BD62B1855A}" destId="{8029D7D1-A842-47AE-AE37-7AA34106C65F}" srcOrd="9" destOrd="0" presId="urn:microsoft.com/office/officeart/2005/8/layout/venn1"/>
    <dgm:cxn modelId="{87DCA46E-5440-420D-87DB-D3FE20A88900}" type="presParOf" srcId="{74B3BE46-BB35-4A91-AAAA-27BD62B1855A}" destId="{3BF31325-E674-461D-BF5E-467786C8DCBC}" srcOrd="10" destOrd="0" presId="urn:microsoft.com/office/officeart/2005/8/layout/venn1"/>
    <dgm:cxn modelId="{AF887FF7-DB04-4702-9788-224C7F0436E1}" type="presParOf" srcId="{74B3BE46-BB35-4A91-AAAA-27BD62B1855A}" destId="{84DD3194-E2BD-4C0B-8978-3BFDEE59E31E}" srcOrd="11"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62E88E-690F-4023-976D-66A6D9F95E0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61CA2DAC-7E07-432E-AAF8-C7A3A31FED34}">
      <dgm:prSet custT="1"/>
      <dgm:spPr>
        <a:solidFill>
          <a:schemeClr val="bg2">
            <a:lumMod val="20000"/>
            <a:lumOff val="80000"/>
          </a:schemeClr>
        </a:solidFill>
      </dgm:spPr>
      <dgm:t>
        <a:bodyPr/>
        <a:lstStyle/>
        <a:p>
          <a:pPr algn="ctr"/>
          <a:r>
            <a:rPr lang="en-GB" sz="2000" b="0" i="0" dirty="0">
              <a:solidFill>
                <a:schemeClr val="bg1"/>
              </a:solidFill>
            </a:rPr>
            <a:t>Repetitive behaviours can be a major part of life for many Autistic people. They can be an essential way of regulating emotion and providing someone with a source of comfort or enjoyment that enables them to carry on with their day.</a:t>
          </a:r>
          <a:endParaRPr lang="en-GB" sz="2000" dirty="0">
            <a:solidFill>
              <a:schemeClr val="bg1"/>
            </a:solidFill>
          </a:endParaRPr>
        </a:p>
      </dgm:t>
    </dgm:pt>
    <dgm:pt modelId="{4684703B-0D43-45FA-94E1-DB7256DFE770}" type="parTrans" cxnId="{C07BED2C-CE2A-4E3B-80C4-3A1C22A4CCC8}">
      <dgm:prSet/>
      <dgm:spPr/>
      <dgm:t>
        <a:bodyPr/>
        <a:lstStyle/>
        <a:p>
          <a:endParaRPr lang="en-GB"/>
        </a:p>
      </dgm:t>
    </dgm:pt>
    <dgm:pt modelId="{8A3B046D-B413-44B3-8482-ED4F76CB4ACC}" type="sibTrans" cxnId="{C07BED2C-CE2A-4E3B-80C4-3A1C22A4CCC8}">
      <dgm:prSet/>
      <dgm:spPr/>
      <dgm:t>
        <a:bodyPr/>
        <a:lstStyle/>
        <a:p>
          <a:endParaRPr lang="en-GB"/>
        </a:p>
      </dgm:t>
    </dgm:pt>
    <dgm:pt modelId="{ADDED673-CE2C-4773-BA96-6CA185A9290A}" type="pres">
      <dgm:prSet presAssocID="{7362E88E-690F-4023-976D-66A6D9F95E0F}" presName="linear" presStyleCnt="0">
        <dgm:presLayoutVars>
          <dgm:animLvl val="lvl"/>
          <dgm:resizeHandles val="exact"/>
        </dgm:presLayoutVars>
      </dgm:prSet>
      <dgm:spPr/>
    </dgm:pt>
    <dgm:pt modelId="{2229AE26-8155-4CED-BE02-5A736F9F0602}" type="pres">
      <dgm:prSet presAssocID="{61CA2DAC-7E07-432E-AAF8-C7A3A31FED34}" presName="parentText" presStyleLbl="node1" presStyleIdx="0" presStyleCnt="1" custLinFactNeighborX="1161" custLinFactNeighborY="479">
        <dgm:presLayoutVars>
          <dgm:chMax val="0"/>
          <dgm:bulletEnabled val="1"/>
        </dgm:presLayoutVars>
      </dgm:prSet>
      <dgm:spPr/>
    </dgm:pt>
  </dgm:ptLst>
  <dgm:cxnLst>
    <dgm:cxn modelId="{9C13B707-7854-492C-B1C4-1000F5B633B4}" type="presOf" srcId="{7362E88E-690F-4023-976D-66A6D9F95E0F}" destId="{ADDED673-CE2C-4773-BA96-6CA185A9290A}" srcOrd="0" destOrd="0" presId="urn:microsoft.com/office/officeart/2005/8/layout/vList2"/>
    <dgm:cxn modelId="{C07BED2C-CE2A-4E3B-80C4-3A1C22A4CCC8}" srcId="{7362E88E-690F-4023-976D-66A6D9F95E0F}" destId="{61CA2DAC-7E07-432E-AAF8-C7A3A31FED34}" srcOrd="0" destOrd="0" parTransId="{4684703B-0D43-45FA-94E1-DB7256DFE770}" sibTransId="{8A3B046D-B413-44B3-8482-ED4F76CB4ACC}"/>
    <dgm:cxn modelId="{47A378F0-DCAC-431F-BBE7-B121DCCB2C50}" type="presOf" srcId="{61CA2DAC-7E07-432E-AAF8-C7A3A31FED34}" destId="{2229AE26-8155-4CED-BE02-5A736F9F0602}" srcOrd="0" destOrd="0" presId="urn:microsoft.com/office/officeart/2005/8/layout/vList2"/>
    <dgm:cxn modelId="{B0BCB32A-CB31-42C9-AFAA-1F262AE12B9B}" type="presParOf" srcId="{ADDED673-CE2C-4773-BA96-6CA185A9290A}" destId="{2229AE26-8155-4CED-BE02-5A736F9F06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7246A6-2547-4025-81B5-A7C9C2982BBA}" type="doc">
      <dgm:prSet loTypeId="urn:microsoft.com/office/officeart/2005/8/layout/default" loCatId="list" qsTypeId="urn:microsoft.com/office/officeart/2005/8/quickstyle/simple2" qsCatId="simple" csTypeId="urn:microsoft.com/office/officeart/2005/8/colors/accent1_1" csCatId="accent1" phldr="1"/>
      <dgm:spPr/>
      <dgm:t>
        <a:bodyPr/>
        <a:lstStyle/>
        <a:p>
          <a:endParaRPr lang="en-GB"/>
        </a:p>
      </dgm:t>
    </dgm:pt>
    <dgm:pt modelId="{DC6DB5B0-AB96-411D-B44F-2B308AA7E1A4}">
      <dgm:prSet/>
      <dgm:spPr/>
      <dgm:t>
        <a:bodyPr/>
        <a:lstStyle/>
        <a:p>
          <a:r>
            <a:rPr lang="en-GB" dirty="0"/>
            <a:t>The study of more than	7 million children in the UK showed a</a:t>
          </a:r>
          <a:r>
            <a:rPr lang="en-GB" i="0" dirty="0"/>
            <a:t>round one in 57 (1.76%) children in the UK is on the autistic spectrum.</a:t>
          </a:r>
          <a:endParaRPr lang="en-GB" dirty="0"/>
        </a:p>
      </dgm:t>
    </dgm:pt>
    <dgm:pt modelId="{B22381FE-D671-49E0-A5C1-FC24678A5EEC}" type="parTrans" cxnId="{BC008A84-FAC7-4ECD-A2ED-95D46467831A}">
      <dgm:prSet/>
      <dgm:spPr/>
      <dgm:t>
        <a:bodyPr/>
        <a:lstStyle/>
        <a:p>
          <a:endParaRPr lang="en-GB"/>
        </a:p>
      </dgm:t>
    </dgm:pt>
    <dgm:pt modelId="{D8FFC65E-993F-472C-981C-AD1A10D8D71B}" type="sibTrans" cxnId="{BC008A84-FAC7-4ECD-A2ED-95D46467831A}">
      <dgm:prSet/>
      <dgm:spPr/>
      <dgm:t>
        <a:bodyPr/>
        <a:lstStyle/>
        <a:p>
          <a:endParaRPr lang="en-GB"/>
        </a:p>
      </dgm:t>
    </dgm:pt>
    <dgm:pt modelId="{DF05785B-26D6-4D37-929D-95FB67DCF772}">
      <dgm:prSet/>
      <dgm:spPr/>
      <dgm:t>
        <a:bodyPr/>
        <a:lstStyle/>
        <a:p>
          <a:r>
            <a:rPr lang="en-GB" i="0"/>
            <a:t>The highest prevalence was found in Black pupils (2.11%) and the lowest in Roma/Irish Travelers (0.85%), with important variability across geographic areas.</a:t>
          </a:r>
          <a:endParaRPr lang="en-GB"/>
        </a:p>
      </dgm:t>
    </dgm:pt>
    <dgm:pt modelId="{8DA1B2A3-CE44-41D2-B569-F1B6941D2837}" type="parTrans" cxnId="{352213BA-37A4-484F-8919-A6D90F0DC34F}">
      <dgm:prSet/>
      <dgm:spPr/>
      <dgm:t>
        <a:bodyPr/>
        <a:lstStyle/>
        <a:p>
          <a:endParaRPr lang="en-GB"/>
        </a:p>
      </dgm:t>
    </dgm:pt>
    <dgm:pt modelId="{D56B0DB8-A1AE-49D1-BE8D-3858E7A4C29E}" type="sibTrans" cxnId="{352213BA-37A4-484F-8919-A6D90F0DC34F}">
      <dgm:prSet/>
      <dgm:spPr/>
      <dgm:t>
        <a:bodyPr/>
        <a:lstStyle/>
        <a:p>
          <a:endParaRPr lang="en-GB"/>
        </a:p>
      </dgm:t>
    </dgm:pt>
    <dgm:pt modelId="{FF9F85B1-6A7D-4A0D-A2B2-3D6DFF0077E5}">
      <dgm:prSet/>
      <dgm:spPr/>
      <dgm:t>
        <a:bodyPr/>
        <a:lstStyle/>
        <a:p>
          <a:r>
            <a:rPr lang="en-GB" dirty="0"/>
            <a:t>26% of Black pupils  and 38% of Chinese pupils were found to be much more likely to face significant social disadvantage.</a:t>
          </a:r>
        </a:p>
      </dgm:t>
    </dgm:pt>
    <dgm:pt modelId="{4129F614-ED3F-4568-95EC-A3E0DF3C2137}" type="parTrans" cxnId="{BC3C1009-2B71-4EF4-84C7-788BCE5CE7C1}">
      <dgm:prSet/>
      <dgm:spPr/>
      <dgm:t>
        <a:bodyPr/>
        <a:lstStyle/>
        <a:p>
          <a:endParaRPr lang="en-GB"/>
        </a:p>
      </dgm:t>
    </dgm:pt>
    <dgm:pt modelId="{772459ED-9223-4D04-A537-0224FEABA12A}" type="sibTrans" cxnId="{BC3C1009-2B71-4EF4-84C7-788BCE5CE7C1}">
      <dgm:prSet/>
      <dgm:spPr/>
      <dgm:t>
        <a:bodyPr/>
        <a:lstStyle/>
        <a:p>
          <a:endParaRPr lang="en-GB"/>
        </a:p>
      </dgm:t>
    </dgm:pt>
    <dgm:pt modelId="{7D840EA4-14EC-4218-8FC9-E4E66341F7ED}">
      <dgm:prSet/>
      <dgm:spPr/>
      <dgm:t>
        <a:bodyPr/>
        <a:lstStyle/>
        <a:p>
          <a:r>
            <a:rPr lang="en-GB" dirty="0"/>
            <a:t>Pupils with a record of autism in schools were 60% more likely to also be socially disadvantaged, and 36% less likely to speak English.</a:t>
          </a:r>
        </a:p>
      </dgm:t>
    </dgm:pt>
    <dgm:pt modelId="{E1DD3F25-52D8-46C4-94F0-BCEEA5A751E8}" type="parTrans" cxnId="{0FDCC1AE-F5B7-4E7F-996D-459364FCE8E3}">
      <dgm:prSet/>
      <dgm:spPr/>
      <dgm:t>
        <a:bodyPr/>
        <a:lstStyle/>
        <a:p>
          <a:endParaRPr lang="en-GB"/>
        </a:p>
      </dgm:t>
    </dgm:pt>
    <dgm:pt modelId="{B8457445-9C61-46AA-8EFD-E8FDE9ADCF81}" type="sibTrans" cxnId="{0FDCC1AE-F5B7-4E7F-996D-459364FCE8E3}">
      <dgm:prSet/>
      <dgm:spPr/>
      <dgm:t>
        <a:bodyPr/>
        <a:lstStyle/>
        <a:p>
          <a:endParaRPr lang="en-GB"/>
        </a:p>
      </dgm:t>
    </dgm:pt>
    <dgm:pt modelId="{97F73120-1EBD-48CD-AD67-E11B7113814B}">
      <dgm:prSet/>
      <dgm:spPr/>
      <dgm:t>
        <a:bodyPr/>
        <a:lstStyle/>
        <a:p>
          <a:r>
            <a:rPr lang="en-GB" dirty="0"/>
            <a:t>Findings showed that pupils facing social disadvantage were more likely to be autistic.</a:t>
          </a:r>
        </a:p>
      </dgm:t>
    </dgm:pt>
    <dgm:pt modelId="{9EA0C975-8326-4F7E-860A-14F119F442BF}" type="parTrans" cxnId="{7DDDA70C-6CD4-402A-81F2-9EAF9B4150CC}">
      <dgm:prSet/>
      <dgm:spPr/>
      <dgm:t>
        <a:bodyPr/>
        <a:lstStyle/>
        <a:p>
          <a:endParaRPr lang="en-GB"/>
        </a:p>
      </dgm:t>
    </dgm:pt>
    <dgm:pt modelId="{D8651F0B-7E1A-4CFD-85F1-A5175E13E742}" type="sibTrans" cxnId="{7DDDA70C-6CD4-402A-81F2-9EAF9B4150CC}">
      <dgm:prSet/>
      <dgm:spPr/>
      <dgm:t>
        <a:bodyPr/>
        <a:lstStyle/>
        <a:p>
          <a:endParaRPr lang="en-GB"/>
        </a:p>
      </dgm:t>
    </dgm:pt>
    <dgm:pt modelId="{D494B452-D48F-45FD-9E9C-73EA7C61E6AF}" type="pres">
      <dgm:prSet presAssocID="{D67246A6-2547-4025-81B5-A7C9C2982BBA}" presName="diagram" presStyleCnt="0">
        <dgm:presLayoutVars>
          <dgm:dir/>
          <dgm:resizeHandles val="exact"/>
        </dgm:presLayoutVars>
      </dgm:prSet>
      <dgm:spPr/>
    </dgm:pt>
    <dgm:pt modelId="{3829E241-38BC-477B-A49A-0BDE3687B76F}" type="pres">
      <dgm:prSet presAssocID="{DC6DB5B0-AB96-411D-B44F-2B308AA7E1A4}" presName="node" presStyleLbl="node1" presStyleIdx="0" presStyleCnt="5">
        <dgm:presLayoutVars>
          <dgm:bulletEnabled val="1"/>
        </dgm:presLayoutVars>
      </dgm:prSet>
      <dgm:spPr/>
    </dgm:pt>
    <dgm:pt modelId="{C3E90F3A-B533-45AB-9CC5-FD6C626293DF}" type="pres">
      <dgm:prSet presAssocID="{D8FFC65E-993F-472C-981C-AD1A10D8D71B}" presName="sibTrans" presStyleCnt="0"/>
      <dgm:spPr/>
    </dgm:pt>
    <dgm:pt modelId="{450D5DFC-FB53-492E-AC59-655AA7CE9035}" type="pres">
      <dgm:prSet presAssocID="{DF05785B-26D6-4D37-929D-95FB67DCF772}" presName="node" presStyleLbl="node1" presStyleIdx="1" presStyleCnt="5">
        <dgm:presLayoutVars>
          <dgm:bulletEnabled val="1"/>
        </dgm:presLayoutVars>
      </dgm:prSet>
      <dgm:spPr/>
    </dgm:pt>
    <dgm:pt modelId="{CBCB3698-4BD9-4138-8E49-9B20E8FE0B07}" type="pres">
      <dgm:prSet presAssocID="{D56B0DB8-A1AE-49D1-BE8D-3858E7A4C29E}" presName="sibTrans" presStyleCnt="0"/>
      <dgm:spPr/>
    </dgm:pt>
    <dgm:pt modelId="{B15F8810-4E78-43E9-92A2-8F163B96F4A6}" type="pres">
      <dgm:prSet presAssocID="{FF9F85B1-6A7D-4A0D-A2B2-3D6DFF0077E5}" presName="node" presStyleLbl="node1" presStyleIdx="2" presStyleCnt="5">
        <dgm:presLayoutVars>
          <dgm:bulletEnabled val="1"/>
        </dgm:presLayoutVars>
      </dgm:prSet>
      <dgm:spPr/>
    </dgm:pt>
    <dgm:pt modelId="{82D8DA25-8439-4012-BEA4-EE73B00AB955}" type="pres">
      <dgm:prSet presAssocID="{772459ED-9223-4D04-A537-0224FEABA12A}" presName="sibTrans" presStyleCnt="0"/>
      <dgm:spPr/>
    </dgm:pt>
    <dgm:pt modelId="{7A20BC66-BB73-4158-A642-A731096C1573}" type="pres">
      <dgm:prSet presAssocID="{7D840EA4-14EC-4218-8FC9-E4E66341F7ED}" presName="node" presStyleLbl="node1" presStyleIdx="3" presStyleCnt="5">
        <dgm:presLayoutVars>
          <dgm:bulletEnabled val="1"/>
        </dgm:presLayoutVars>
      </dgm:prSet>
      <dgm:spPr/>
    </dgm:pt>
    <dgm:pt modelId="{A8082242-FB89-4DF8-AED3-BC190B030602}" type="pres">
      <dgm:prSet presAssocID="{B8457445-9C61-46AA-8EFD-E8FDE9ADCF81}" presName="sibTrans" presStyleCnt="0"/>
      <dgm:spPr/>
    </dgm:pt>
    <dgm:pt modelId="{29F5BB8F-7BBC-42DE-806B-1DEB22ACBFD5}" type="pres">
      <dgm:prSet presAssocID="{97F73120-1EBD-48CD-AD67-E11B7113814B}" presName="node" presStyleLbl="node1" presStyleIdx="4" presStyleCnt="5">
        <dgm:presLayoutVars>
          <dgm:bulletEnabled val="1"/>
        </dgm:presLayoutVars>
      </dgm:prSet>
      <dgm:spPr/>
    </dgm:pt>
  </dgm:ptLst>
  <dgm:cxnLst>
    <dgm:cxn modelId="{BC3C1009-2B71-4EF4-84C7-788BCE5CE7C1}" srcId="{D67246A6-2547-4025-81B5-A7C9C2982BBA}" destId="{FF9F85B1-6A7D-4A0D-A2B2-3D6DFF0077E5}" srcOrd="2" destOrd="0" parTransId="{4129F614-ED3F-4568-95EC-A3E0DF3C2137}" sibTransId="{772459ED-9223-4D04-A537-0224FEABA12A}"/>
    <dgm:cxn modelId="{7DDDA70C-6CD4-402A-81F2-9EAF9B4150CC}" srcId="{D67246A6-2547-4025-81B5-A7C9C2982BBA}" destId="{97F73120-1EBD-48CD-AD67-E11B7113814B}" srcOrd="4" destOrd="0" parTransId="{9EA0C975-8326-4F7E-860A-14F119F442BF}" sibTransId="{D8651F0B-7E1A-4CFD-85F1-A5175E13E742}"/>
    <dgm:cxn modelId="{A5A62D6C-A9E0-4964-9EA2-192DF3F454C3}" type="presOf" srcId="{D67246A6-2547-4025-81B5-A7C9C2982BBA}" destId="{D494B452-D48F-45FD-9E9C-73EA7C61E6AF}" srcOrd="0" destOrd="0" presId="urn:microsoft.com/office/officeart/2005/8/layout/default"/>
    <dgm:cxn modelId="{B9891F7A-E086-4BEA-9460-A6253C07CB93}" type="presOf" srcId="{97F73120-1EBD-48CD-AD67-E11B7113814B}" destId="{29F5BB8F-7BBC-42DE-806B-1DEB22ACBFD5}" srcOrd="0" destOrd="0" presId="urn:microsoft.com/office/officeart/2005/8/layout/default"/>
    <dgm:cxn modelId="{BC008A84-FAC7-4ECD-A2ED-95D46467831A}" srcId="{D67246A6-2547-4025-81B5-A7C9C2982BBA}" destId="{DC6DB5B0-AB96-411D-B44F-2B308AA7E1A4}" srcOrd="0" destOrd="0" parTransId="{B22381FE-D671-49E0-A5C1-FC24678A5EEC}" sibTransId="{D8FFC65E-993F-472C-981C-AD1A10D8D71B}"/>
    <dgm:cxn modelId="{0FDCC1AE-F5B7-4E7F-996D-459364FCE8E3}" srcId="{D67246A6-2547-4025-81B5-A7C9C2982BBA}" destId="{7D840EA4-14EC-4218-8FC9-E4E66341F7ED}" srcOrd="3" destOrd="0" parTransId="{E1DD3F25-52D8-46C4-94F0-BCEEA5A751E8}" sibTransId="{B8457445-9C61-46AA-8EFD-E8FDE9ADCF81}"/>
    <dgm:cxn modelId="{8E32EEB7-0AC7-4373-9D82-21722BA33FE6}" type="presOf" srcId="{DC6DB5B0-AB96-411D-B44F-2B308AA7E1A4}" destId="{3829E241-38BC-477B-A49A-0BDE3687B76F}" srcOrd="0" destOrd="0" presId="urn:microsoft.com/office/officeart/2005/8/layout/default"/>
    <dgm:cxn modelId="{4DCE97B8-BB8C-46FF-91BC-1C98A7963369}" type="presOf" srcId="{DF05785B-26D6-4D37-929D-95FB67DCF772}" destId="{450D5DFC-FB53-492E-AC59-655AA7CE9035}" srcOrd="0" destOrd="0" presId="urn:microsoft.com/office/officeart/2005/8/layout/default"/>
    <dgm:cxn modelId="{352213BA-37A4-484F-8919-A6D90F0DC34F}" srcId="{D67246A6-2547-4025-81B5-A7C9C2982BBA}" destId="{DF05785B-26D6-4D37-929D-95FB67DCF772}" srcOrd="1" destOrd="0" parTransId="{8DA1B2A3-CE44-41D2-B569-F1B6941D2837}" sibTransId="{D56B0DB8-A1AE-49D1-BE8D-3858E7A4C29E}"/>
    <dgm:cxn modelId="{1CA4DCE4-B2EF-439B-9A57-1B7355668248}" type="presOf" srcId="{FF9F85B1-6A7D-4A0D-A2B2-3D6DFF0077E5}" destId="{B15F8810-4E78-43E9-92A2-8F163B96F4A6}" srcOrd="0" destOrd="0" presId="urn:microsoft.com/office/officeart/2005/8/layout/default"/>
    <dgm:cxn modelId="{C0140CF3-14FF-4FE5-A015-30A88E374DBB}" type="presOf" srcId="{7D840EA4-14EC-4218-8FC9-E4E66341F7ED}" destId="{7A20BC66-BB73-4158-A642-A731096C1573}" srcOrd="0" destOrd="0" presId="urn:microsoft.com/office/officeart/2005/8/layout/default"/>
    <dgm:cxn modelId="{721023F6-39DB-4C65-B122-51AC6C5413C1}" type="presParOf" srcId="{D494B452-D48F-45FD-9E9C-73EA7C61E6AF}" destId="{3829E241-38BC-477B-A49A-0BDE3687B76F}" srcOrd="0" destOrd="0" presId="urn:microsoft.com/office/officeart/2005/8/layout/default"/>
    <dgm:cxn modelId="{4DE2AFC1-D18C-444D-B695-BA24C40731CD}" type="presParOf" srcId="{D494B452-D48F-45FD-9E9C-73EA7C61E6AF}" destId="{C3E90F3A-B533-45AB-9CC5-FD6C626293DF}" srcOrd="1" destOrd="0" presId="urn:microsoft.com/office/officeart/2005/8/layout/default"/>
    <dgm:cxn modelId="{08B3A22B-9244-457C-BA76-4DE5ECC6FCA6}" type="presParOf" srcId="{D494B452-D48F-45FD-9E9C-73EA7C61E6AF}" destId="{450D5DFC-FB53-492E-AC59-655AA7CE9035}" srcOrd="2" destOrd="0" presId="urn:microsoft.com/office/officeart/2005/8/layout/default"/>
    <dgm:cxn modelId="{6866BA45-4852-4A97-87E9-BDD2873B8D36}" type="presParOf" srcId="{D494B452-D48F-45FD-9E9C-73EA7C61E6AF}" destId="{CBCB3698-4BD9-4138-8E49-9B20E8FE0B07}" srcOrd="3" destOrd="0" presId="urn:microsoft.com/office/officeart/2005/8/layout/default"/>
    <dgm:cxn modelId="{51A98433-E4D7-489A-AD9D-7CFE6DCDB3E4}" type="presParOf" srcId="{D494B452-D48F-45FD-9E9C-73EA7C61E6AF}" destId="{B15F8810-4E78-43E9-92A2-8F163B96F4A6}" srcOrd="4" destOrd="0" presId="urn:microsoft.com/office/officeart/2005/8/layout/default"/>
    <dgm:cxn modelId="{B0787B08-EBC6-42ED-BDDC-8D0F97A42918}" type="presParOf" srcId="{D494B452-D48F-45FD-9E9C-73EA7C61E6AF}" destId="{82D8DA25-8439-4012-BEA4-EE73B00AB955}" srcOrd="5" destOrd="0" presId="urn:microsoft.com/office/officeart/2005/8/layout/default"/>
    <dgm:cxn modelId="{546F0C00-49C8-46A4-9C77-945D361D110C}" type="presParOf" srcId="{D494B452-D48F-45FD-9E9C-73EA7C61E6AF}" destId="{7A20BC66-BB73-4158-A642-A731096C1573}" srcOrd="6" destOrd="0" presId="urn:microsoft.com/office/officeart/2005/8/layout/default"/>
    <dgm:cxn modelId="{48CAED8A-E9EF-4B86-B246-83A03294F1E3}" type="presParOf" srcId="{D494B452-D48F-45FD-9E9C-73EA7C61E6AF}" destId="{A8082242-FB89-4DF8-AED3-BC190B030602}" srcOrd="7" destOrd="0" presId="urn:microsoft.com/office/officeart/2005/8/layout/default"/>
    <dgm:cxn modelId="{76DCDAD3-3A6E-42A1-AA57-09504EDFCA50}" type="presParOf" srcId="{D494B452-D48F-45FD-9E9C-73EA7C61E6AF}" destId="{29F5BB8F-7BBC-42DE-806B-1DEB22ACBFD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D11C2B1D-187A-46E7-866F-AE5773B2A375}"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GB"/>
        </a:p>
      </dgm:t>
    </dgm:pt>
    <dgm:pt modelId="{FD12813C-4A06-4031-901B-19B36C25CA21}">
      <dgm:prSet>
        <dgm:style>
          <a:lnRef idx="2">
            <a:schemeClr val="accent2"/>
          </a:lnRef>
          <a:fillRef idx="1">
            <a:schemeClr val="lt1"/>
          </a:fillRef>
          <a:effectRef idx="0">
            <a:schemeClr val="accent2"/>
          </a:effectRef>
          <a:fontRef idx="minor">
            <a:schemeClr val="dk1"/>
          </a:fontRef>
        </dgm:style>
      </dgm:prSet>
      <dgm:spPr>
        <a:ln w="19050"/>
      </dgm:spPr>
      <dgm:t>
        <a:bodyPr/>
        <a:lstStyle/>
        <a:p>
          <a:r>
            <a:rPr lang="en-GB" dirty="0">
              <a:solidFill>
                <a:schemeClr val="bg1"/>
              </a:solidFill>
              <a:latin typeface="myriad-pro-n6"/>
            </a:rPr>
            <a:t>Racial/ethnic differences in Autism were mediated through socioeconomic disadvantage. The greatest effect was found among Black pupils, with 12.41% of the increased prevalence of ASD among Black pupils being explained by social disadvantage.</a:t>
          </a:r>
        </a:p>
      </dgm:t>
    </dgm:pt>
    <dgm:pt modelId="{82F68A6E-CB74-461D-8483-8F0722A54333}" type="parTrans" cxnId="{4DAE82BA-40E7-4172-AAB1-89FEEA2AF605}">
      <dgm:prSet/>
      <dgm:spPr/>
      <dgm:t>
        <a:bodyPr/>
        <a:lstStyle/>
        <a:p>
          <a:endParaRPr lang="en-GB"/>
        </a:p>
      </dgm:t>
    </dgm:pt>
    <dgm:pt modelId="{78803F23-583D-40E7-9552-E7C878319155}" type="sibTrans" cxnId="{4DAE82BA-40E7-4172-AAB1-89FEEA2AF605}">
      <dgm:prSet/>
      <dgm:spPr/>
      <dgm:t>
        <a:bodyPr/>
        <a:lstStyle/>
        <a:p>
          <a:endParaRPr lang="en-GB"/>
        </a:p>
      </dgm:t>
    </dgm:pt>
    <dgm:pt modelId="{BAA80D8C-76F8-4255-88C7-C576D0B83355}">
      <dgm:prSet>
        <dgm:style>
          <a:lnRef idx="2">
            <a:schemeClr val="accent2"/>
          </a:lnRef>
          <a:fillRef idx="1">
            <a:schemeClr val="lt1"/>
          </a:fillRef>
          <a:effectRef idx="0">
            <a:schemeClr val="accent2"/>
          </a:effectRef>
          <a:fontRef idx="minor">
            <a:schemeClr val="dk1"/>
          </a:fontRef>
        </dgm:style>
      </dgm:prSet>
      <dgm:spPr>
        <a:ln w="19050"/>
      </dgm:spPr>
      <dgm:t>
        <a:bodyPr/>
        <a:lstStyle/>
        <a:p>
          <a:r>
            <a:rPr lang="en-GB" dirty="0">
              <a:solidFill>
                <a:schemeClr val="bg1"/>
              </a:solidFill>
              <a:latin typeface="myriad-pro-n6"/>
            </a:rPr>
            <a:t>25.80% of all English school pupils in the study had ever claimed eligibility for the FSM program. </a:t>
          </a:r>
        </a:p>
      </dgm:t>
    </dgm:pt>
    <dgm:pt modelId="{F08F5057-62BE-49D3-8DD4-F7085C2264A9}" type="parTrans" cxnId="{C5CDEA88-98DB-4B47-924E-291E2A9C3186}">
      <dgm:prSet/>
      <dgm:spPr/>
      <dgm:t>
        <a:bodyPr/>
        <a:lstStyle/>
        <a:p>
          <a:endParaRPr lang="en-GB"/>
        </a:p>
      </dgm:t>
    </dgm:pt>
    <dgm:pt modelId="{625B9AB3-1EC7-4DD7-A619-7CA0BA1F3100}" type="sibTrans" cxnId="{C5CDEA88-98DB-4B47-924E-291E2A9C3186}">
      <dgm:prSet/>
      <dgm:spPr/>
      <dgm:t>
        <a:bodyPr/>
        <a:lstStyle/>
        <a:p>
          <a:endParaRPr lang="en-GB"/>
        </a:p>
      </dgm:t>
    </dgm:pt>
    <dgm:pt modelId="{F36CFDF3-98F0-49C0-8C25-C620AD9CDFEF}">
      <dgm:prSet>
        <dgm:style>
          <a:lnRef idx="2">
            <a:schemeClr val="accent2"/>
          </a:lnRef>
          <a:fillRef idx="1">
            <a:schemeClr val="lt1"/>
          </a:fillRef>
          <a:effectRef idx="0">
            <a:schemeClr val="accent2"/>
          </a:effectRef>
          <a:fontRef idx="minor">
            <a:schemeClr val="dk1"/>
          </a:fontRef>
        </dgm:style>
      </dgm:prSet>
      <dgm:spPr>
        <a:ln w="19050"/>
      </dgm:spPr>
      <dgm:t>
        <a:bodyPr/>
        <a:lstStyle/>
        <a:p>
          <a:r>
            <a:rPr lang="en-GB">
              <a:solidFill>
                <a:schemeClr val="bg1"/>
              </a:solidFill>
              <a:latin typeface="myriad-pro-n6"/>
            </a:rPr>
            <a:t>Autism spectrum disorder was also more likely in pupils who had ever been eligible for the FSM program </a:t>
          </a:r>
        </a:p>
      </dgm:t>
    </dgm:pt>
    <dgm:pt modelId="{2456946B-1A3E-487B-84B2-8A145798DE3E}" type="parTrans" cxnId="{ABED99DE-C8E9-482E-9090-7FB5F19BB7B5}">
      <dgm:prSet/>
      <dgm:spPr/>
      <dgm:t>
        <a:bodyPr/>
        <a:lstStyle/>
        <a:p>
          <a:endParaRPr lang="en-GB"/>
        </a:p>
      </dgm:t>
    </dgm:pt>
    <dgm:pt modelId="{37408ADD-A116-44B0-921F-9EDB6C9834EB}" type="sibTrans" cxnId="{ABED99DE-C8E9-482E-9090-7FB5F19BB7B5}">
      <dgm:prSet/>
      <dgm:spPr/>
      <dgm:t>
        <a:bodyPr/>
        <a:lstStyle/>
        <a:p>
          <a:endParaRPr lang="en-GB"/>
        </a:p>
      </dgm:t>
    </dgm:pt>
    <dgm:pt modelId="{CB24D773-9ECC-4D40-A586-0BFD48B4D6A6}">
      <dgm:prSet>
        <dgm:style>
          <a:lnRef idx="2">
            <a:schemeClr val="accent2"/>
          </a:lnRef>
          <a:fillRef idx="1">
            <a:schemeClr val="lt1"/>
          </a:fillRef>
          <a:effectRef idx="0">
            <a:schemeClr val="accent2"/>
          </a:effectRef>
          <a:fontRef idx="minor">
            <a:schemeClr val="dk1"/>
          </a:fontRef>
        </dgm:style>
      </dgm:prSet>
      <dgm:spPr>
        <a:ln w="19050"/>
      </dgm:spPr>
      <dgm:t>
        <a:bodyPr/>
        <a:lstStyle/>
        <a:p>
          <a:r>
            <a:rPr lang="en-GB">
              <a:solidFill>
                <a:schemeClr val="bg1"/>
              </a:solidFill>
              <a:latin typeface="myriad-pro-n6"/>
            </a:rPr>
            <a:t>Pupils whose first language was not English were less likely to have an ASD diagnosis</a:t>
          </a:r>
        </a:p>
      </dgm:t>
    </dgm:pt>
    <dgm:pt modelId="{FC701934-AFBF-4DFC-8C80-7BDF34C92F67}" type="parTrans" cxnId="{889EB343-F084-4686-9CBE-228309E3E045}">
      <dgm:prSet/>
      <dgm:spPr/>
      <dgm:t>
        <a:bodyPr/>
        <a:lstStyle/>
        <a:p>
          <a:endParaRPr lang="en-GB"/>
        </a:p>
      </dgm:t>
    </dgm:pt>
    <dgm:pt modelId="{88C9AAD3-DCDC-4498-B49B-ECFFAA2EF5DD}" type="sibTrans" cxnId="{889EB343-F084-4686-9CBE-228309E3E045}">
      <dgm:prSet/>
      <dgm:spPr/>
      <dgm:t>
        <a:bodyPr/>
        <a:lstStyle/>
        <a:p>
          <a:endParaRPr lang="en-GB"/>
        </a:p>
      </dgm:t>
    </dgm:pt>
    <dgm:pt modelId="{2A2EEF17-59D2-4730-B0E3-EE245477EE83}" type="pres">
      <dgm:prSet presAssocID="{D11C2B1D-187A-46E7-866F-AE5773B2A375}" presName="diagram" presStyleCnt="0">
        <dgm:presLayoutVars>
          <dgm:chPref val="1"/>
          <dgm:dir/>
          <dgm:animOne val="branch"/>
          <dgm:animLvl val="lvl"/>
          <dgm:resizeHandles/>
        </dgm:presLayoutVars>
      </dgm:prSet>
      <dgm:spPr/>
    </dgm:pt>
    <dgm:pt modelId="{DF9D7F7C-363C-4FAF-A50F-F0B61BA0DEBD}" type="pres">
      <dgm:prSet presAssocID="{FD12813C-4A06-4031-901B-19B36C25CA21}" presName="root" presStyleCnt="0"/>
      <dgm:spPr/>
    </dgm:pt>
    <dgm:pt modelId="{081AF9DA-46FE-4EA8-BF14-AABB4AA9115A}" type="pres">
      <dgm:prSet presAssocID="{FD12813C-4A06-4031-901B-19B36C25CA21}" presName="rootComposite" presStyleCnt="0"/>
      <dgm:spPr/>
    </dgm:pt>
    <dgm:pt modelId="{6952CB79-4933-435D-9A9E-4C511F6D053A}" type="pres">
      <dgm:prSet presAssocID="{FD12813C-4A06-4031-901B-19B36C25CA21}" presName="rootText" presStyleLbl="node1" presStyleIdx="0" presStyleCnt="4"/>
      <dgm:spPr/>
    </dgm:pt>
    <dgm:pt modelId="{9FBE79CB-D9CB-4533-AD45-785949658B7C}" type="pres">
      <dgm:prSet presAssocID="{FD12813C-4A06-4031-901B-19B36C25CA21}" presName="rootConnector" presStyleLbl="node1" presStyleIdx="0" presStyleCnt="4"/>
      <dgm:spPr/>
    </dgm:pt>
    <dgm:pt modelId="{415E3592-E754-4EAB-B94C-8ED3911BB443}" type="pres">
      <dgm:prSet presAssocID="{FD12813C-4A06-4031-901B-19B36C25CA21}" presName="childShape" presStyleCnt="0"/>
      <dgm:spPr/>
    </dgm:pt>
    <dgm:pt modelId="{A1A58725-B868-429D-ABA2-0755C3D85E6F}" type="pres">
      <dgm:prSet presAssocID="{BAA80D8C-76F8-4255-88C7-C576D0B83355}" presName="root" presStyleCnt="0"/>
      <dgm:spPr/>
    </dgm:pt>
    <dgm:pt modelId="{CFA1481A-BCAA-49EB-B5BA-A53FFDB71747}" type="pres">
      <dgm:prSet presAssocID="{BAA80D8C-76F8-4255-88C7-C576D0B83355}" presName="rootComposite" presStyleCnt="0"/>
      <dgm:spPr/>
    </dgm:pt>
    <dgm:pt modelId="{049FA580-B077-4EA3-B8E3-2D7083ED4323}" type="pres">
      <dgm:prSet presAssocID="{BAA80D8C-76F8-4255-88C7-C576D0B83355}" presName="rootText" presStyleLbl="node1" presStyleIdx="1" presStyleCnt="4"/>
      <dgm:spPr/>
    </dgm:pt>
    <dgm:pt modelId="{9788A276-BD9C-4D96-B16E-C52AC7A3FA71}" type="pres">
      <dgm:prSet presAssocID="{BAA80D8C-76F8-4255-88C7-C576D0B83355}" presName="rootConnector" presStyleLbl="node1" presStyleIdx="1" presStyleCnt="4"/>
      <dgm:spPr/>
    </dgm:pt>
    <dgm:pt modelId="{6294D6DD-0CE0-4DEB-9B50-C9282CCC52D0}" type="pres">
      <dgm:prSet presAssocID="{BAA80D8C-76F8-4255-88C7-C576D0B83355}" presName="childShape" presStyleCnt="0"/>
      <dgm:spPr/>
    </dgm:pt>
    <dgm:pt modelId="{98B4F271-1EDE-443D-9C01-86B8D081DAD5}" type="pres">
      <dgm:prSet presAssocID="{F36CFDF3-98F0-49C0-8C25-C620AD9CDFEF}" presName="root" presStyleCnt="0"/>
      <dgm:spPr/>
    </dgm:pt>
    <dgm:pt modelId="{73C6F92F-936F-4784-B47C-EEE4D528630C}" type="pres">
      <dgm:prSet presAssocID="{F36CFDF3-98F0-49C0-8C25-C620AD9CDFEF}" presName="rootComposite" presStyleCnt="0"/>
      <dgm:spPr/>
    </dgm:pt>
    <dgm:pt modelId="{1D308E4C-D58E-42DD-817C-7C8D6F1CA773}" type="pres">
      <dgm:prSet presAssocID="{F36CFDF3-98F0-49C0-8C25-C620AD9CDFEF}" presName="rootText" presStyleLbl="node1" presStyleIdx="2" presStyleCnt="4"/>
      <dgm:spPr/>
    </dgm:pt>
    <dgm:pt modelId="{F8A1AFA5-63F8-4D11-B5E7-00EE62DDD2A0}" type="pres">
      <dgm:prSet presAssocID="{F36CFDF3-98F0-49C0-8C25-C620AD9CDFEF}" presName="rootConnector" presStyleLbl="node1" presStyleIdx="2" presStyleCnt="4"/>
      <dgm:spPr/>
    </dgm:pt>
    <dgm:pt modelId="{9DAD79C1-B2BF-41AC-8A50-C93353570FF6}" type="pres">
      <dgm:prSet presAssocID="{F36CFDF3-98F0-49C0-8C25-C620AD9CDFEF}" presName="childShape" presStyleCnt="0"/>
      <dgm:spPr/>
    </dgm:pt>
    <dgm:pt modelId="{1014CBA6-7C13-4034-98D1-B0C4A3D3DA0C}" type="pres">
      <dgm:prSet presAssocID="{CB24D773-9ECC-4D40-A586-0BFD48B4D6A6}" presName="root" presStyleCnt="0"/>
      <dgm:spPr/>
    </dgm:pt>
    <dgm:pt modelId="{1D0856E3-5405-456A-B5CF-43DC01F48288}" type="pres">
      <dgm:prSet presAssocID="{CB24D773-9ECC-4D40-A586-0BFD48B4D6A6}" presName="rootComposite" presStyleCnt="0"/>
      <dgm:spPr/>
    </dgm:pt>
    <dgm:pt modelId="{0382E7DC-5405-4290-9E39-EDE2DFDA2BA4}" type="pres">
      <dgm:prSet presAssocID="{CB24D773-9ECC-4D40-A586-0BFD48B4D6A6}" presName="rootText" presStyleLbl="node1" presStyleIdx="3" presStyleCnt="4"/>
      <dgm:spPr/>
    </dgm:pt>
    <dgm:pt modelId="{4691A01F-F973-41E9-ADE1-B89BE73F894C}" type="pres">
      <dgm:prSet presAssocID="{CB24D773-9ECC-4D40-A586-0BFD48B4D6A6}" presName="rootConnector" presStyleLbl="node1" presStyleIdx="3" presStyleCnt="4"/>
      <dgm:spPr/>
    </dgm:pt>
    <dgm:pt modelId="{515D27D6-5C22-470B-A531-3CD0D05C8AEC}" type="pres">
      <dgm:prSet presAssocID="{CB24D773-9ECC-4D40-A586-0BFD48B4D6A6}" presName="childShape" presStyleCnt="0"/>
      <dgm:spPr/>
    </dgm:pt>
  </dgm:ptLst>
  <dgm:cxnLst>
    <dgm:cxn modelId="{08599008-6A20-48E5-B8EF-A272250101CF}" type="presOf" srcId="{F36CFDF3-98F0-49C0-8C25-C620AD9CDFEF}" destId="{1D308E4C-D58E-42DD-817C-7C8D6F1CA773}" srcOrd="0" destOrd="0" presId="urn:microsoft.com/office/officeart/2005/8/layout/hierarchy3"/>
    <dgm:cxn modelId="{89D30B42-D8FC-4129-A80C-3C8779637719}" type="presOf" srcId="{FD12813C-4A06-4031-901B-19B36C25CA21}" destId="{9FBE79CB-D9CB-4533-AD45-785949658B7C}" srcOrd="1" destOrd="0" presId="urn:microsoft.com/office/officeart/2005/8/layout/hierarchy3"/>
    <dgm:cxn modelId="{CDA25642-4BC9-43D6-ABA2-360DE64BA89E}" type="presOf" srcId="{CB24D773-9ECC-4D40-A586-0BFD48B4D6A6}" destId="{4691A01F-F973-41E9-ADE1-B89BE73F894C}" srcOrd="1" destOrd="0" presId="urn:microsoft.com/office/officeart/2005/8/layout/hierarchy3"/>
    <dgm:cxn modelId="{889EB343-F084-4686-9CBE-228309E3E045}" srcId="{D11C2B1D-187A-46E7-866F-AE5773B2A375}" destId="{CB24D773-9ECC-4D40-A586-0BFD48B4D6A6}" srcOrd="3" destOrd="0" parTransId="{FC701934-AFBF-4DFC-8C80-7BDF34C92F67}" sibTransId="{88C9AAD3-DCDC-4498-B49B-ECFFAA2EF5DD}"/>
    <dgm:cxn modelId="{D9A45F46-B56D-4618-ABE2-41F361E1BB7A}" type="presOf" srcId="{F36CFDF3-98F0-49C0-8C25-C620AD9CDFEF}" destId="{F8A1AFA5-63F8-4D11-B5E7-00EE62DDD2A0}" srcOrd="1" destOrd="0" presId="urn:microsoft.com/office/officeart/2005/8/layout/hierarchy3"/>
    <dgm:cxn modelId="{9070C34B-52AF-4FBE-952E-7074FF0CC444}" type="presOf" srcId="{BAA80D8C-76F8-4255-88C7-C576D0B83355}" destId="{9788A276-BD9C-4D96-B16E-C52AC7A3FA71}" srcOrd="1" destOrd="0" presId="urn:microsoft.com/office/officeart/2005/8/layout/hierarchy3"/>
    <dgm:cxn modelId="{4578DA79-38C8-4748-AE3B-0102113783AC}" type="presOf" srcId="{CB24D773-9ECC-4D40-A586-0BFD48B4D6A6}" destId="{0382E7DC-5405-4290-9E39-EDE2DFDA2BA4}" srcOrd="0" destOrd="0" presId="urn:microsoft.com/office/officeart/2005/8/layout/hierarchy3"/>
    <dgm:cxn modelId="{9B37097A-1DF0-4F7C-908C-3D107B3AE4FE}" type="presOf" srcId="{D11C2B1D-187A-46E7-866F-AE5773B2A375}" destId="{2A2EEF17-59D2-4730-B0E3-EE245477EE83}" srcOrd="0" destOrd="0" presId="urn:microsoft.com/office/officeart/2005/8/layout/hierarchy3"/>
    <dgm:cxn modelId="{C5CDEA88-98DB-4B47-924E-291E2A9C3186}" srcId="{D11C2B1D-187A-46E7-866F-AE5773B2A375}" destId="{BAA80D8C-76F8-4255-88C7-C576D0B83355}" srcOrd="1" destOrd="0" parTransId="{F08F5057-62BE-49D3-8DD4-F7085C2264A9}" sibTransId="{625B9AB3-1EC7-4DD7-A619-7CA0BA1F3100}"/>
    <dgm:cxn modelId="{4A67B4A2-D98F-4956-8747-AF670D2C91E2}" type="presOf" srcId="{FD12813C-4A06-4031-901B-19B36C25CA21}" destId="{6952CB79-4933-435D-9A9E-4C511F6D053A}" srcOrd="0" destOrd="0" presId="urn:microsoft.com/office/officeart/2005/8/layout/hierarchy3"/>
    <dgm:cxn modelId="{5280D6B7-5B72-45F4-BD89-7ACF4C68CE5A}" type="presOf" srcId="{BAA80D8C-76F8-4255-88C7-C576D0B83355}" destId="{049FA580-B077-4EA3-B8E3-2D7083ED4323}" srcOrd="0" destOrd="0" presId="urn:microsoft.com/office/officeart/2005/8/layout/hierarchy3"/>
    <dgm:cxn modelId="{4DAE82BA-40E7-4172-AAB1-89FEEA2AF605}" srcId="{D11C2B1D-187A-46E7-866F-AE5773B2A375}" destId="{FD12813C-4A06-4031-901B-19B36C25CA21}" srcOrd="0" destOrd="0" parTransId="{82F68A6E-CB74-461D-8483-8F0722A54333}" sibTransId="{78803F23-583D-40E7-9552-E7C878319155}"/>
    <dgm:cxn modelId="{ABED99DE-C8E9-482E-9090-7FB5F19BB7B5}" srcId="{D11C2B1D-187A-46E7-866F-AE5773B2A375}" destId="{F36CFDF3-98F0-49C0-8C25-C620AD9CDFEF}" srcOrd="2" destOrd="0" parTransId="{2456946B-1A3E-487B-84B2-8A145798DE3E}" sibTransId="{37408ADD-A116-44B0-921F-9EDB6C9834EB}"/>
    <dgm:cxn modelId="{9DFF7C84-75FC-45C9-8B07-74773D096F3A}" type="presParOf" srcId="{2A2EEF17-59D2-4730-B0E3-EE245477EE83}" destId="{DF9D7F7C-363C-4FAF-A50F-F0B61BA0DEBD}" srcOrd="0" destOrd="0" presId="urn:microsoft.com/office/officeart/2005/8/layout/hierarchy3"/>
    <dgm:cxn modelId="{6C40E61F-06AA-4A0C-B32C-29BA8621B839}" type="presParOf" srcId="{DF9D7F7C-363C-4FAF-A50F-F0B61BA0DEBD}" destId="{081AF9DA-46FE-4EA8-BF14-AABB4AA9115A}" srcOrd="0" destOrd="0" presId="urn:microsoft.com/office/officeart/2005/8/layout/hierarchy3"/>
    <dgm:cxn modelId="{2147FBBC-E903-439C-85A5-F8760AB83DDF}" type="presParOf" srcId="{081AF9DA-46FE-4EA8-BF14-AABB4AA9115A}" destId="{6952CB79-4933-435D-9A9E-4C511F6D053A}" srcOrd="0" destOrd="0" presId="urn:microsoft.com/office/officeart/2005/8/layout/hierarchy3"/>
    <dgm:cxn modelId="{ADD72C96-D1EE-4356-9379-8C3119BBB254}" type="presParOf" srcId="{081AF9DA-46FE-4EA8-BF14-AABB4AA9115A}" destId="{9FBE79CB-D9CB-4533-AD45-785949658B7C}" srcOrd="1" destOrd="0" presId="urn:microsoft.com/office/officeart/2005/8/layout/hierarchy3"/>
    <dgm:cxn modelId="{30801A7E-07F9-4B22-A2FD-4D9303827D46}" type="presParOf" srcId="{DF9D7F7C-363C-4FAF-A50F-F0B61BA0DEBD}" destId="{415E3592-E754-4EAB-B94C-8ED3911BB443}" srcOrd="1" destOrd="0" presId="urn:microsoft.com/office/officeart/2005/8/layout/hierarchy3"/>
    <dgm:cxn modelId="{71C7BBA1-9092-4ABE-B021-21A30869FDC9}" type="presParOf" srcId="{2A2EEF17-59D2-4730-B0E3-EE245477EE83}" destId="{A1A58725-B868-429D-ABA2-0755C3D85E6F}" srcOrd="1" destOrd="0" presId="urn:microsoft.com/office/officeart/2005/8/layout/hierarchy3"/>
    <dgm:cxn modelId="{482E1AE9-A07C-42B4-A7A1-FF1A9D416350}" type="presParOf" srcId="{A1A58725-B868-429D-ABA2-0755C3D85E6F}" destId="{CFA1481A-BCAA-49EB-B5BA-A53FFDB71747}" srcOrd="0" destOrd="0" presId="urn:microsoft.com/office/officeart/2005/8/layout/hierarchy3"/>
    <dgm:cxn modelId="{B12364A9-559C-45DB-ABED-D959B7A0E3CD}" type="presParOf" srcId="{CFA1481A-BCAA-49EB-B5BA-A53FFDB71747}" destId="{049FA580-B077-4EA3-B8E3-2D7083ED4323}" srcOrd="0" destOrd="0" presId="urn:microsoft.com/office/officeart/2005/8/layout/hierarchy3"/>
    <dgm:cxn modelId="{81976B34-40A5-413E-84B9-43B63618FA8E}" type="presParOf" srcId="{CFA1481A-BCAA-49EB-B5BA-A53FFDB71747}" destId="{9788A276-BD9C-4D96-B16E-C52AC7A3FA71}" srcOrd="1" destOrd="0" presId="urn:microsoft.com/office/officeart/2005/8/layout/hierarchy3"/>
    <dgm:cxn modelId="{CABDEF1F-EECE-485B-AEA6-1AB8610BDCB5}" type="presParOf" srcId="{A1A58725-B868-429D-ABA2-0755C3D85E6F}" destId="{6294D6DD-0CE0-4DEB-9B50-C9282CCC52D0}" srcOrd="1" destOrd="0" presId="urn:microsoft.com/office/officeart/2005/8/layout/hierarchy3"/>
    <dgm:cxn modelId="{A0BD3635-5A26-43AA-BCA8-152638D733BA}" type="presParOf" srcId="{2A2EEF17-59D2-4730-B0E3-EE245477EE83}" destId="{98B4F271-1EDE-443D-9C01-86B8D081DAD5}" srcOrd="2" destOrd="0" presId="urn:microsoft.com/office/officeart/2005/8/layout/hierarchy3"/>
    <dgm:cxn modelId="{FC0B04AD-974F-4DFA-83F9-18A10F11E359}" type="presParOf" srcId="{98B4F271-1EDE-443D-9C01-86B8D081DAD5}" destId="{73C6F92F-936F-4784-B47C-EEE4D528630C}" srcOrd="0" destOrd="0" presId="urn:microsoft.com/office/officeart/2005/8/layout/hierarchy3"/>
    <dgm:cxn modelId="{A979C2D6-3D31-40AA-B700-395D9932D0A6}" type="presParOf" srcId="{73C6F92F-936F-4784-B47C-EEE4D528630C}" destId="{1D308E4C-D58E-42DD-817C-7C8D6F1CA773}" srcOrd="0" destOrd="0" presId="urn:microsoft.com/office/officeart/2005/8/layout/hierarchy3"/>
    <dgm:cxn modelId="{C34A54EB-E562-44FD-9F40-2842D4B939EE}" type="presParOf" srcId="{73C6F92F-936F-4784-B47C-EEE4D528630C}" destId="{F8A1AFA5-63F8-4D11-B5E7-00EE62DDD2A0}" srcOrd="1" destOrd="0" presId="urn:microsoft.com/office/officeart/2005/8/layout/hierarchy3"/>
    <dgm:cxn modelId="{9CAC9D7C-FCDE-4304-823A-B84D38D4564D}" type="presParOf" srcId="{98B4F271-1EDE-443D-9C01-86B8D081DAD5}" destId="{9DAD79C1-B2BF-41AC-8A50-C93353570FF6}" srcOrd="1" destOrd="0" presId="urn:microsoft.com/office/officeart/2005/8/layout/hierarchy3"/>
    <dgm:cxn modelId="{A942527A-7A7C-4A46-A1B8-5D35936252FE}" type="presParOf" srcId="{2A2EEF17-59D2-4730-B0E3-EE245477EE83}" destId="{1014CBA6-7C13-4034-98D1-B0C4A3D3DA0C}" srcOrd="3" destOrd="0" presId="urn:microsoft.com/office/officeart/2005/8/layout/hierarchy3"/>
    <dgm:cxn modelId="{93DBADBF-2C9A-466A-816D-42AA36D8D5F8}" type="presParOf" srcId="{1014CBA6-7C13-4034-98D1-B0C4A3D3DA0C}" destId="{1D0856E3-5405-456A-B5CF-43DC01F48288}" srcOrd="0" destOrd="0" presId="urn:microsoft.com/office/officeart/2005/8/layout/hierarchy3"/>
    <dgm:cxn modelId="{ED30FE54-FAEB-4837-BEBE-E220009D5693}" type="presParOf" srcId="{1D0856E3-5405-456A-B5CF-43DC01F48288}" destId="{0382E7DC-5405-4290-9E39-EDE2DFDA2BA4}" srcOrd="0" destOrd="0" presId="urn:microsoft.com/office/officeart/2005/8/layout/hierarchy3"/>
    <dgm:cxn modelId="{222B436E-6C5E-4CB4-8EE8-FAC55C2FF4CC}" type="presParOf" srcId="{1D0856E3-5405-456A-B5CF-43DC01F48288}" destId="{4691A01F-F973-41E9-ADE1-B89BE73F894C}" srcOrd="1" destOrd="0" presId="urn:microsoft.com/office/officeart/2005/8/layout/hierarchy3"/>
    <dgm:cxn modelId="{32111A79-4A8A-4E06-A7BD-0F25D6F084DC}" type="presParOf" srcId="{1014CBA6-7C13-4034-98D1-B0C4A3D3DA0C}" destId="{515D27D6-5C22-470B-A531-3CD0D05C8AEC}"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352AF4-61CD-44D1-9C2A-0467482947C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BDE3E9DA-5904-4787-88C9-38892C082C40}">
      <dgm:prSet/>
      <dgm:spPr/>
      <dgm:t>
        <a:bodyPr/>
        <a:lstStyle/>
        <a:p>
          <a:r>
            <a:rPr lang="en-GB" b="1" dirty="0">
              <a:solidFill>
                <a:schemeClr val="bg2"/>
              </a:solidFill>
            </a:rPr>
            <a:t>Language</a:t>
          </a:r>
        </a:p>
      </dgm:t>
    </dgm:pt>
    <dgm:pt modelId="{568F10A0-57B7-4D63-BFB3-54DA33CA1D4E}" type="parTrans" cxnId="{EA84C017-F693-45A3-9CB5-DF8A49693A3E}">
      <dgm:prSet/>
      <dgm:spPr/>
      <dgm:t>
        <a:bodyPr/>
        <a:lstStyle/>
        <a:p>
          <a:endParaRPr lang="en-GB"/>
        </a:p>
      </dgm:t>
    </dgm:pt>
    <dgm:pt modelId="{4D8051A3-BA40-4A2F-93E0-2664344E341E}" type="sibTrans" cxnId="{EA84C017-F693-45A3-9CB5-DF8A49693A3E}">
      <dgm:prSet/>
      <dgm:spPr/>
      <dgm:t>
        <a:bodyPr/>
        <a:lstStyle/>
        <a:p>
          <a:endParaRPr lang="en-GB"/>
        </a:p>
      </dgm:t>
    </dgm:pt>
    <dgm:pt modelId="{CDDAB949-EB33-4140-A89B-57D56E32D03F}">
      <dgm:prSet/>
      <dgm:spPr/>
      <dgm:t>
        <a:bodyPr/>
        <a:lstStyle/>
        <a:p>
          <a:r>
            <a:rPr lang="en-GB" dirty="0"/>
            <a:t>Ask about preferred language - use identity first language if unable to ask.</a:t>
          </a:r>
        </a:p>
      </dgm:t>
    </dgm:pt>
    <dgm:pt modelId="{DAD0FB0E-7856-4E34-85CF-582A7180A6B4}" type="parTrans" cxnId="{05CA7BC3-6A86-46F9-9FC5-51ACB74B9C4C}">
      <dgm:prSet/>
      <dgm:spPr/>
      <dgm:t>
        <a:bodyPr/>
        <a:lstStyle/>
        <a:p>
          <a:endParaRPr lang="en-GB"/>
        </a:p>
      </dgm:t>
    </dgm:pt>
    <dgm:pt modelId="{92B10F17-0520-4537-AF05-69207CF7D94A}" type="sibTrans" cxnId="{05CA7BC3-6A86-46F9-9FC5-51ACB74B9C4C}">
      <dgm:prSet/>
      <dgm:spPr/>
      <dgm:t>
        <a:bodyPr/>
        <a:lstStyle/>
        <a:p>
          <a:endParaRPr lang="en-GB"/>
        </a:p>
      </dgm:t>
    </dgm:pt>
    <dgm:pt modelId="{FB93C76E-CC75-4E35-9894-B0B95B3CFE47}">
      <dgm:prSet/>
      <dgm:spPr/>
      <dgm:t>
        <a:bodyPr/>
        <a:lstStyle/>
        <a:p>
          <a:r>
            <a:rPr lang="en-GB" dirty="0"/>
            <a:t>Focus on words not gestures</a:t>
          </a:r>
        </a:p>
      </dgm:t>
    </dgm:pt>
    <dgm:pt modelId="{CF59B4B8-6C18-4CE7-88DB-5ABA76DF8E24}" type="parTrans" cxnId="{37FBC208-2B68-4B4E-BDEC-EC3CE9516EA2}">
      <dgm:prSet/>
      <dgm:spPr/>
      <dgm:t>
        <a:bodyPr/>
        <a:lstStyle/>
        <a:p>
          <a:endParaRPr lang="en-GB"/>
        </a:p>
      </dgm:t>
    </dgm:pt>
    <dgm:pt modelId="{A6FDF826-B5FD-419F-9505-3DD4216A3F00}" type="sibTrans" cxnId="{37FBC208-2B68-4B4E-BDEC-EC3CE9516EA2}">
      <dgm:prSet/>
      <dgm:spPr/>
      <dgm:t>
        <a:bodyPr/>
        <a:lstStyle/>
        <a:p>
          <a:endParaRPr lang="en-GB"/>
        </a:p>
      </dgm:t>
    </dgm:pt>
    <dgm:pt modelId="{F35FA82C-1F2A-408B-B064-65AD8C8911D8}">
      <dgm:prSet/>
      <dgm:spPr/>
      <dgm:t>
        <a:bodyPr/>
        <a:lstStyle/>
        <a:p>
          <a:r>
            <a:rPr lang="en-GB" b="1">
              <a:solidFill>
                <a:schemeClr val="bg2"/>
              </a:solidFill>
            </a:rPr>
            <a:t>Imagery &amp; Documents</a:t>
          </a:r>
          <a:endParaRPr lang="en-GB" b="1" dirty="0">
            <a:solidFill>
              <a:schemeClr val="bg2"/>
            </a:solidFill>
          </a:endParaRPr>
        </a:p>
      </dgm:t>
    </dgm:pt>
    <dgm:pt modelId="{065B243B-22CD-48F3-84B4-37ADC685FF54}" type="parTrans" cxnId="{335DE13F-3064-495D-9258-330B0C480731}">
      <dgm:prSet/>
      <dgm:spPr/>
      <dgm:t>
        <a:bodyPr/>
        <a:lstStyle/>
        <a:p>
          <a:endParaRPr lang="en-GB"/>
        </a:p>
      </dgm:t>
    </dgm:pt>
    <dgm:pt modelId="{E18B792C-F289-4AF2-9AB8-05501265BEA5}" type="sibTrans" cxnId="{335DE13F-3064-495D-9258-330B0C480731}">
      <dgm:prSet/>
      <dgm:spPr/>
      <dgm:t>
        <a:bodyPr/>
        <a:lstStyle/>
        <a:p>
          <a:endParaRPr lang="en-GB"/>
        </a:p>
      </dgm:t>
    </dgm:pt>
    <dgm:pt modelId="{EEE0D142-B892-444E-A9EE-B22F41FF8216}">
      <dgm:prSet/>
      <dgm:spPr/>
      <dgm:t>
        <a:bodyPr/>
        <a:lstStyle/>
        <a:p>
          <a:r>
            <a:rPr lang="en-GB"/>
            <a:t>NO puzzle pieces for anything Autism related</a:t>
          </a:r>
          <a:endParaRPr lang="en-GB" dirty="0"/>
        </a:p>
      </dgm:t>
    </dgm:pt>
    <dgm:pt modelId="{35E411A7-000A-4138-9FB3-620929E2AF0F}" type="parTrans" cxnId="{425AC601-9C6A-4645-95A7-9D82690C4F7D}">
      <dgm:prSet/>
      <dgm:spPr/>
      <dgm:t>
        <a:bodyPr/>
        <a:lstStyle/>
        <a:p>
          <a:endParaRPr lang="en-GB"/>
        </a:p>
      </dgm:t>
    </dgm:pt>
    <dgm:pt modelId="{C919999E-6FA2-4F85-9E9E-ED756C12FF8C}" type="sibTrans" cxnId="{425AC601-9C6A-4645-95A7-9D82690C4F7D}">
      <dgm:prSet/>
      <dgm:spPr/>
      <dgm:t>
        <a:bodyPr/>
        <a:lstStyle/>
        <a:p>
          <a:endParaRPr lang="en-GB"/>
        </a:p>
      </dgm:t>
    </dgm:pt>
    <dgm:pt modelId="{94F75E43-2EBB-44CB-B4E7-E7C2534F5259}">
      <dgm:prSet/>
      <dgm:spPr/>
      <dgm:t>
        <a:bodyPr/>
        <a:lstStyle/>
        <a:p>
          <a:r>
            <a:rPr lang="en-GB" dirty="0"/>
            <a:t>Use accessible fonts and colours – pastels often work best</a:t>
          </a:r>
        </a:p>
      </dgm:t>
    </dgm:pt>
    <dgm:pt modelId="{266DBA78-BFB1-4023-B474-336673BB3B3D}" type="parTrans" cxnId="{F84D9BC9-BEF7-454B-8EFB-DAFC5BA2C1FA}">
      <dgm:prSet/>
      <dgm:spPr/>
      <dgm:t>
        <a:bodyPr/>
        <a:lstStyle/>
        <a:p>
          <a:endParaRPr lang="en-GB"/>
        </a:p>
      </dgm:t>
    </dgm:pt>
    <dgm:pt modelId="{6CAA7130-AC5B-49C0-BBA5-6AC03672482A}" type="sibTrans" cxnId="{F84D9BC9-BEF7-454B-8EFB-DAFC5BA2C1FA}">
      <dgm:prSet/>
      <dgm:spPr/>
      <dgm:t>
        <a:bodyPr/>
        <a:lstStyle/>
        <a:p>
          <a:endParaRPr lang="en-GB"/>
        </a:p>
      </dgm:t>
    </dgm:pt>
    <dgm:pt modelId="{139A03D6-AC12-485C-891E-B4FD0A7E6DA7}">
      <dgm:prSet/>
      <dgm:spPr/>
      <dgm:t>
        <a:bodyPr/>
        <a:lstStyle/>
        <a:p>
          <a:r>
            <a:rPr lang="en-GB" dirty="0"/>
            <a:t>Organise text with bullet points, subheadings, and spaces</a:t>
          </a:r>
        </a:p>
      </dgm:t>
    </dgm:pt>
    <dgm:pt modelId="{0D46E3EF-2193-4F8F-988C-8F32E5A3B3FC}" type="parTrans" cxnId="{D075F51E-30A7-41B8-8BF2-CDDFDACCE5C4}">
      <dgm:prSet/>
      <dgm:spPr/>
      <dgm:t>
        <a:bodyPr/>
        <a:lstStyle/>
        <a:p>
          <a:endParaRPr lang="en-GB"/>
        </a:p>
      </dgm:t>
    </dgm:pt>
    <dgm:pt modelId="{E5895964-4034-4353-B233-08230B8D87FA}" type="sibTrans" cxnId="{D075F51E-30A7-41B8-8BF2-CDDFDACCE5C4}">
      <dgm:prSet/>
      <dgm:spPr/>
      <dgm:t>
        <a:bodyPr/>
        <a:lstStyle/>
        <a:p>
          <a:endParaRPr lang="en-GB"/>
        </a:p>
      </dgm:t>
    </dgm:pt>
    <dgm:pt modelId="{CE6D8F4F-8C59-426E-A701-A88FAB209BBD}">
      <dgm:prSet/>
      <dgm:spPr/>
      <dgm:t>
        <a:bodyPr/>
        <a:lstStyle/>
        <a:p>
          <a:r>
            <a:rPr lang="en-GB" dirty="0"/>
            <a:t>Use simple images to support text or presentations</a:t>
          </a:r>
        </a:p>
      </dgm:t>
    </dgm:pt>
    <dgm:pt modelId="{EAF5049F-4DD1-4D56-AA9F-BBB349FA02CC}" type="parTrans" cxnId="{D381714D-4FD1-4BD4-AC9F-D6FF85281EC5}">
      <dgm:prSet/>
      <dgm:spPr/>
      <dgm:t>
        <a:bodyPr/>
        <a:lstStyle/>
        <a:p>
          <a:endParaRPr lang="en-GB"/>
        </a:p>
      </dgm:t>
    </dgm:pt>
    <dgm:pt modelId="{8BA1F7D0-1CCA-4320-AA89-52468F224A72}" type="sibTrans" cxnId="{D381714D-4FD1-4BD4-AC9F-D6FF85281EC5}">
      <dgm:prSet/>
      <dgm:spPr/>
      <dgm:t>
        <a:bodyPr/>
        <a:lstStyle/>
        <a:p>
          <a:endParaRPr lang="en-GB"/>
        </a:p>
      </dgm:t>
    </dgm:pt>
    <dgm:pt modelId="{7FC29FCD-DB2E-40DA-89A3-4E39C831D1AE}">
      <dgm:prSet/>
      <dgm:spPr/>
      <dgm:t>
        <a:bodyPr/>
        <a:lstStyle/>
        <a:p>
          <a:r>
            <a:rPr lang="en-GB" b="1">
              <a:solidFill>
                <a:schemeClr val="bg2"/>
              </a:solidFill>
            </a:rPr>
            <a:t>Environment</a:t>
          </a:r>
          <a:endParaRPr lang="en-GB" b="1" dirty="0">
            <a:solidFill>
              <a:schemeClr val="bg2"/>
            </a:solidFill>
          </a:endParaRPr>
        </a:p>
      </dgm:t>
    </dgm:pt>
    <dgm:pt modelId="{04DC889A-934F-4CE4-9FB0-3C33A3B0642F}" type="parTrans" cxnId="{E0014E31-29C3-49FD-AD15-BAF8E9246985}">
      <dgm:prSet/>
      <dgm:spPr/>
      <dgm:t>
        <a:bodyPr/>
        <a:lstStyle/>
        <a:p>
          <a:endParaRPr lang="en-GB"/>
        </a:p>
      </dgm:t>
    </dgm:pt>
    <dgm:pt modelId="{8053A7EC-AEBC-43B3-BC37-631F1C3282DF}" type="sibTrans" cxnId="{E0014E31-29C3-49FD-AD15-BAF8E9246985}">
      <dgm:prSet/>
      <dgm:spPr/>
      <dgm:t>
        <a:bodyPr/>
        <a:lstStyle/>
        <a:p>
          <a:endParaRPr lang="en-GB"/>
        </a:p>
      </dgm:t>
    </dgm:pt>
    <dgm:pt modelId="{DB9315D3-C1BD-4D2B-8E95-6DD739F877A4}">
      <dgm:prSet/>
      <dgm:spPr/>
      <dgm:t>
        <a:bodyPr/>
        <a:lstStyle/>
        <a:p>
          <a:r>
            <a:rPr lang="en-GB" b="0" i="0" dirty="0"/>
            <a:t>Carry out a</a:t>
          </a:r>
          <a:r>
            <a:rPr lang="en-GB" b="0" i="0" dirty="0">
              <a:solidFill>
                <a:schemeClr val="bg2"/>
              </a:solidFill>
            </a:rPr>
            <a:t> </a:t>
          </a:r>
          <a:r>
            <a:rPr lang="en-GB" b="0" i="0"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sensory audit</a:t>
          </a:r>
          <a:r>
            <a:rPr lang="en-GB" b="0" i="0" dirty="0">
              <a:solidFill>
                <a:schemeClr val="bg2"/>
              </a:solidFill>
            </a:rPr>
            <a:t> </a:t>
          </a:r>
          <a:endParaRPr lang="en-GB" dirty="0">
            <a:solidFill>
              <a:schemeClr val="bg2"/>
            </a:solidFill>
          </a:endParaRPr>
        </a:p>
      </dgm:t>
    </dgm:pt>
    <dgm:pt modelId="{640B4283-67C6-40D2-8B32-30AB71B982D4}" type="parTrans" cxnId="{DABFDFCC-0D7B-4089-BAD0-15D09495F050}">
      <dgm:prSet/>
      <dgm:spPr/>
      <dgm:t>
        <a:bodyPr/>
        <a:lstStyle/>
        <a:p>
          <a:endParaRPr lang="en-GB"/>
        </a:p>
      </dgm:t>
    </dgm:pt>
    <dgm:pt modelId="{5BFDB21B-7CD1-46DF-B5AB-01DAF34223C1}" type="sibTrans" cxnId="{DABFDFCC-0D7B-4089-BAD0-15D09495F050}">
      <dgm:prSet/>
      <dgm:spPr/>
      <dgm:t>
        <a:bodyPr/>
        <a:lstStyle/>
        <a:p>
          <a:endParaRPr lang="en-GB"/>
        </a:p>
      </dgm:t>
    </dgm:pt>
    <dgm:pt modelId="{DEA3D601-68BA-434C-967B-7DE164168D19}">
      <dgm:prSet/>
      <dgm:spPr/>
      <dgm:t>
        <a:bodyPr/>
        <a:lstStyle/>
        <a:p>
          <a:r>
            <a:rPr lang="en-GB" b="0" i="0" dirty="0"/>
            <a:t>Break-out spaces are important to allow a calm space for children who may get overwhelmed at times in the classroom. </a:t>
          </a:r>
          <a:endParaRPr lang="en-GB" dirty="0"/>
        </a:p>
      </dgm:t>
    </dgm:pt>
    <dgm:pt modelId="{C7174CAA-5DCF-43A9-B9E3-2105AF7F5316}" type="parTrans" cxnId="{A78CCA51-60D7-413A-BCAC-5296DD9A05F5}">
      <dgm:prSet/>
      <dgm:spPr/>
      <dgm:t>
        <a:bodyPr/>
        <a:lstStyle/>
        <a:p>
          <a:endParaRPr lang="en-GB"/>
        </a:p>
      </dgm:t>
    </dgm:pt>
    <dgm:pt modelId="{BF992C73-F2C3-4A37-83B4-881F1BF5EAC7}" type="sibTrans" cxnId="{A78CCA51-60D7-413A-BCAC-5296DD9A05F5}">
      <dgm:prSet/>
      <dgm:spPr/>
      <dgm:t>
        <a:bodyPr/>
        <a:lstStyle/>
        <a:p>
          <a:endParaRPr lang="en-GB"/>
        </a:p>
      </dgm:t>
    </dgm:pt>
    <dgm:pt modelId="{CCB9E3F4-7ECC-4B24-9948-E89DFC931F88}">
      <dgm:prSet/>
      <dgm:spPr/>
      <dgm:t>
        <a:bodyPr/>
        <a:lstStyle/>
        <a:p>
          <a:r>
            <a:rPr lang="en-GB" dirty="0"/>
            <a:t>Sensory overload - such as other people's perfume, or noise from conversations/ phones can be very distracting</a:t>
          </a:r>
        </a:p>
      </dgm:t>
    </dgm:pt>
    <dgm:pt modelId="{7FBB8CB2-843A-47E9-A664-753E29C5B3A8}" type="parTrans" cxnId="{04676053-743B-4C81-BA6C-8CDDBDF514B1}">
      <dgm:prSet/>
      <dgm:spPr/>
      <dgm:t>
        <a:bodyPr/>
        <a:lstStyle/>
        <a:p>
          <a:endParaRPr lang="en-GB"/>
        </a:p>
      </dgm:t>
    </dgm:pt>
    <dgm:pt modelId="{B1732132-B9DE-4283-8F40-72C507C04B74}" type="sibTrans" cxnId="{04676053-743B-4C81-BA6C-8CDDBDF514B1}">
      <dgm:prSet/>
      <dgm:spPr/>
      <dgm:t>
        <a:bodyPr/>
        <a:lstStyle/>
        <a:p>
          <a:endParaRPr lang="en-GB"/>
        </a:p>
      </dgm:t>
    </dgm:pt>
    <dgm:pt modelId="{CFD6D098-DDBE-498C-B2F1-4D9381DEEAA3}">
      <dgm:prSet/>
      <dgm:spPr/>
      <dgm:t>
        <a:bodyPr/>
        <a:lstStyle/>
        <a:p>
          <a:r>
            <a:rPr lang="en-GB" b="1">
              <a:solidFill>
                <a:schemeClr val="bg2"/>
              </a:solidFill>
            </a:rPr>
            <a:t>Uncertainty</a:t>
          </a:r>
          <a:endParaRPr lang="en-GB" b="1" dirty="0">
            <a:solidFill>
              <a:schemeClr val="bg2"/>
            </a:solidFill>
          </a:endParaRPr>
        </a:p>
      </dgm:t>
    </dgm:pt>
    <dgm:pt modelId="{2803EE2F-7F6A-4C01-A001-547B86F90553}" type="parTrans" cxnId="{D916EFA0-97F2-4B35-885E-78ABA7D01D14}">
      <dgm:prSet/>
      <dgm:spPr/>
      <dgm:t>
        <a:bodyPr/>
        <a:lstStyle/>
        <a:p>
          <a:endParaRPr lang="en-GB"/>
        </a:p>
      </dgm:t>
    </dgm:pt>
    <dgm:pt modelId="{705849C0-9C75-47D7-A21E-395BE2986496}" type="sibTrans" cxnId="{D916EFA0-97F2-4B35-885E-78ABA7D01D14}">
      <dgm:prSet/>
      <dgm:spPr/>
      <dgm:t>
        <a:bodyPr/>
        <a:lstStyle/>
        <a:p>
          <a:endParaRPr lang="en-GB"/>
        </a:p>
      </dgm:t>
    </dgm:pt>
    <dgm:pt modelId="{2F511BBE-6391-4069-AF9D-6CA8993D85B8}">
      <dgm:prSet/>
      <dgm:spPr/>
      <dgm:t>
        <a:bodyPr/>
        <a:lstStyle/>
        <a:p>
          <a:r>
            <a:rPr lang="en-GB" dirty="0"/>
            <a:t>Many Autistic people struggle with unanticipated changes</a:t>
          </a:r>
        </a:p>
      </dgm:t>
    </dgm:pt>
    <dgm:pt modelId="{497D59D7-5F32-42A6-AB6B-C5F226ACA957}" type="parTrans" cxnId="{177FEEBE-C576-4463-ABA1-237CCA78449E}">
      <dgm:prSet/>
      <dgm:spPr/>
      <dgm:t>
        <a:bodyPr/>
        <a:lstStyle/>
        <a:p>
          <a:endParaRPr lang="en-GB"/>
        </a:p>
      </dgm:t>
    </dgm:pt>
    <dgm:pt modelId="{D1022966-5CE5-4AB6-BB86-65C502B18796}" type="sibTrans" cxnId="{177FEEBE-C576-4463-ABA1-237CCA78449E}">
      <dgm:prSet/>
      <dgm:spPr/>
      <dgm:t>
        <a:bodyPr/>
        <a:lstStyle/>
        <a:p>
          <a:endParaRPr lang="en-GB"/>
        </a:p>
      </dgm:t>
    </dgm:pt>
    <dgm:pt modelId="{293BD774-3812-4FA1-BB8F-D68734C82DD8}">
      <dgm:prSet/>
      <dgm:spPr/>
      <dgm:t>
        <a:bodyPr/>
        <a:lstStyle/>
        <a:p>
          <a:r>
            <a:rPr lang="en-GB" dirty="0"/>
            <a:t>The lack of control when there are changes can then be very anxiety provoking as an Autistic individual may have planned every detail of their day</a:t>
          </a:r>
        </a:p>
      </dgm:t>
    </dgm:pt>
    <dgm:pt modelId="{FA0570C1-05F9-4E31-8FA9-2DE2184D2DB5}" type="parTrans" cxnId="{EC0F1B1B-D73F-4C59-BD85-E661ABA43F5D}">
      <dgm:prSet/>
      <dgm:spPr/>
      <dgm:t>
        <a:bodyPr/>
        <a:lstStyle/>
        <a:p>
          <a:endParaRPr lang="en-GB"/>
        </a:p>
      </dgm:t>
    </dgm:pt>
    <dgm:pt modelId="{222D6120-E1FE-4588-87CA-F12935D9CE55}" type="sibTrans" cxnId="{EC0F1B1B-D73F-4C59-BD85-E661ABA43F5D}">
      <dgm:prSet/>
      <dgm:spPr/>
      <dgm:t>
        <a:bodyPr/>
        <a:lstStyle/>
        <a:p>
          <a:endParaRPr lang="en-GB"/>
        </a:p>
      </dgm:t>
    </dgm:pt>
    <dgm:pt modelId="{D56F23C1-1818-45BF-A7C9-45AD144C71E3}">
      <dgm:prSet/>
      <dgm:spPr/>
      <dgm:t>
        <a:bodyPr/>
        <a:lstStyle/>
        <a:p>
          <a:r>
            <a:rPr lang="en-GB" b="0" i="0"/>
            <a:t>Use their hobbies and interests, or the activity they are currently doing, to engage them. </a:t>
          </a:r>
          <a:r>
            <a:rPr lang="en-GB"/>
            <a:t> </a:t>
          </a:r>
          <a:endParaRPr lang="en-GB" dirty="0"/>
        </a:p>
      </dgm:t>
    </dgm:pt>
    <dgm:pt modelId="{D5A4EEB5-F78D-4A4D-ABD8-469FF1B78084}" type="parTrans" cxnId="{D468BB8F-517F-4CA7-B2E5-6610BF291D78}">
      <dgm:prSet/>
      <dgm:spPr/>
      <dgm:t>
        <a:bodyPr/>
        <a:lstStyle/>
        <a:p>
          <a:endParaRPr lang="en-GB"/>
        </a:p>
      </dgm:t>
    </dgm:pt>
    <dgm:pt modelId="{A7191DB5-C596-402E-B9E0-BC63208B5922}" type="sibTrans" cxnId="{D468BB8F-517F-4CA7-B2E5-6610BF291D78}">
      <dgm:prSet/>
      <dgm:spPr/>
      <dgm:t>
        <a:bodyPr/>
        <a:lstStyle/>
        <a:p>
          <a:endParaRPr lang="en-GB"/>
        </a:p>
      </dgm:t>
    </dgm:pt>
    <dgm:pt modelId="{539E935C-0B26-4D78-B79C-FF8494DAE70F}">
      <dgm:prSet/>
      <dgm:spPr/>
      <dgm:t>
        <a:bodyPr/>
        <a:lstStyle/>
        <a:p>
          <a:r>
            <a:rPr lang="en-GB" dirty="0"/>
            <a:t>Use natural light where possible.</a:t>
          </a:r>
        </a:p>
      </dgm:t>
    </dgm:pt>
    <dgm:pt modelId="{86E660B9-2BDB-4910-AA69-CAAF93F8706D}" type="parTrans" cxnId="{BF048425-3C64-492A-B6AF-4F9FA6287EDC}">
      <dgm:prSet/>
      <dgm:spPr/>
      <dgm:t>
        <a:bodyPr/>
        <a:lstStyle/>
        <a:p>
          <a:endParaRPr lang="en-GB"/>
        </a:p>
      </dgm:t>
    </dgm:pt>
    <dgm:pt modelId="{785E2372-C253-411D-BA60-AB9DF6E8E636}" type="sibTrans" cxnId="{BF048425-3C64-492A-B6AF-4F9FA6287EDC}">
      <dgm:prSet/>
      <dgm:spPr/>
      <dgm:t>
        <a:bodyPr/>
        <a:lstStyle/>
        <a:p>
          <a:endParaRPr lang="en-GB"/>
        </a:p>
      </dgm:t>
    </dgm:pt>
    <dgm:pt modelId="{A44ED1FC-30CF-427A-BC12-0052F6891513}">
      <dgm:prSet/>
      <dgm:spPr/>
      <dgm:t>
        <a:bodyPr/>
        <a:lstStyle/>
        <a:p>
          <a:r>
            <a:rPr lang="en-GB" dirty="0"/>
            <a:t>Consider acoustics in settings.</a:t>
          </a:r>
        </a:p>
      </dgm:t>
    </dgm:pt>
    <dgm:pt modelId="{680FD433-C0C7-42F6-A76F-B6D0E7B5C10D}" type="parTrans" cxnId="{32A87EC8-4FFC-4239-B7E6-94BB2F2E74E8}">
      <dgm:prSet/>
      <dgm:spPr/>
      <dgm:t>
        <a:bodyPr/>
        <a:lstStyle/>
        <a:p>
          <a:endParaRPr lang="en-GB"/>
        </a:p>
      </dgm:t>
    </dgm:pt>
    <dgm:pt modelId="{B0CF7D96-BADA-4386-B51B-84CB1BC6479C}" type="sibTrans" cxnId="{32A87EC8-4FFC-4239-B7E6-94BB2F2E74E8}">
      <dgm:prSet/>
      <dgm:spPr/>
      <dgm:t>
        <a:bodyPr/>
        <a:lstStyle/>
        <a:p>
          <a:endParaRPr lang="en-GB"/>
        </a:p>
      </dgm:t>
    </dgm:pt>
    <dgm:pt modelId="{EAF1A5ED-A986-4BAF-904A-0D3344F3196A}">
      <dgm:prSet/>
      <dgm:spPr/>
      <dgm:t>
        <a:bodyPr/>
        <a:lstStyle/>
        <a:p>
          <a:r>
            <a:rPr lang="en-GB" dirty="0"/>
            <a:t>Allow adjustments around transition points such as allowing them to arrive first or last.</a:t>
          </a:r>
        </a:p>
      </dgm:t>
    </dgm:pt>
    <dgm:pt modelId="{45D62D7B-CC51-437B-ADF8-C928455824B4}" type="parTrans" cxnId="{B1A8545A-46F7-4F82-969A-0BB7181E7DA7}">
      <dgm:prSet/>
      <dgm:spPr/>
      <dgm:t>
        <a:bodyPr/>
        <a:lstStyle/>
        <a:p>
          <a:endParaRPr lang="en-GB"/>
        </a:p>
      </dgm:t>
    </dgm:pt>
    <dgm:pt modelId="{7016F70B-EB0A-4EEE-9256-31F32DE1B080}" type="sibTrans" cxnId="{B1A8545A-46F7-4F82-969A-0BB7181E7DA7}">
      <dgm:prSet/>
      <dgm:spPr/>
      <dgm:t>
        <a:bodyPr/>
        <a:lstStyle/>
        <a:p>
          <a:endParaRPr lang="en-GB"/>
        </a:p>
      </dgm:t>
    </dgm:pt>
    <dgm:pt modelId="{E08A4449-9B31-42E6-9CC4-31B0224CC483}">
      <dgm:prSet/>
      <dgm:spPr/>
      <dgm:t>
        <a:bodyPr/>
        <a:lstStyle/>
        <a:p>
          <a:r>
            <a:rPr lang="en-GB" dirty="0"/>
            <a:t>Constant masking can lead to </a:t>
          </a:r>
          <a:r>
            <a:rPr lang="en-GB"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autistic burnout (autism.org.uk)</a:t>
          </a:r>
          <a:r>
            <a:rPr lang="en-GB" dirty="0">
              <a:solidFill>
                <a:schemeClr val="bg1"/>
              </a:solidFill>
            </a:rPr>
            <a:t>(</a:t>
          </a:r>
          <a:r>
            <a:rPr lang="en-GB"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Autistic Burnout - How to Recognise and Understand (theautisticadvocate.com)</a:t>
          </a:r>
          <a:endParaRPr lang="en-GB" dirty="0">
            <a:solidFill>
              <a:schemeClr val="bg1"/>
            </a:solidFill>
          </a:endParaRPr>
        </a:p>
      </dgm:t>
    </dgm:pt>
    <dgm:pt modelId="{6A8CFC67-1FF4-4873-8B06-49ED05BD04C4}" type="parTrans" cxnId="{3B314A89-F82C-47BC-9F04-DAFCF897963A}">
      <dgm:prSet/>
      <dgm:spPr/>
      <dgm:t>
        <a:bodyPr/>
        <a:lstStyle/>
        <a:p>
          <a:endParaRPr lang="en-GB"/>
        </a:p>
      </dgm:t>
    </dgm:pt>
    <dgm:pt modelId="{C89009EC-4FDA-4E22-B54F-F3CF1945D0B0}" type="sibTrans" cxnId="{3B314A89-F82C-47BC-9F04-DAFCF897963A}">
      <dgm:prSet/>
      <dgm:spPr/>
      <dgm:t>
        <a:bodyPr/>
        <a:lstStyle/>
        <a:p>
          <a:endParaRPr lang="en-GB"/>
        </a:p>
      </dgm:t>
    </dgm:pt>
    <dgm:pt modelId="{ADF2ABAD-1688-4F6A-8DD7-8AD6B73A2098}">
      <dgm:prSet/>
      <dgm:spPr/>
      <dgm:t>
        <a:bodyPr/>
        <a:lstStyle/>
        <a:p>
          <a:r>
            <a:rPr lang="en-GB" b="1" i="0" dirty="0">
              <a:solidFill>
                <a:schemeClr val="bg2"/>
              </a:solidFill>
            </a:rPr>
            <a:t>Student voice</a:t>
          </a:r>
          <a:endParaRPr lang="en-GB" b="1" dirty="0">
            <a:solidFill>
              <a:schemeClr val="bg2"/>
            </a:solidFill>
          </a:endParaRPr>
        </a:p>
      </dgm:t>
    </dgm:pt>
    <dgm:pt modelId="{3F56FAE1-BD25-4812-8619-7C56A7CB1C81}" type="parTrans" cxnId="{A6EE2C6B-91E0-4EC3-ACD6-601D1A4E4DEB}">
      <dgm:prSet/>
      <dgm:spPr/>
      <dgm:t>
        <a:bodyPr/>
        <a:lstStyle/>
        <a:p>
          <a:endParaRPr lang="en-GB"/>
        </a:p>
      </dgm:t>
    </dgm:pt>
    <dgm:pt modelId="{BF7DB9EA-4864-4655-9D76-15110064D8B1}" type="sibTrans" cxnId="{A6EE2C6B-91E0-4EC3-ACD6-601D1A4E4DEB}">
      <dgm:prSet/>
      <dgm:spPr/>
      <dgm:t>
        <a:bodyPr/>
        <a:lstStyle/>
        <a:p>
          <a:endParaRPr lang="en-GB"/>
        </a:p>
      </dgm:t>
    </dgm:pt>
    <dgm:pt modelId="{345B085E-76C5-424E-B09D-945698E34CDA}">
      <dgm:prSet/>
      <dgm:spPr/>
      <dgm:t>
        <a:bodyPr/>
        <a:lstStyle/>
        <a:p>
          <a:pPr>
            <a:buFont typeface="Arial" panose="020B0604020202020204" pitchFamily="34" charset="0"/>
            <a:buChar char="•"/>
          </a:pPr>
          <a:r>
            <a:rPr lang="en-GB" b="0" i="0" dirty="0"/>
            <a:t>Empower Autistic children and young people </a:t>
          </a:r>
        </a:p>
      </dgm:t>
    </dgm:pt>
    <dgm:pt modelId="{22C7E9DF-568E-4C88-AEA5-7B1119685FD8}" type="parTrans" cxnId="{946713BF-8279-4D63-ABCA-E2F6101E7E31}">
      <dgm:prSet/>
      <dgm:spPr/>
      <dgm:t>
        <a:bodyPr/>
        <a:lstStyle/>
        <a:p>
          <a:endParaRPr lang="en-GB"/>
        </a:p>
      </dgm:t>
    </dgm:pt>
    <dgm:pt modelId="{DABE8CF5-9821-4A02-9B2C-30C66C8FB099}" type="sibTrans" cxnId="{946713BF-8279-4D63-ABCA-E2F6101E7E31}">
      <dgm:prSet/>
      <dgm:spPr/>
      <dgm:t>
        <a:bodyPr/>
        <a:lstStyle/>
        <a:p>
          <a:endParaRPr lang="en-GB"/>
        </a:p>
      </dgm:t>
    </dgm:pt>
    <dgm:pt modelId="{2616F31C-B5C5-454D-B77C-7CD651AB5424}">
      <dgm:prSet/>
      <dgm:spPr/>
      <dgm:t>
        <a:bodyPr/>
        <a:lstStyle/>
        <a:p>
          <a:r>
            <a:rPr lang="en-GB" b="0" i="0" dirty="0"/>
            <a:t>Follow Autistic pupils’ lead to help them to feel safe and able to act authentically. Work with individuals to meet their specific needs and build on their strengths. </a:t>
          </a:r>
        </a:p>
      </dgm:t>
    </dgm:pt>
    <dgm:pt modelId="{2CEDA979-D20F-4F3F-AAA4-5034357CFF1E}" type="parTrans" cxnId="{E680B07A-49E9-4A63-8EED-08B086527563}">
      <dgm:prSet/>
      <dgm:spPr/>
      <dgm:t>
        <a:bodyPr/>
        <a:lstStyle/>
        <a:p>
          <a:endParaRPr lang="en-GB"/>
        </a:p>
      </dgm:t>
    </dgm:pt>
    <dgm:pt modelId="{1BBA0EB9-CED4-4766-B7DF-61FB51C57929}" type="sibTrans" cxnId="{E680B07A-49E9-4A63-8EED-08B086527563}">
      <dgm:prSet/>
      <dgm:spPr/>
      <dgm:t>
        <a:bodyPr/>
        <a:lstStyle/>
        <a:p>
          <a:endParaRPr lang="en-GB"/>
        </a:p>
      </dgm:t>
    </dgm:pt>
    <dgm:pt modelId="{12E46E64-8A09-4329-BEAF-BF149BD748D5}">
      <dgm:prSet/>
      <dgm:spPr/>
      <dgm:t>
        <a:bodyPr/>
        <a:lstStyle/>
        <a:p>
          <a:pPr>
            <a:buFont typeface="Arial" panose="020B0604020202020204" pitchFamily="34" charset="0"/>
            <a:buChar char="•"/>
          </a:pPr>
          <a:r>
            <a:rPr lang="en-GB" b="0" i="0" dirty="0"/>
            <a:t>Gather student feedback to reflect on your school’s culture, environment, and policies to ensure that they are inclusive.  </a:t>
          </a:r>
        </a:p>
      </dgm:t>
    </dgm:pt>
    <dgm:pt modelId="{8F47F679-AD2B-4DAD-B281-8084C45B9358}" type="parTrans" cxnId="{2F87F099-21A9-4017-9EA7-58D4F29F6DED}">
      <dgm:prSet/>
      <dgm:spPr/>
      <dgm:t>
        <a:bodyPr/>
        <a:lstStyle/>
        <a:p>
          <a:endParaRPr lang="en-GB"/>
        </a:p>
      </dgm:t>
    </dgm:pt>
    <dgm:pt modelId="{39130979-2775-41B6-B1F5-3546BB4A926F}" type="sibTrans" cxnId="{2F87F099-21A9-4017-9EA7-58D4F29F6DED}">
      <dgm:prSet/>
      <dgm:spPr/>
      <dgm:t>
        <a:bodyPr/>
        <a:lstStyle/>
        <a:p>
          <a:endParaRPr lang="en-GB"/>
        </a:p>
      </dgm:t>
    </dgm:pt>
    <dgm:pt modelId="{938BA256-CE5C-472B-9A05-D1DFD25BFDD1}">
      <dgm:prSet/>
      <dgm:spPr/>
      <dgm:t>
        <a:bodyPr/>
        <a:lstStyle/>
        <a:p>
          <a:pPr>
            <a:buFont typeface="Arial" panose="020B0604020202020204" pitchFamily="34" charset="0"/>
            <a:buChar char="•"/>
          </a:pPr>
          <a:r>
            <a:rPr lang="en-GB" b="1" i="0" dirty="0"/>
            <a:t>Celebrate neurodiversity in your school community </a:t>
          </a:r>
          <a:r>
            <a:rPr lang="en-GB" b="0" i="0" dirty="0"/>
            <a:t>  </a:t>
          </a:r>
        </a:p>
      </dgm:t>
    </dgm:pt>
    <dgm:pt modelId="{0B40F1DC-B9CC-4244-9F55-30DD3BEA2B8F}" type="parTrans" cxnId="{3A5774F5-AB08-4ECA-9424-9AA8E9BE9E5D}">
      <dgm:prSet/>
      <dgm:spPr/>
      <dgm:t>
        <a:bodyPr/>
        <a:lstStyle/>
        <a:p>
          <a:endParaRPr lang="en-GB"/>
        </a:p>
      </dgm:t>
    </dgm:pt>
    <dgm:pt modelId="{EBEF143C-0D4B-47EE-AF6F-B4C224F7712C}" type="sibTrans" cxnId="{3A5774F5-AB08-4ECA-9424-9AA8E9BE9E5D}">
      <dgm:prSet/>
      <dgm:spPr/>
      <dgm:t>
        <a:bodyPr/>
        <a:lstStyle/>
        <a:p>
          <a:endParaRPr lang="en-GB"/>
        </a:p>
      </dgm:t>
    </dgm:pt>
    <dgm:pt modelId="{43A9B889-608B-478B-A23B-516AB1620B3F}">
      <dgm:prSet/>
      <dgm:spPr/>
      <dgm:t>
        <a:bodyPr/>
        <a:lstStyle/>
        <a:p>
          <a:r>
            <a:rPr lang="en-GB" b="0" i="0"/>
            <a:t>Create </a:t>
          </a:r>
          <a:r>
            <a:rPr lang="en-GB" b="0" i="0" dirty="0"/>
            <a:t>space -divide rooms with partitions when doing group work.</a:t>
          </a:r>
          <a:endParaRPr lang="en-GB" dirty="0"/>
        </a:p>
      </dgm:t>
    </dgm:pt>
    <dgm:pt modelId="{C9A27E23-5EA2-4161-B584-B8A781D44C75}" type="parTrans" cxnId="{70829E11-C344-400D-8F76-01F8E4E551A5}">
      <dgm:prSet/>
      <dgm:spPr/>
      <dgm:t>
        <a:bodyPr/>
        <a:lstStyle/>
        <a:p>
          <a:endParaRPr lang="en-GB"/>
        </a:p>
      </dgm:t>
    </dgm:pt>
    <dgm:pt modelId="{4C101947-30F0-4842-8A6E-14B7DD1E4D3D}" type="sibTrans" cxnId="{70829E11-C344-400D-8F76-01F8E4E551A5}">
      <dgm:prSet/>
      <dgm:spPr/>
      <dgm:t>
        <a:bodyPr/>
        <a:lstStyle/>
        <a:p>
          <a:endParaRPr lang="en-GB"/>
        </a:p>
      </dgm:t>
    </dgm:pt>
    <dgm:pt modelId="{7879A50E-65B2-48F2-A481-12350C41D38A}">
      <dgm:prSet custLinFactNeighborX="-1351" custLinFactNeighborY="-725"/>
      <dgm:spPr/>
      <dgm:t>
        <a:bodyPr/>
        <a:lstStyle/>
        <a:p>
          <a:r>
            <a:rPr lang="en-GB"/>
            <a:t>May take longer to process information or complete tasks but have difficulty in not finishing the conversation</a:t>
          </a:r>
          <a:endParaRPr lang="en-GB" dirty="0"/>
        </a:p>
      </dgm:t>
    </dgm:pt>
    <dgm:pt modelId="{765CADC5-FC36-4E3C-AE7E-A6D5509D690D}" type="parTrans" cxnId="{63AF9B76-E8AB-4F83-ADEF-18A7240D2FA2}">
      <dgm:prSet/>
      <dgm:spPr/>
      <dgm:t>
        <a:bodyPr/>
        <a:lstStyle/>
        <a:p>
          <a:endParaRPr lang="en-GB"/>
        </a:p>
      </dgm:t>
    </dgm:pt>
    <dgm:pt modelId="{56ECC827-CBD5-4F4F-9050-F8085B4FD635}" type="sibTrans" cxnId="{63AF9B76-E8AB-4F83-ADEF-18A7240D2FA2}">
      <dgm:prSet/>
      <dgm:spPr/>
      <dgm:t>
        <a:bodyPr/>
        <a:lstStyle/>
        <a:p>
          <a:endParaRPr lang="en-GB"/>
        </a:p>
      </dgm:t>
    </dgm:pt>
    <dgm:pt modelId="{5DA897B8-FAF6-49E7-9569-958DA9BAC5FE}">
      <dgm:prSet/>
      <dgm:spPr/>
      <dgm:t>
        <a:bodyPr/>
        <a:lstStyle/>
        <a:p>
          <a:r>
            <a:rPr lang="en-GB" dirty="0"/>
            <a:t>Autistic individuals often struggle with </a:t>
          </a:r>
          <a:r>
            <a:rPr lang="en-GB" b="0" dirty="0"/>
            <a:t>Executive function so g</a:t>
          </a:r>
          <a:r>
            <a:rPr lang="en-GB" dirty="0"/>
            <a:t>ive time for the person to respond rather than varying the question</a:t>
          </a:r>
          <a:endParaRPr lang="en-GB" b="0" dirty="0"/>
        </a:p>
      </dgm:t>
    </dgm:pt>
    <dgm:pt modelId="{A70DE86F-2A61-4150-8DFB-AE046F0EB3B7}" type="parTrans" cxnId="{1E76DDF4-1833-434A-A093-830CB9C4E8B0}">
      <dgm:prSet/>
      <dgm:spPr/>
      <dgm:t>
        <a:bodyPr/>
        <a:lstStyle/>
        <a:p>
          <a:endParaRPr lang="en-GB"/>
        </a:p>
      </dgm:t>
    </dgm:pt>
    <dgm:pt modelId="{F22DA4C5-6D5E-42C0-B5E3-471DAAD76EF7}" type="sibTrans" cxnId="{1E76DDF4-1833-434A-A093-830CB9C4E8B0}">
      <dgm:prSet/>
      <dgm:spPr/>
      <dgm:t>
        <a:bodyPr/>
        <a:lstStyle/>
        <a:p>
          <a:endParaRPr lang="en-GB"/>
        </a:p>
      </dgm:t>
    </dgm:pt>
    <dgm:pt modelId="{94C0F36E-C9FF-4E31-9028-2B6D91157989}">
      <dgm:prSet/>
      <dgm:spPr/>
      <dgm:t>
        <a:bodyPr/>
        <a:lstStyle/>
        <a:p>
          <a:pPr>
            <a:buFont typeface="Arial" panose="020B0604020202020204" pitchFamily="34" charset="0"/>
            <a:buChar char="•"/>
          </a:pPr>
          <a:endParaRPr lang="en-GB" b="0" i="0" dirty="0"/>
        </a:p>
      </dgm:t>
    </dgm:pt>
    <dgm:pt modelId="{E2D89BF5-3DB7-438F-B9E7-04FB4D3C1F75}" type="parTrans" cxnId="{F0A32EDB-3980-4D89-B3C3-8B0BD21C4523}">
      <dgm:prSet/>
      <dgm:spPr/>
      <dgm:t>
        <a:bodyPr/>
        <a:lstStyle/>
        <a:p>
          <a:endParaRPr lang="en-GB"/>
        </a:p>
      </dgm:t>
    </dgm:pt>
    <dgm:pt modelId="{92CA5B09-6A16-4048-8F1C-9959546B474C}" type="sibTrans" cxnId="{F0A32EDB-3980-4D89-B3C3-8B0BD21C4523}">
      <dgm:prSet/>
      <dgm:spPr/>
      <dgm:t>
        <a:bodyPr/>
        <a:lstStyle/>
        <a:p>
          <a:endParaRPr lang="en-GB"/>
        </a:p>
      </dgm:t>
    </dgm:pt>
    <dgm:pt modelId="{86367760-99AC-425C-BFA6-E03905F4EAF3}">
      <dgm:prSet/>
      <dgm:spPr/>
      <dgm:t>
        <a:bodyPr/>
        <a:lstStyle/>
        <a:p>
          <a:pPr>
            <a:buFont typeface="Arial" panose="020B0604020202020204" pitchFamily="34" charset="0"/>
            <a:buChar char="•"/>
          </a:pPr>
          <a:endParaRPr lang="en-GB" b="0" i="0" dirty="0"/>
        </a:p>
      </dgm:t>
    </dgm:pt>
    <dgm:pt modelId="{B3190848-7864-4D46-BB44-077FEFE8E550}" type="parTrans" cxnId="{FF529BA7-0BE2-4C78-B55A-89ECAF74CA0C}">
      <dgm:prSet/>
      <dgm:spPr/>
      <dgm:t>
        <a:bodyPr/>
        <a:lstStyle/>
        <a:p>
          <a:endParaRPr lang="en-GB"/>
        </a:p>
      </dgm:t>
    </dgm:pt>
    <dgm:pt modelId="{0A35DF2B-E818-4ABC-9D3C-65FE2D49BBB5}" type="sibTrans" cxnId="{FF529BA7-0BE2-4C78-B55A-89ECAF74CA0C}">
      <dgm:prSet/>
      <dgm:spPr/>
      <dgm:t>
        <a:bodyPr/>
        <a:lstStyle/>
        <a:p>
          <a:endParaRPr lang="en-GB"/>
        </a:p>
      </dgm:t>
    </dgm:pt>
    <dgm:pt modelId="{8A969642-4BF0-4BD7-8FF1-747BAE9347C8}">
      <dgm:prSet custLinFactNeighborX="-1351" custLinFactNeighborY="-725"/>
      <dgm:spPr/>
      <dgm:t>
        <a:bodyPr/>
        <a:lstStyle/>
        <a:p>
          <a:r>
            <a:rPr lang="en-GB" dirty="0"/>
            <a:t>Don’t use jargon, acronyms or abbreviations where possible and be specific</a:t>
          </a:r>
        </a:p>
      </dgm:t>
    </dgm:pt>
    <dgm:pt modelId="{E405615E-1FDE-47E2-82AE-7BE7F004FD13}" type="parTrans" cxnId="{33CA83AB-7900-4A0E-B9C5-558267F92EB4}">
      <dgm:prSet/>
      <dgm:spPr/>
      <dgm:t>
        <a:bodyPr/>
        <a:lstStyle/>
        <a:p>
          <a:endParaRPr lang="en-GB"/>
        </a:p>
      </dgm:t>
    </dgm:pt>
    <dgm:pt modelId="{701A02C0-E280-4A26-BC01-E76CEB494CE8}" type="sibTrans" cxnId="{33CA83AB-7900-4A0E-B9C5-558267F92EB4}">
      <dgm:prSet/>
      <dgm:spPr/>
      <dgm:t>
        <a:bodyPr/>
        <a:lstStyle/>
        <a:p>
          <a:endParaRPr lang="en-GB"/>
        </a:p>
      </dgm:t>
    </dgm:pt>
    <dgm:pt modelId="{A03FFD37-2DA4-4471-9B78-08F871399C2E}" type="pres">
      <dgm:prSet presAssocID="{96352AF4-61CD-44D1-9C2A-0467482947CA}" presName="Name0" presStyleCnt="0">
        <dgm:presLayoutVars>
          <dgm:dir/>
          <dgm:animLvl val="lvl"/>
          <dgm:resizeHandles val="exact"/>
        </dgm:presLayoutVars>
      </dgm:prSet>
      <dgm:spPr/>
    </dgm:pt>
    <dgm:pt modelId="{FCFDB04C-F281-417F-9167-A961BC48016B}" type="pres">
      <dgm:prSet presAssocID="{BDE3E9DA-5904-4787-88C9-38892C082C40}" presName="composite" presStyleCnt="0"/>
      <dgm:spPr/>
    </dgm:pt>
    <dgm:pt modelId="{AF6A840A-89FD-43CB-8B93-2217E3ED6614}" type="pres">
      <dgm:prSet presAssocID="{BDE3E9DA-5904-4787-88C9-38892C082C40}" presName="parTx" presStyleLbl="alignNode1" presStyleIdx="0" presStyleCnt="5">
        <dgm:presLayoutVars>
          <dgm:chMax val="0"/>
          <dgm:chPref val="0"/>
          <dgm:bulletEnabled val="1"/>
        </dgm:presLayoutVars>
      </dgm:prSet>
      <dgm:spPr/>
    </dgm:pt>
    <dgm:pt modelId="{B59D222C-CE2F-4FAC-9C9E-1C4B7C01F46D}" type="pres">
      <dgm:prSet presAssocID="{BDE3E9DA-5904-4787-88C9-38892C082C40}" presName="desTx" presStyleLbl="alignAccFollowNode1" presStyleIdx="0" presStyleCnt="5" custLinFactNeighborX="-1351" custLinFactNeighborY="-725">
        <dgm:presLayoutVars>
          <dgm:bulletEnabled val="1"/>
        </dgm:presLayoutVars>
      </dgm:prSet>
      <dgm:spPr/>
    </dgm:pt>
    <dgm:pt modelId="{79FE1D75-5E76-41F8-98C5-0B1BC9133241}" type="pres">
      <dgm:prSet presAssocID="{4D8051A3-BA40-4A2F-93E0-2664344E341E}" presName="space" presStyleCnt="0"/>
      <dgm:spPr/>
    </dgm:pt>
    <dgm:pt modelId="{41697095-2BF3-4C36-A5D5-02EDD99DD9FB}" type="pres">
      <dgm:prSet presAssocID="{F35FA82C-1F2A-408B-B064-65AD8C8911D8}" presName="composite" presStyleCnt="0"/>
      <dgm:spPr/>
    </dgm:pt>
    <dgm:pt modelId="{75F9B76B-4888-4275-B7F0-3F90BF84915D}" type="pres">
      <dgm:prSet presAssocID="{F35FA82C-1F2A-408B-B064-65AD8C8911D8}" presName="parTx" presStyleLbl="alignNode1" presStyleIdx="1" presStyleCnt="5" custScaleX="101005">
        <dgm:presLayoutVars>
          <dgm:chMax val="0"/>
          <dgm:chPref val="0"/>
          <dgm:bulletEnabled val="1"/>
        </dgm:presLayoutVars>
      </dgm:prSet>
      <dgm:spPr/>
    </dgm:pt>
    <dgm:pt modelId="{74A47E9E-8915-4A22-BFE1-D6FB6E872803}" type="pres">
      <dgm:prSet presAssocID="{F35FA82C-1F2A-408B-B064-65AD8C8911D8}" presName="desTx" presStyleLbl="alignAccFollowNode1" presStyleIdx="1" presStyleCnt="5" custLinFactNeighborY="-725">
        <dgm:presLayoutVars>
          <dgm:bulletEnabled val="1"/>
        </dgm:presLayoutVars>
      </dgm:prSet>
      <dgm:spPr/>
    </dgm:pt>
    <dgm:pt modelId="{36F09505-78BE-4A18-BAEE-7FD36B34CACD}" type="pres">
      <dgm:prSet presAssocID="{E18B792C-F289-4AF2-9AB8-05501265BEA5}" presName="space" presStyleCnt="0"/>
      <dgm:spPr/>
    </dgm:pt>
    <dgm:pt modelId="{EB8E7B11-3973-4CCF-B45C-12D38CD9346F}" type="pres">
      <dgm:prSet presAssocID="{7FC29FCD-DB2E-40DA-89A3-4E39C831D1AE}" presName="composite" presStyleCnt="0"/>
      <dgm:spPr/>
    </dgm:pt>
    <dgm:pt modelId="{D49074F5-DD65-4CE2-A716-3441E709C33C}" type="pres">
      <dgm:prSet presAssocID="{7FC29FCD-DB2E-40DA-89A3-4E39C831D1AE}" presName="parTx" presStyleLbl="alignNode1" presStyleIdx="2" presStyleCnt="5" custScaleX="108888">
        <dgm:presLayoutVars>
          <dgm:chMax val="0"/>
          <dgm:chPref val="0"/>
          <dgm:bulletEnabled val="1"/>
        </dgm:presLayoutVars>
      </dgm:prSet>
      <dgm:spPr/>
    </dgm:pt>
    <dgm:pt modelId="{678D076D-9C55-484D-ADD5-DD1E394200E1}" type="pres">
      <dgm:prSet presAssocID="{7FC29FCD-DB2E-40DA-89A3-4E39C831D1AE}" presName="desTx" presStyleLbl="alignAccFollowNode1" presStyleIdx="2" presStyleCnt="5" custScaleX="105752" custScaleY="99522">
        <dgm:presLayoutVars>
          <dgm:bulletEnabled val="1"/>
        </dgm:presLayoutVars>
      </dgm:prSet>
      <dgm:spPr/>
    </dgm:pt>
    <dgm:pt modelId="{58ACF0C9-5B21-4833-8D39-B2516B5D7852}" type="pres">
      <dgm:prSet presAssocID="{8053A7EC-AEBC-43B3-BC37-631F1C3282DF}" presName="space" presStyleCnt="0"/>
      <dgm:spPr/>
    </dgm:pt>
    <dgm:pt modelId="{D2F249D2-C45C-4BE5-943E-1D1286FD62F5}" type="pres">
      <dgm:prSet presAssocID="{CFD6D098-DDBE-498C-B2F1-4D9381DEEAA3}" presName="composite" presStyleCnt="0"/>
      <dgm:spPr/>
    </dgm:pt>
    <dgm:pt modelId="{A329C008-813C-4889-BA9F-273AB75D4823}" type="pres">
      <dgm:prSet presAssocID="{CFD6D098-DDBE-498C-B2F1-4D9381DEEAA3}" presName="parTx" presStyleLbl="alignNode1" presStyleIdx="3" presStyleCnt="5" custScaleX="101874">
        <dgm:presLayoutVars>
          <dgm:chMax val="0"/>
          <dgm:chPref val="0"/>
          <dgm:bulletEnabled val="1"/>
        </dgm:presLayoutVars>
      </dgm:prSet>
      <dgm:spPr/>
    </dgm:pt>
    <dgm:pt modelId="{E9084DDF-CC00-4667-9D87-70EF81617B55}" type="pres">
      <dgm:prSet presAssocID="{CFD6D098-DDBE-498C-B2F1-4D9381DEEAA3}" presName="desTx" presStyleLbl="alignAccFollowNode1" presStyleIdx="3" presStyleCnt="5" custScaleX="105341" custLinFactNeighborX="1615">
        <dgm:presLayoutVars>
          <dgm:bulletEnabled val="1"/>
        </dgm:presLayoutVars>
      </dgm:prSet>
      <dgm:spPr/>
    </dgm:pt>
    <dgm:pt modelId="{9F3D7515-6730-4C70-9A18-94219D10D381}" type="pres">
      <dgm:prSet presAssocID="{705849C0-9C75-47D7-A21E-395BE2986496}" presName="space" presStyleCnt="0"/>
      <dgm:spPr/>
    </dgm:pt>
    <dgm:pt modelId="{676E14DF-88F4-4EFD-A09D-9B68566FC7B8}" type="pres">
      <dgm:prSet presAssocID="{ADF2ABAD-1688-4F6A-8DD7-8AD6B73A2098}" presName="composite" presStyleCnt="0"/>
      <dgm:spPr/>
    </dgm:pt>
    <dgm:pt modelId="{D5E8BBDF-D617-4ED4-B64B-1C2722694DC6}" type="pres">
      <dgm:prSet presAssocID="{ADF2ABAD-1688-4F6A-8DD7-8AD6B73A2098}" presName="parTx" presStyleLbl="alignNode1" presStyleIdx="4" presStyleCnt="5">
        <dgm:presLayoutVars>
          <dgm:chMax val="0"/>
          <dgm:chPref val="0"/>
          <dgm:bulletEnabled val="1"/>
        </dgm:presLayoutVars>
      </dgm:prSet>
      <dgm:spPr/>
    </dgm:pt>
    <dgm:pt modelId="{8F5F967F-4C57-4651-B89D-CAB5E1E605FD}" type="pres">
      <dgm:prSet presAssocID="{ADF2ABAD-1688-4F6A-8DD7-8AD6B73A2098}" presName="desTx" presStyleLbl="alignAccFollowNode1" presStyleIdx="4" presStyleCnt="5">
        <dgm:presLayoutVars>
          <dgm:bulletEnabled val="1"/>
        </dgm:presLayoutVars>
      </dgm:prSet>
      <dgm:spPr/>
    </dgm:pt>
  </dgm:ptLst>
  <dgm:cxnLst>
    <dgm:cxn modelId="{487ECB00-963B-4972-A69F-D0ABB741E569}" type="presOf" srcId="{E08A4449-9B31-42E6-9CC4-31B0224CC483}" destId="{E9084DDF-CC00-4667-9D87-70EF81617B55}" srcOrd="0" destOrd="2" presId="urn:microsoft.com/office/officeart/2005/8/layout/hList1"/>
    <dgm:cxn modelId="{425AC601-9C6A-4645-95A7-9D82690C4F7D}" srcId="{F35FA82C-1F2A-408B-B064-65AD8C8911D8}" destId="{EEE0D142-B892-444E-A9EE-B22F41FF8216}" srcOrd="0" destOrd="0" parTransId="{35E411A7-000A-4138-9FB3-620929E2AF0F}" sibTransId="{C919999E-6FA2-4F85-9E9E-ED756C12FF8C}"/>
    <dgm:cxn modelId="{37FBC208-2B68-4B4E-BDEC-EC3CE9516EA2}" srcId="{BDE3E9DA-5904-4787-88C9-38892C082C40}" destId="{FB93C76E-CC75-4E35-9894-B0B95B3CFE47}" srcOrd="2" destOrd="0" parTransId="{CF59B4B8-6C18-4CE7-88DB-5ABA76DF8E24}" sibTransId="{A6FDF826-B5FD-419F-9505-3DD4216A3F00}"/>
    <dgm:cxn modelId="{E7C62909-7E10-452D-8178-832389054F94}" type="presOf" srcId="{139A03D6-AC12-485C-891E-B4FD0A7E6DA7}" destId="{74A47E9E-8915-4A22-BFE1-D6FB6E872803}" srcOrd="0" destOrd="3" presId="urn:microsoft.com/office/officeart/2005/8/layout/hList1"/>
    <dgm:cxn modelId="{3548AF0D-08E4-416F-8BC1-6D885CE62AD5}" type="presOf" srcId="{7879A50E-65B2-48F2-A481-12350C41D38A}" destId="{B59D222C-CE2F-4FAC-9C9E-1C4B7C01F46D}" srcOrd="0" destOrd="3" presId="urn:microsoft.com/office/officeart/2005/8/layout/hList1"/>
    <dgm:cxn modelId="{70829E11-C344-400D-8F76-01F8E4E551A5}" srcId="{7FC29FCD-DB2E-40DA-89A3-4E39C831D1AE}" destId="{43A9B889-608B-478B-A23B-516AB1620B3F}" srcOrd="1" destOrd="0" parTransId="{C9A27E23-5EA2-4161-B584-B8A781D44C75}" sibTransId="{4C101947-30F0-4842-8A6E-14B7DD1E4D3D}"/>
    <dgm:cxn modelId="{EA84C017-F693-45A3-9CB5-DF8A49693A3E}" srcId="{96352AF4-61CD-44D1-9C2A-0467482947CA}" destId="{BDE3E9DA-5904-4787-88C9-38892C082C40}" srcOrd="0" destOrd="0" parTransId="{568F10A0-57B7-4D63-BFB3-54DA33CA1D4E}" sibTransId="{4D8051A3-BA40-4A2F-93E0-2664344E341E}"/>
    <dgm:cxn modelId="{C835581A-85B9-4A19-9597-CF60697413F8}" type="presOf" srcId="{A44ED1FC-30CF-427A-BC12-0052F6891513}" destId="{678D076D-9C55-484D-ADD5-DD1E394200E1}" srcOrd="0" destOrd="5" presId="urn:microsoft.com/office/officeart/2005/8/layout/hList1"/>
    <dgm:cxn modelId="{EC0F1B1B-D73F-4C59-BD85-E661ABA43F5D}" srcId="{CFD6D098-DDBE-498C-B2F1-4D9381DEEAA3}" destId="{293BD774-3812-4FA1-BB8F-D68734C82DD8}" srcOrd="1" destOrd="0" parTransId="{FA0570C1-05F9-4E31-8FA9-2DE2184D2DB5}" sibTransId="{222D6120-E1FE-4588-87CA-F12935D9CE55}"/>
    <dgm:cxn modelId="{D075F51E-30A7-41B8-8BF2-CDDFDACCE5C4}" srcId="{F35FA82C-1F2A-408B-B064-65AD8C8911D8}" destId="{139A03D6-AC12-485C-891E-B4FD0A7E6DA7}" srcOrd="3" destOrd="0" parTransId="{0D46E3EF-2193-4F8F-988C-8F32E5A3B3FC}" sibTransId="{E5895964-4034-4353-B233-08230B8D87FA}"/>
    <dgm:cxn modelId="{756EAA1F-6D58-42C8-8CC3-B7765F8F84A4}" type="presOf" srcId="{94F75E43-2EBB-44CB-B4E7-E7C2534F5259}" destId="{74A47E9E-8915-4A22-BFE1-D6FB6E872803}" srcOrd="0" destOrd="1" presId="urn:microsoft.com/office/officeart/2005/8/layout/hList1"/>
    <dgm:cxn modelId="{D5B51521-1F4B-454B-B8B5-FCDC782AD4A1}" type="presOf" srcId="{94C0F36E-C9FF-4E31-9028-2B6D91157989}" destId="{8F5F967F-4C57-4651-B89D-CAB5E1E605FD}" srcOrd="0" destOrd="4" presId="urn:microsoft.com/office/officeart/2005/8/layout/hList1"/>
    <dgm:cxn modelId="{BF048425-3C64-492A-B6AF-4F9FA6287EDC}" srcId="{7FC29FCD-DB2E-40DA-89A3-4E39C831D1AE}" destId="{539E935C-0B26-4D78-B79C-FF8494DAE70F}" srcOrd="4" destOrd="0" parTransId="{86E660B9-2BDB-4910-AA69-CAAF93F8706D}" sibTransId="{785E2372-C253-411D-BA60-AB9DF6E8E636}"/>
    <dgm:cxn modelId="{E0014E31-29C3-49FD-AD15-BAF8E9246985}" srcId="{96352AF4-61CD-44D1-9C2A-0467482947CA}" destId="{7FC29FCD-DB2E-40DA-89A3-4E39C831D1AE}" srcOrd="2" destOrd="0" parTransId="{04DC889A-934F-4CE4-9FB0-3C33A3B0642F}" sibTransId="{8053A7EC-AEBC-43B3-BC37-631F1C3282DF}"/>
    <dgm:cxn modelId="{74CF8A34-6AEB-44B1-934B-DEF77E71F09E}" type="presOf" srcId="{BDE3E9DA-5904-4787-88C9-38892C082C40}" destId="{AF6A840A-89FD-43CB-8B93-2217E3ED6614}" srcOrd="0" destOrd="0" presId="urn:microsoft.com/office/officeart/2005/8/layout/hList1"/>
    <dgm:cxn modelId="{0358C334-07D3-4DC5-B951-00F2F072739B}" type="presOf" srcId="{EEE0D142-B892-444E-A9EE-B22F41FF8216}" destId="{74A47E9E-8915-4A22-BFE1-D6FB6E872803}" srcOrd="0" destOrd="0" presId="urn:microsoft.com/office/officeart/2005/8/layout/hList1"/>
    <dgm:cxn modelId="{335DE13F-3064-495D-9258-330B0C480731}" srcId="{96352AF4-61CD-44D1-9C2A-0467482947CA}" destId="{F35FA82C-1F2A-408B-B064-65AD8C8911D8}" srcOrd="1" destOrd="0" parTransId="{065B243B-22CD-48F3-84B4-37ADC685FF54}" sibTransId="{E18B792C-F289-4AF2-9AB8-05501265BEA5}"/>
    <dgm:cxn modelId="{093DBF49-A380-49F1-8F7E-BEEACE96432A}" type="presOf" srcId="{345B085E-76C5-424E-B09D-945698E34CDA}" destId="{8F5F967F-4C57-4651-B89D-CAB5E1E605FD}" srcOrd="0" destOrd="0" presId="urn:microsoft.com/office/officeart/2005/8/layout/hList1"/>
    <dgm:cxn modelId="{A6EE2C6B-91E0-4EC3-ACD6-601D1A4E4DEB}" srcId="{96352AF4-61CD-44D1-9C2A-0467482947CA}" destId="{ADF2ABAD-1688-4F6A-8DD7-8AD6B73A2098}" srcOrd="4" destOrd="0" parTransId="{3F56FAE1-BD25-4812-8619-7C56A7CB1C81}" sibTransId="{BF7DB9EA-4864-4655-9D76-15110064D8B1}"/>
    <dgm:cxn modelId="{D381714D-4FD1-4BD4-AC9F-D6FF85281EC5}" srcId="{F35FA82C-1F2A-408B-B064-65AD8C8911D8}" destId="{CE6D8F4F-8C59-426E-A701-A88FAB209BBD}" srcOrd="4" destOrd="0" parTransId="{EAF5049F-4DD1-4D56-AA9F-BBB349FA02CC}" sibTransId="{8BA1F7D0-1CCA-4320-AA89-52468F224A72}"/>
    <dgm:cxn modelId="{4E7CBB4D-26DA-459F-8308-303E9978F614}" type="presOf" srcId="{2616F31C-B5C5-454D-B77C-7CD651AB5424}" destId="{8F5F967F-4C57-4651-B89D-CAB5E1E605FD}" srcOrd="0" destOrd="1" presId="urn:microsoft.com/office/officeart/2005/8/layout/hList1"/>
    <dgm:cxn modelId="{CC8B6A50-0D45-4A65-A01C-E08BD60AC8CE}" type="presOf" srcId="{CCB9E3F4-7ECC-4B24-9948-E89DFC931F88}" destId="{678D076D-9C55-484D-ADD5-DD1E394200E1}" srcOrd="0" destOrd="3" presId="urn:microsoft.com/office/officeart/2005/8/layout/hList1"/>
    <dgm:cxn modelId="{42D88450-2498-4835-A8AD-8C2B06090296}" type="presOf" srcId="{539E935C-0B26-4D78-B79C-FF8494DAE70F}" destId="{678D076D-9C55-484D-ADD5-DD1E394200E1}" srcOrd="0" destOrd="4" presId="urn:microsoft.com/office/officeart/2005/8/layout/hList1"/>
    <dgm:cxn modelId="{15327751-1B19-4F9E-8F3B-9D796A21B08D}" type="presOf" srcId="{DB9315D3-C1BD-4D2B-8E95-6DD739F877A4}" destId="{678D076D-9C55-484D-ADD5-DD1E394200E1}" srcOrd="0" destOrd="0" presId="urn:microsoft.com/office/officeart/2005/8/layout/hList1"/>
    <dgm:cxn modelId="{A78CCA51-60D7-413A-BCAC-5296DD9A05F5}" srcId="{7FC29FCD-DB2E-40DA-89A3-4E39C831D1AE}" destId="{DEA3D601-68BA-434C-967B-7DE164168D19}" srcOrd="2" destOrd="0" parTransId="{C7174CAA-5DCF-43A9-B9E3-2105AF7F5316}" sibTransId="{BF992C73-F2C3-4A37-83B4-881F1BF5EAC7}"/>
    <dgm:cxn modelId="{04676053-743B-4C81-BA6C-8CDDBDF514B1}" srcId="{7FC29FCD-DB2E-40DA-89A3-4E39C831D1AE}" destId="{CCB9E3F4-7ECC-4B24-9948-E89DFC931F88}" srcOrd="3" destOrd="0" parTransId="{7FBB8CB2-843A-47E9-A664-753E29C5B3A8}" sibTransId="{B1732132-B9DE-4283-8F40-72C507C04B74}"/>
    <dgm:cxn modelId="{63AF9B76-E8AB-4F83-ADEF-18A7240D2FA2}" srcId="{BDE3E9DA-5904-4787-88C9-38892C082C40}" destId="{7879A50E-65B2-48F2-A481-12350C41D38A}" srcOrd="3" destOrd="0" parTransId="{765CADC5-FC36-4E3C-AE7E-A6D5509D690D}" sibTransId="{56ECC827-CBD5-4F4F-9050-F8085B4FD635}"/>
    <dgm:cxn modelId="{0270D077-958A-4164-B7BD-3CC2B1FC564F}" type="presOf" srcId="{FB93C76E-CC75-4E35-9894-B0B95B3CFE47}" destId="{B59D222C-CE2F-4FAC-9C9E-1C4B7C01F46D}" srcOrd="0" destOrd="2" presId="urn:microsoft.com/office/officeart/2005/8/layout/hList1"/>
    <dgm:cxn modelId="{B1A8545A-46F7-4F82-969A-0BB7181E7DA7}" srcId="{CFD6D098-DDBE-498C-B2F1-4D9381DEEAA3}" destId="{EAF1A5ED-A986-4BAF-904A-0D3344F3196A}" srcOrd="3" destOrd="0" parTransId="{45D62D7B-CC51-437B-ADF8-C928455824B4}" sibTransId="{7016F70B-EB0A-4EEE-9256-31F32DE1B080}"/>
    <dgm:cxn modelId="{E680B07A-49E9-4A63-8EED-08B086527563}" srcId="{ADF2ABAD-1688-4F6A-8DD7-8AD6B73A2098}" destId="{2616F31C-B5C5-454D-B77C-7CD651AB5424}" srcOrd="1" destOrd="0" parTransId="{2CEDA979-D20F-4F3F-AAA4-5034357CFF1E}" sibTransId="{1BBA0EB9-CED4-4766-B7DF-61FB51C57929}"/>
    <dgm:cxn modelId="{7FD8D57B-CE9D-41BC-B97B-4CB7162CC509}" type="presOf" srcId="{938BA256-CE5C-472B-9A05-D1DFD25BFDD1}" destId="{8F5F967F-4C57-4651-B89D-CAB5E1E605FD}" srcOrd="0" destOrd="5" presId="urn:microsoft.com/office/officeart/2005/8/layout/hList1"/>
    <dgm:cxn modelId="{CF35C688-2D61-4150-81D1-0A6C526C2D7C}" type="presOf" srcId="{CE6D8F4F-8C59-426E-A701-A88FAB209BBD}" destId="{74A47E9E-8915-4A22-BFE1-D6FB6E872803}" srcOrd="0" destOrd="4" presId="urn:microsoft.com/office/officeart/2005/8/layout/hList1"/>
    <dgm:cxn modelId="{3B314A89-F82C-47BC-9F04-DAFCF897963A}" srcId="{CFD6D098-DDBE-498C-B2F1-4D9381DEEAA3}" destId="{E08A4449-9B31-42E6-9CC4-31B0224CC483}" srcOrd="2" destOrd="0" parTransId="{6A8CFC67-1FF4-4873-8B06-49ED05BD04C4}" sibTransId="{C89009EC-4FDA-4E22-B54F-F3CF1945D0B0}"/>
    <dgm:cxn modelId="{D468BB8F-517F-4CA7-B2E5-6610BF291D78}" srcId="{BDE3E9DA-5904-4787-88C9-38892C082C40}" destId="{D56F23C1-1818-45BF-A7C9-45AD144C71E3}" srcOrd="1" destOrd="0" parTransId="{D5A4EEB5-F78D-4A4D-ABD8-469FF1B78084}" sibTransId="{A7191DB5-C596-402E-B9E0-BC63208B5922}"/>
    <dgm:cxn modelId="{925C4C90-6D35-4A85-9226-067AF31A9FC4}" type="presOf" srcId="{43A9B889-608B-478B-A23B-516AB1620B3F}" destId="{678D076D-9C55-484D-ADD5-DD1E394200E1}" srcOrd="0" destOrd="1" presId="urn:microsoft.com/office/officeart/2005/8/layout/hList1"/>
    <dgm:cxn modelId="{2F87F099-21A9-4017-9EA7-58D4F29F6DED}" srcId="{ADF2ABAD-1688-4F6A-8DD7-8AD6B73A2098}" destId="{12E46E64-8A09-4329-BEAF-BF149BD748D5}" srcOrd="2" destOrd="0" parTransId="{8F47F679-AD2B-4DAD-B281-8084C45B9358}" sibTransId="{39130979-2775-41B6-B1F5-3546BB4A926F}"/>
    <dgm:cxn modelId="{4FE20F9A-5E02-4EAB-B531-DBD061D931F7}" type="presOf" srcId="{DEA3D601-68BA-434C-967B-7DE164168D19}" destId="{678D076D-9C55-484D-ADD5-DD1E394200E1}" srcOrd="0" destOrd="2" presId="urn:microsoft.com/office/officeart/2005/8/layout/hList1"/>
    <dgm:cxn modelId="{D75E669C-5B98-4B94-81E4-623A8259F474}" type="presOf" srcId="{293BD774-3812-4FA1-BB8F-D68734C82DD8}" destId="{E9084DDF-CC00-4667-9D87-70EF81617B55}" srcOrd="0" destOrd="1" presId="urn:microsoft.com/office/officeart/2005/8/layout/hList1"/>
    <dgm:cxn modelId="{D916EFA0-97F2-4B35-885E-78ABA7D01D14}" srcId="{96352AF4-61CD-44D1-9C2A-0467482947CA}" destId="{CFD6D098-DDBE-498C-B2F1-4D9381DEEAA3}" srcOrd="3" destOrd="0" parTransId="{2803EE2F-7F6A-4C01-A001-547B86F90553}" sibTransId="{705849C0-9C75-47D7-A21E-395BE2986496}"/>
    <dgm:cxn modelId="{0919A2A4-B7D9-4782-A5D2-2493C71CA7BC}" type="presOf" srcId="{5DA897B8-FAF6-49E7-9569-958DA9BAC5FE}" destId="{B59D222C-CE2F-4FAC-9C9E-1C4B7C01F46D}" srcOrd="0" destOrd="4" presId="urn:microsoft.com/office/officeart/2005/8/layout/hList1"/>
    <dgm:cxn modelId="{DA90E9A4-39FD-4403-B8E3-CC5674E2C6CA}" type="presOf" srcId="{8A969642-4BF0-4BD7-8FF1-747BAE9347C8}" destId="{74A47E9E-8915-4A22-BFE1-D6FB6E872803}" srcOrd="0" destOrd="2" presId="urn:microsoft.com/office/officeart/2005/8/layout/hList1"/>
    <dgm:cxn modelId="{B06A24A6-A745-4A50-9622-19C647FD543B}" type="presOf" srcId="{ADF2ABAD-1688-4F6A-8DD7-8AD6B73A2098}" destId="{D5E8BBDF-D617-4ED4-B64B-1C2722694DC6}" srcOrd="0" destOrd="0" presId="urn:microsoft.com/office/officeart/2005/8/layout/hList1"/>
    <dgm:cxn modelId="{9953D8A6-6A2E-40C7-AC8A-F6B1D8E59888}" type="presOf" srcId="{2F511BBE-6391-4069-AF9D-6CA8993D85B8}" destId="{E9084DDF-CC00-4667-9D87-70EF81617B55}" srcOrd="0" destOrd="0" presId="urn:microsoft.com/office/officeart/2005/8/layout/hList1"/>
    <dgm:cxn modelId="{C7BF63A7-6647-4AC0-925B-C76452A09536}" type="presOf" srcId="{EAF1A5ED-A986-4BAF-904A-0D3344F3196A}" destId="{E9084DDF-CC00-4667-9D87-70EF81617B55}" srcOrd="0" destOrd="3" presId="urn:microsoft.com/office/officeart/2005/8/layout/hList1"/>
    <dgm:cxn modelId="{FF529BA7-0BE2-4C78-B55A-89ECAF74CA0C}" srcId="{ADF2ABAD-1688-4F6A-8DD7-8AD6B73A2098}" destId="{86367760-99AC-425C-BFA6-E03905F4EAF3}" srcOrd="3" destOrd="0" parTransId="{B3190848-7864-4D46-BB44-077FEFE8E550}" sibTransId="{0A35DF2B-E818-4ABC-9D3C-65FE2D49BBB5}"/>
    <dgm:cxn modelId="{33CA83AB-7900-4A0E-B9C5-558267F92EB4}" srcId="{F35FA82C-1F2A-408B-B064-65AD8C8911D8}" destId="{8A969642-4BF0-4BD7-8FF1-747BAE9347C8}" srcOrd="2" destOrd="0" parTransId="{E405615E-1FDE-47E2-82AE-7BE7F004FD13}" sibTransId="{701A02C0-E280-4A26-BC01-E76CEB494CE8}"/>
    <dgm:cxn modelId="{177FEEBE-C576-4463-ABA1-237CCA78449E}" srcId="{CFD6D098-DDBE-498C-B2F1-4D9381DEEAA3}" destId="{2F511BBE-6391-4069-AF9D-6CA8993D85B8}" srcOrd="0" destOrd="0" parTransId="{497D59D7-5F32-42A6-AB6B-C5F226ACA957}" sibTransId="{D1022966-5CE5-4AB6-BB86-65C502B18796}"/>
    <dgm:cxn modelId="{946713BF-8279-4D63-ABCA-E2F6101E7E31}" srcId="{ADF2ABAD-1688-4F6A-8DD7-8AD6B73A2098}" destId="{345B085E-76C5-424E-B09D-945698E34CDA}" srcOrd="0" destOrd="0" parTransId="{22C7E9DF-568E-4C88-AEA5-7B1119685FD8}" sibTransId="{DABE8CF5-9821-4A02-9B2C-30C66C8FB099}"/>
    <dgm:cxn modelId="{5793A3C0-3AFC-4301-878E-EA453851B91A}" type="presOf" srcId="{12E46E64-8A09-4329-BEAF-BF149BD748D5}" destId="{8F5F967F-4C57-4651-B89D-CAB5E1E605FD}" srcOrd="0" destOrd="2" presId="urn:microsoft.com/office/officeart/2005/8/layout/hList1"/>
    <dgm:cxn modelId="{05CA7BC3-6A86-46F9-9FC5-51ACB74B9C4C}" srcId="{BDE3E9DA-5904-4787-88C9-38892C082C40}" destId="{CDDAB949-EB33-4140-A89B-57D56E32D03F}" srcOrd="0" destOrd="0" parTransId="{DAD0FB0E-7856-4E34-85CF-582A7180A6B4}" sibTransId="{92B10F17-0520-4537-AF05-69207CF7D94A}"/>
    <dgm:cxn modelId="{32A87EC8-4FFC-4239-B7E6-94BB2F2E74E8}" srcId="{7FC29FCD-DB2E-40DA-89A3-4E39C831D1AE}" destId="{A44ED1FC-30CF-427A-BC12-0052F6891513}" srcOrd="5" destOrd="0" parTransId="{680FD433-C0C7-42F6-A76F-B6D0E7B5C10D}" sibTransId="{B0CF7D96-BADA-4386-B51B-84CB1BC6479C}"/>
    <dgm:cxn modelId="{F84D9BC9-BEF7-454B-8EFB-DAFC5BA2C1FA}" srcId="{F35FA82C-1F2A-408B-B064-65AD8C8911D8}" destId="{94F75E43-2EBB-44CB-B4E7-E7C2534F5259}" srcOrd="1" destOrd="0" parTransId="{266DBA78-BFB1-4023-B474-336673BB3B3D}" sibTransId="{6CAA7130-AC5B-49C0-BBA5-6AC03672482A}"/>
    <dgm:cxn modelId="{DABFDFCC-0D7B-4089-BAD0-15D09495F050}" srcId="{7FC29FCD-DB2E-40DA-89A3-4E39C831D1AE}" destId="{DB9315D3-C1BD-4D2B-8E95-6DD739F877A4}" srcOrd="0" destOrd="0" parTransId="{640B4283-67C6-40D2-8B32-30AB71B982D4}" sibTransId="{5BFDB21B-7CD1-46DF-B5AB-01DAF34223C1}"/>
    <dgm:cxn modelId="{C2CCCCD1-755A-42F3-86E7-752EE39744AC}" type="presOf" srcId="{CFD6D098-DDBE-498C-B2F1-4D9381DEEAA3}" destId="{A329C008-813C-4889-BA9F-273AB75D4823}" srcOrd="0" destOrd="0" presId="urn:microsoft.com/office/officeart/2005/8/layout/hList1"/>
    <dgm:cxn modelId="{95C61BD2-ADCA-4959-842F-4AF628F95466}" type="presOf" srcId="{D56F23C1-1818-45BF-A7C9-45AD144C71E3}" destId="{B59D222C-CE2F-4FAC-9C9E-1C4B7C01F46D}" srcOrd="0" destOrd="1" presId="urn:microsoft.com/office/officeart/2005/8/layout/hList1"/>
    <dgm:cxn modelId="{9A12ABD2-F52F-4471-835E-211007F4E5E4}" type="presOf" srcId="{7FC29FCD-DB2E-40DA-89A3-4E39C831D1AE}" destId="{D49074F5-DD65-4CE2-A716-3441E709C33C}" srcOrd="0" destOrd="0" presId="urn:microsoft.com/office/officeart/2005/8/layout/hList1"/>
    <dgm:cxn modelId="{69811FD5-AB65-4FD6-95B7-2B8F0E3B6392}" type="presOf" srcId="{96352AF4-61CD-44D1-9C2A-0467482947CA}" destId="{A03FFD37-2DA4-4471-9B78-08F871399C2E}" srcOrd="0" destOrd="0" presId="urn:microsoft.com/office/officeart/2005/8/layout/hList1"/>
    <dgm:cxn modelId="{F0A32EDB-3980-4D89-B3C3-8B0BD21C4523}" srcId="{ADF2ABAD-1688-4F6A-8DD7-8AD6B73A2098}" destId="{94C0F36E-C9FF-4E31-9028-2B6D91157989}" srcOrd="4" destOrd="0" parTransId="{E2D89BF5-3DB7-438F-B9E7-04FB4D3C1F75}" sibTransId="{92CA5B09-6A16-4048-8F1C-9959546B474C}"/>
    <dgm:cxn modelId="{25DDE9E7-6EC3-47BD-A695-6696456EC403}" type="presOf" srcId="{F35FA82C-1F2A-408B-B064-65AD8C8911D8}" destId="{75F9B76B-4888-4275-B7F0-3F90BF84915D}" srcOrd="0" destOrd="0" presId="urn:microsoft.com/office/officeart/2005/8/layout/hList1"/>
    <dgm:cxn modelId="{1E76DDF4-1833-434A-A093-830CB9C4E8B0}" srcId="{BDE3E9DA-5904-4787-88C9-38892C082C40}" destId="{5DA897B8-FAF6-49E7-9569-958DA9BAC5FE}" srcOrd="4" destOrd="0" parTransId="{A70DE86F-2A61-4150-8DFB-AE046F0EB3B7}" sibTransId="{F22DA4C5-6D5E-42C0-B5E3-471DAAD76EF7}"/>
    <dgm:cxn modelId="{3A5774F5-AB08-4ECA-9424-9AA8E9BE9E5D}" srcId="{ADF2ABAD-1688-4F6A-8DD7-8AD6B73A2098}" destId="{938BA256-CE5C-472B-9A05-D1DFD25BFDD1}" srcOrd="5" destOrd="0" parTransId="{0B40F1DC-B9CC-4244-9F55-30DD3BEA2B8F}" sibTransId="{EBEF143C-0D4B-47EE-AF6F-B4C224F7712C}"/>
    <dgm:cxn modelId="{3AE707FF-2B18-448D-AADB-4E42A769BC30}" type="presOf" srcId="{CDDAB949-EB33-4140-A89B-57D56E32D03F}" destId="{B59D222C-CE2F-4FAC-9C9E-1C4B7C01F46D}" srcOrd="0" destOrd="0" presId="urn:microsoft.com/office/officeart/2005/8/layout/hList1"/>
    <dgm:cxn modelId="{687F9DFF-167C-4EA9-99B1-92C13332A292}" type="presOf" srcId="{86367760-99AC-425C-BFA6-E03905F4EAF3}" destId="{8F5F967F-4C57-4651-B89D-CAB5E1E605FD}" srcOrd="0" destOrd="3" presId="urn:microsoft.com/office/officeart/2005/8/layout/hList1"/>
    <dgm:cxn modelId="{4D13452D-0F27-43FA-A962-DD473008F93C}" type="presParOf" srcId="{A03FFD37-2DA4-4471-9B78-08F871399C2E}" destId="{FCFDB04C-F281-417F-9167-A961BC48016B}" srcOrd="0" destOrd="0" presId="urn:microsoft.com/office/officeart/2005/8/layout/hList1"/>
    <dgm:cxn modelId="{7A483C20-E632-4F42-9514-9572067C05BE}" type="presParOf" srcId="{FCFDB04C-F281-417F-9167-A961BC48016B}" destId="{AF6A840A-89FD-43CB-8B93-2217E3ED6614}" srcOrd="0" destOrd="0" presId="urn:microsoft.com/office/officeart/2005/8/layout/hList1"/>
    <dgm:cxn modelId="{8524944B-B0F5-43A4-AEAD-3DB23721E3F8}" type="presParOf" srcId="{FCFDB04C-F281-417F-9167-A961BC48016B}" destId="{B59D222C-CE2F-4FAC-9C9E-1C4B7C01F46D}" srcOrd="1" destOrd="0" presId="urn:microsoft.com/office/officeart/2005/8/layout/hList1"/>
    <dgm:cxn modelId="{AC8D0EE3-8523-427F-9CF6-CED098FAA102}" type="presParOf" srcId="{A03FFD37-2DA4-4471-9B78-08F871399C2E}" destId="{79FE1D75-5E76-41F8-98C5-0B1BC9133241}" srcOrd="1" destOrd="0" presId="urn:microsoft.com/office/officeart/2005/8/layout/hList1"/>
    <dgm:cxn modelId="{79026371-7C58-494C-9925-8D9820624C33}" type="presParOf" srcId="{A03FFD37-2DA4-4471-9B78-08F871399C2E}" destId="{41697095-2BF3-4C36-A5D5-02EDD99DD9FB}" srcOrd="2" destOrd="0" presId="urn:microsoft.com/office/officeart/2005/8/layout/hList1"/>
    <dgm:cxn modelId="{44CF1DD0-8F29-4580-AC3D-060F23B4FF60}" type="presParOf" srcId="{41697095-2BF3-4C36-A5D5-02EDD99DD9FB}" destId="{75F9B76B-4888-4275-B7F0-3F90BF84915D}" srcOrd="0" destOrd="0" presId="urn:microsoft.com/office/officeart/2005/8/layout/hList1"/>
    <dgm:cxn modelId="{82CD3A77-0601-4604-A5D4-77BD224C827C}" type="presParOf" srcId="{41697095-2BF3-4C36-A5D5-02EDD99DD9FB}" destId="{74A47E9E-8915-4A22-BFE1-D6FB6E872803}" srcOrd="1" destOrd="0" presId="urn:microsoft.com/office/officeart/2005/8/layout/hList1"/>
    <dgm:cxn modelId="{C0E0A8DA-A1B7-4869-985D-D58148E0BA2B}" type="presParOf" srcId="{A03FFD37-2DA4-4471-9B78-08F871399C2E}" destId="{36F09505-78BE-4A18-BAEE-7FD36B34CACD}" srcOrd="3" destOrd="0" presId="urn:microsoft.com/office/officeart/2005/8/layout/hList1"/>
    <dgm:cxn modelId="{B0687A72-A9EC-4DB4-ABFB-9AA8443CFE4A}" type="presParOf" srcId="{A03FFD37-2DA4-4471-9B78-08F871399C2E}" destId="{EB8E7B11-3973-4CCF-B45C-12D38CD9346F}" srcOrd="4" destOrd="0" presId="urn:microsoft.com/office/officeart/2005/8/layout/hList1"/>
    <dgm:cxn modelId="{F0FB5A64-532F-4C25-9022-D50C6C727A39}" type="presParOf" srcId="{EB8E7B11-3973-4CCF-B45C-12D38CD9346F}" destId="{D49074F5-DD65-4CE2-A716-3441E709C33C}" srcOrd="0" destOrd="0" presId="urn:microsoft.com/office/officeart/2005/8/layout/hList1"/>
    <dgm:cxn modelId="{9DEFC98D-00F3-4DE4-AD3D-874491854032}" type="presParOf" srcId="{EB8E7B11-3973-4CCF-B45C-12D38CD9346F}" destId="{678D076D-9C55-484D-ADD5-DD1E394200E1}" srcOrd="1" destOrd="0" presId="urn:microsoft.com/office/officeart/2005/8/layout/hList1"/>
    <dgm:cxn modelId="{7BE12FB7-7916-4E02-8696-CA80DF8BE635}" type="presParOf" srcId="{A03FFD37-2DA4-4471-9B78-08F871399C2E}" destId="{58ACF0C9-5B21-4833-8D39-B2516B5D7852}" srcOrd="5" destOrd="0" presId="urn:microsoft.com/office/officeart/2005/8/layout/hList1"/>
    <dgm:cxn modelId="{30785E9D-2156-4FC8-86A3-7DBD954BE7EE}" type="presParOf" srcId="{A03FFD37-2DA4-4471-9B78-08F871399C2E}" destId="{D2F249D2-C45C-4BE5-943E-1D1286FD62F5}" srcOrd="6" destOrd="0" presId="urn:microsoft.com/office/officeart/2005/8/layout/hList1"/>
    <dgm:cxn modelId="{25469CB7-FBF4-48B9-A331-D52CDB9FD464}" type="presParOf" srcId="{D2F249D2-C45C-4BE5-943E-1D1286FD62F5}" destId="{A329C008-813C-4889-BA9F-273AB75D4823}" srcOrd="0" destOrd="0" presId="urn:microsoft.com/office/officeart/2005/8/layout/hList1"/>
    <dgm:cxn modelId="{D5968E16-2E7B-431D-9CDC-D8B86C048E1F}" type="presParOf" srcId="{D2F249D2-C45C-4BE5-943E-1D1286FD62F5}" destId="{E9084DDF-CC00-4667-9D87-70EF81617B55}" srcOrd="1" destOrd="0" presId="urn:microsoft.com/office/officeart/2005/8/layout/hList1"/>
    <dgm:cxn modelId="{AFFADD46-1DDD-4D3F-A264-6B0E06AE8B9B}" type="presParOf" srcId="{A03FFD37-2DA4-4471-9B78-08F871399C2E}" destId="{9F3D7515-6730-4C70-9A18-94219D10D381}" srcOrd="7" destOrd="0" presId="urn:microsoft.com/office/officeart/2005/8/layout/hList1"/>
    <dgm:cxn modelId="{64B11240-5952-477D-9F52-61B681C4B8E4}" type="presParOf" srcId="{A03FFD37-2DA4-4471-9B78-08F871399C2E}" destId="{676E14DF-88F4-4EFD-A09D-9B68566FC7B8}" srcOrd="8" destOrd="0" presId="urn:microsoft.com/office/officeart/2005/8/layout/hList1"/>
    <dgm:cxn modelId="{251ABC65-15E9-48E4-A788-742B2E1DF979}" type="presParOf" srcId="{676E14DF-88F4-4EFD-A09D-9B68566FC7B8}" destId="{D5E8BBDF-D617-4ED4-B64B-1C2722694DC6}" srcOrd="0" destOrd="0" presId="urn:microsoft.com/office/officeart/2005/8/layout/hList1"/>
    <dgm:cxn modelId="{1A5B2BAD-D987-4D20-8717-F67EDBE53F69}" type="presParOf" srcId="{676E14DF-88F4-4EFD-A09D-9B68566FC7B8}" destId="{8F5F967F-4C57-4651-B89D-CAB5E1E605F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CD82B-FE07-41C0-B80B-79890F4B6A58}">
      <dsp:nvSpPr>
        <dsp:cNvPr id="0" name=""/>
        <dsp:cNvSpPr/>
      </dsp:nvSpPr>
      <dsp:spPr>
        <a:xfrm>
          <a:off x="0" y="1662"/>
          <a:ext cx="10895369"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E815A-2FCB-404A-B823-8D8C7775DB72}">
      <dsp:nvSpPr>
        <dsp:cNvPr id="0" name=""/>
        <dsp:cNvSpPr/>
      </dsp:nvSpPr>
      <dsp:spPr>
        <a:xfrm>
          <a:off x="0" y="1662"/>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ym typeface="Wingdings 2" panose="05020102010507070707" pitchFamily="18" charset="2"/>
            </a:rPr>
            <a:t> </a:t>
          </a:r>
          <a:r>
            <a:rPr lang="en-US" sz="2600" kern="1200" dirty="0"/>
            <a:t>What is the Hampshire Autism Partnership Board</a:t>
          </a:r>
          <a:endParaRPr lang="en-GB" sz="2600" kern="1200" dirty="0"/>
        </a:p>
      </dsp:txBody>
      <dsp:txXfrm>
        <a:off x="0" y="1662"/>
        <a:ext cx="10895369" cy="566825"/>
      </dsp:txXfrm>
    </dsp:sp>
    <dsp:sp modelId="{0FF857CD-B399-40F6-87DC-F4F2B92EFA6A}">
      <dsp:nvSpPr>
        <dsp:cNvPr id="0" name=""/>
        <dsp:cNvSpPr/>
      </dsp:nvSpPr>
      <dsp:spPr>
        <a:xfrm>
          <a:off x="0" y="568487"/>
          <a:ext cx="10895369" cy="0"/>
        </a:xfrm>
        <a:prstGeom prst="line">
          <a:avLst/>
        </a:prstGeom>
        <a:solidFill>
          <a:schemeClr val="accent3">
            <a:hueOff val="2249809"/>
            <a:satOff val="438"/>
            <a:lumOff val="2353"/>
            <a:alphaOff val="0"/>
          </a:schemeClr>
        </a:solidFill>
        <a:ln w="19050" cap="rnd" cmpd="sng" algn="ctr">
          <a:solidFill>
            <a:schemeClr val="accent3">
              <a:hueOff val="2249809"/>
              <a:satOff val="438"/>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E1990D-E463-4E8F-AE47-16AC3E19FBBB}">
      <dsp:nvSpPr>
        <dsp:cNvPr id="0" name=""/>
        <dsp:cNvSpPr/>
      </dsp:nvSpPr>
      <dsp:spPr>
        <a:xfrm>
          <a:off x="0" y="568487"/>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ym typeface="Wingdings 2" panose="05020102010507070707" pitchFamily="18" charset="2"/>
            </a:rPr>
            <a:t> Understanding Autism – what is it and how do we talk about it</a:t>
          </a:r>
          <a:endParaRPr lang="en-GB" sz="2600" kern="1200" dirty="0"/>
        </a:p>
      </dsp:txBody>
      <dsp:txXfrm>
        <a:off x="0" y="568487"/>
        <a:ext cx="10895369" cy="566825"/>
      </dsp:txXfrm>
    </dsp:sp>
    <dsp:sp modelId="{2FD1F610-6FC7-431F-8B2F-66BED49F17AA}">
      <dsp:nvSpPr>
        <dsp:cNvPr id="0" name=""/>
        <dsp:cNvSpPr/>
      </dsp:nvSpPr>
      <dsp:spPr>
        <a:xfrm>
          <a:off x="0" y="1135313"/>
          <a:ext cx="10895369" cy="0"/>
        </a:xfrm>
        <a:prstGeom prst="line">
          <a:avLst/>
        </a:prstGeom>
        <a:solidFill>
          <a:schemeClr val="accent3">
            <a:hueOff val="4499617"/>
            <a:satOff val="876"/>
            <a:lumOff val="4706"/>
            <a:alphaOff val="0"/>
          </a:schemeClr>
        </a:solidFill>
        <a:ln w="19050" cap="rnd" cmpd="sng" algn="ctr">
          <a:solidFill>
            <a:schemeClr val="accent3">
              <a:hueOff val="4499617"/>
              <a:satOff val="876"/>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5F3FB8-3D33-4431-B310-FEF07DACF9EF}">
      <dsp:nvSpPr>
        <dsp:cNvPr id="0" name=""/>
        <dsp:cNvSpPr/>
      </dsp:nvSpPr>
      <dsp:spPr>
        <a:xfrm>
          <a:off x="0" y="1135313"/>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ym typeface="Wingdings 2" panose="05020102010507070707" pitchFamily="18" charset="2"/>
            </a:rPr>
            <a:t> </a:t>
          </a:r>
          <a:r>
            <a:rPr lang="en-GB" sz="2600" kern="1200" dirty="0"/>
            <a:t>Things to consider</a:t>
          </a:r>
        </a:p>
      </dsp:txBody>
      <dsp:txXfrm>
        <a:off x="0" y="1135313"/>
        <a:ext cx="10895369" cy="566825"/>
      </dsp:txXfrm>
    </dsp:sp>
    <dsp:sp modelId="{940F72B4-8930-4367-A825-A077AA26F315}">
      <dsp:nvSpPr>
        <dsp:cNvPr id="0" name=""/>
        <dsp:cNvSpPr/>
      </dsp:nvSpPr>
      <dsp:spPr>
        <a:xfrm>
          <a:off x="0" y="1702138"/>
          <a:ext cx="10895369" cy="0"/>
        </a:xfrm>
        <a:prstGeom prst="line">
          <a:avLst/>
        </a:prstGeom>
        <a:solidFill>
          <a:schemeClr val="accent3">
            <a:hueOff val="6749426"/>
            <a:satOff val="1313"/>
            <a:lumOff val="7059"/>
            <a:alphaOff val="0"/>
          </a:schemeClr>
        </a:solidFill>
        <a:ln w="19050" cap="rnd" cmpd="sng" algn="ctr">
          <a:solidFill>
            <a:schemeClr val="accent3">
              <a:hueOff val="6749426"/>
              <a:satOff val="1313"/>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F0D44F-2C7D-44C9-A4DF-BE93508A82EE}">
      <dsp:nvSpPr>
        <dsp:cNvPr id="0" name=""/>
        <dsp:cNvSpPr/>
      </dsp:nvSpPr>
      <dsp:spPr>
        <a:xfrm>
          <a:off x="0" y="1702138"/>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ym typeface="Wingdings 2" panose="05020102010507070707" pitchFamily="18" charset="2"/>
            </a:rPr>
            <a:t> </a:t>
          </a:r>
          <a:r>
            <a:rPr lang="en-US" sz="2600" kern="1200" dirty="0"/>
            <a:t>The Hampshire Autism Strategy</a:t>
          </a:r>
          <a:endParaRPr lang="en-GB" sz="2600" kern="1200" dirty="0"/>
        </a:p>
      </dsp:txBody>
      <dsp:txXfrm>
        <a:off x="0" y="1702138"/>
        <a:ext cx="10895369" cy="566825"/>
      </dsp:txXfrm>
    </dsp:sp>
    <dsp:sp modelId="{7ED25A1A-462C-470A-9B99-8DF376273207}">
      <dsp:nvSpPr>
        <dsp:cNvPr id="0" name=""/>
        <dsp:cNvSpPr/>
      </dsp:nvSpPr>
      <dsp:spPr>
        <a:xfrm>
          <a:off x="0" y="2268963"/>
          <a:ext cx="10895369" cy="0"/>
        </a:xfrm>
        <a:prstGeom prst="line">
          <a:avLst/>
        </a:prstGeom>
        <a:solidFill>
          <a:schemeClr val="accent3">
            <a:hueOff val="8999235"/>
            <a:satOff val="1751"/>
            <a:lumOff val="9412"/>
            <a:alphaOff val="0"/>
          </a:schemeClr>
        </a:solidFill>
        <a:ln w="19050" cap="rnd" cmpd="sng" algn="ctr">
          <a:solidFill>
            <a:schemeClr val="accent3">
              <a:hueOff val="8999235"/>
              <a:satOff val="1751"/>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FF9C2D-D8D2-4926-8045-0418ABCE3A41}">
      <dsp:nvSpPr>
        <dsp:cNvPr id="0" name=""/>
        <dsp:cNvSpPr/>
      </dsp:nvSpPr>
      <dsp:spPr>
        <a:xfrm>
          <a:off x="0" y="2268963"/>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ym typeface="Wingdings 2" panose="05020102010507070707" pitchFamily="18" charset="2"/>
            </a:rPr>
            <a:t> Resources</a:t>
          </a:r>
          <a:endParaRPr lang="en-GB" sz="2600" kern="1200" dirty="0"/>
        </a:p>
      </dsp:txBody>
      <dsp:txXfrm>
        <a:off x="0" y="2268963"/>
        <a:ext cx="10895369" cy="566825"/>
      </dsp:txXfrm>
    </dsp:sp>
    <dsp:sp modelId="{EBB69902-2356-40A5-8391-9C87698BC078}">
      <dsp:nvSpPr>
        <dsp:cNvPr id="0" name=""/>
        <dsp:cNvSpPr/>
      </dsp:nvSpPr>
      <dsp:spPr>
        <a:xfrm>
          <a:off x="0" y="2835789"/>
          <a:ext cx="10895369" cy="0"/>
        </a:xfrm>
        <a:prstGeom prst="line">
          <a:avLst/>
        </a:prstGeom>
        <a:solidFill>
          <a:schemeClr val="accent3">
            <a:hueOff val="11249043"/>
            <a:satOff val="2189"/>
            <a:lumOff val="11765"/>
            <a:alphaOff val="0"/>
          </a:schemeClr>
        </a:solidFill>
        <a:ln w="19050" cap="rnd" cmpd="sng" algn="ctr">
          <a:solidFill>
            <a:schemeClr val="accent3">
              <a:hueOff val="11249043"/>
              <a:satOff val="2189"/>
              <a:lumOff val="1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3408D-DF50-4804-AB14-BC7D6B8AF51F}">
      <dsp:nvSpPr>
        <dsp:cNvPr id="0" name=""/>
        <dsp:cNvSpPr/>
      </dsp:nvSpPr>
      <dsp:spPr>
        <a:xfrm>
          <a:off x="0" y="2835789"/>
          <a:ext cx="10895369" cy="566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ym typeface="Wingdings 2" panose="05020102010507070707" pitchFamily="18" charset="2"/>
            </a:rPr>
            <a:t> </a:t>
          </a:r>
          <a:r>
            <a:rPr lang="en-US" sz="2600" kern="1200"/>
            <a:t>Questions </a:t>
          </a:r>
          <a:endParaRPr lang="en-GB" sz="2600" kern="1200"/>
        </a:p>
      </dsp:txBody>
      <dsp:txXfrm>
        <a:off x="0" y="2835789"/>
        <a:ext cx="10895369" cy="5668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0ABBA-825D-48B1-A8E1-0B3E0043E758}">
      <dsp:nvSpPr>
        <dsp:cNvPr id="0" name=""/>
        <dsp:cNvSpPr/>
      </dsp:nvSpPr>
      <dsp:spPr>
        <a:xfrm>
          <a:off x="0" y="332221"/>
          <a:ext cx="5616216" cy="1289925"/>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881" tIns="270764" rIns="43588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1"/>
              </a:solidFill>
              <a:latin typeface="+mn-lt"/>
              <a:cs typeface="Arial" panose="020B0604020202020204" pitchFamily="34" charset="0"/>
            </a:rPr>
            <a:t>Having an Autism Ambassadors in every school is a great way to ensure there is someone with knowledge to be an ally to an Autistic individual -   </a:t>
          </a:r>
          <a:r>
            <a:rPr lang="en-GB" sz="13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Autism Ambassador Scheme for Hampshire, Portsmouth, Southampton and Isle of Wight (ascambassador.org.uk)</a:t>
          </a:r>
          <a:endParaRPr lang="en-US" sz="1300" kern="1200" dirty="0">
            <a:solidFill>
              <a:schemeClr val="bg1"/>
            </a:solidFill>
            <a:latin typeface="+mn-lt"/>
            <a:cs typeface="Arial" panose="020B0604020202020204" pitchFamily="34" charset="0"/>
          </a:endParaRPr>
        </a:p>
      </dsp:txBody>
      <dsp:txXfrm>
        <a:off x="0" y="332221"/>
        <a:ext cx="5616216" cy="1289925"/>
      </dsp:txXfrm>
    </dsp:sp>
    <dsp:sp modelId="{168F893D-F05F-4A20-A89D-AB7D978C9BB5}">
      <dsp:nvSpPr>
        <dsp:cNvPr id="0" name=""/>
        <dsp:cNvSpPr/>
      </dsp:nvSpPr>
      <dsp:spPr>
        <a:xfrm>
          <a:off x="280810" y="140341"/>
          <a:ext cx="3931351" cy="383760"/>
        </a:xfrm>
        <a:prstGeom prst="roundRect">
          <a:avLst/>
        </a:prstGeom>
        <a:solidFill>
          <a:schemeClr val="accent5">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6" tIns="0" rIns="148596" bIns="0" numCol="1" spcCol="1270" anchor="ctr" anchorCtr="0">
          <a:noAutofit/>
        </a:bodyPr>
        <a:lstStyle/>
        <a:p>
          <a:pPr marL="0" lvl="0" indent="0" algn="l" defTabSz="577850">
            <a:lnSpc>
              <a:spcPct val="90000"/>
            </a:lnSpc>
            <a:spcBef>
              <a:spcPct val="0"/>
            </a:spcBef>
            <a:spcAft>
              <a:spcPct val="35000"/>
            </a:spcAft>
            <a:buNone/>
          </a:pPr>
          <a:r>
            <a:rPr lang="en-US" sz="1300" b="1" kern="1200">
              <a:solidFill>
                <a:schemeClr val="bg1"/>
              </a:solidFill>
              <a:latin typeface="+mn-lt"/>
              <a:cs typeface="Arial" panose="020B0604020202020204" pitchFamily="34" charset="0"/>
            </a:rPr>
            <a:t>Autism Ambassadors </a:t>
          </a:r>
        </a:p>
      </dsp:txBody>
      <dsp:txXfrm>
        <a:off x="299544" y="159075"/>
        <a:ext cx="3893883" cy="346292"/>
      </dsp:txXfrm>
    </dsp:sp>
    <dsp:sp modelId="{D63C30C6-0F0C-48B9-8F29-DDCD1AD0C281}">
      <dsp:nvSpPr>
        <dsp:cNvPr id="0" name=""/>
        <dsp:cNvSpPr/>
      </dsp:nvSpPr>
      <dsp:spPr>
        <a:xfrm>
          <a:off x="0" y="1884227"/>
          <a:ext cx="5616216" cy="1760850"/>
        </a:xfrm>
        <a:prstGeom prst="rect">
          <a:avLst/>
        </a:prstGeom>
        <a:solidFill>
          <a:schemeClr val="lt1">
            <a:alpha val="90000"/>
            <a:hueOff val="0"/>
            <a:satOff val="0"/>
            <a:lumOff val="0"/>
            <a:alphaOff val="0"/>
          </a:schemeClr>
        </a:solidFill>
        <a:ln w="19050" cap="rnd" cmpd="sng" algn="ctr">
          <a:solidFill>
            <a:schemeClr val="accent5">
              <a:hueOff val="-2627937"/>
              <a:satOff val="-17848"/>
              <a:lumOff val="-74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881" tIns="270764" rIns="43588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solidFill>
                <a:schemeClr val="bg1"/>
              </a:solidFill>
            </a:rPr>
            <a:t>There are several e-learning and courses about Autism via the learning zone - </a:t>
          </a:r>
          <a:r>
            <a:rPr lang="en-GB" sz="130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Learning Zone (sharepoint.com)</a:t>
          </a:r>
          <a:r>
            <a:rPr lang="en-GB" sz="1300" kern="1200">
              <a:solidFill>
                <a:schemeClr val="bg1"/>
              </a:solidFill>
            </a:rPr>
            <a:t> </a:t>
          </a:r>
          <a:endParaRPr lang="en-US" sz="1300" kern="1200">
            <a:solidFill>
              <a:schemeClr val="bg1"/>
            </a:solidFill>
            <a:latin typeface="+mn-lt"/>
            <a:cs typeface="Arial" panose="020B0604020202020204" pitchFamily="34" charset="0"/>
          </a:endParaRPr>
        </a:p>
        <a:p>
          <a:pPr marL="114300" lvl="1" indent="-114300" algn="l" defTabSz="577850">
            <a:lnSpc>
              <a:spcPct val="90000"/>
            </a:lnSpc>
            <a:spcBef>
              <a:spcPct val="0"/>
            </a:spcBef>
            <a:spcAft>
              <a:spcPct val="15000"/>
            </a:spcAft>
            <a:buChar char="•"/>
          </a:pPr>
          <a:r>
            <a:rPr lang="en-US" sz="1300" kern="1200">
              <a:solidFill>
                <a:schemeClr val="bg1"/>
              </a:solidFill>
              <a:latin typeface="+mn-lt"/>
              <a:cs typeface="Arial" panose="020B0604020202020204" pitchFamily="34" charset="0"/>
            </a:rPr>
            <a:t>AET Better Alliance training facilitated by Henry Tyndale School</a:t>
          </a:r>
        </a:p>
        <a:p>
          <a:pPr marL="114300" lvl="1" indent="-114300" algn="l" defTabSz="577850">
            <a:lnSpc>
              <a:spcPct val="90000"/>
            </a:lnSpc>
            <a:spcBef>
              <a:spcPct val="0"/>
            </a:spcBef>
            <a:spcAft>
              <a:spcPct val="15000"/>
            </a:spcAft>
            <a:buChar char="•"/>
          </a:pPr>
          <a:r>
            <a:rPr lang="en-US" sz="1300" kern="1200">
              <a:solidFill>
                <a:schemeClr val="bg1"/>
              </a:solidFill>
              <a:latin typeface="+mn-lt"/>
              <a:cs typeface="Arial" panose="020B0604020202020204" pitchFamily="34" charset="0"/>
            </a:rPr>
            <a:t>Moodle training</a:t>
          </a:r>
        </a:p>
        <a:p>
          <a:pPr marL="114300" lvl="1" indent="-114300" algn="l" defTabSz="577850">
            <a:lnSpc>
              <a:spcPct val="90000"/>
            </a:lnSpc>
            <a:spcBef>
              <a:spcPct val="0"/>
            </a:spcBef>
            <a:spcAft>
              <a:spcPct val="15000"/>
            </a:spcAft>
            <a:buChar char="•"/>
          </a:pPr>
          <a:r>
            <a:rPr lang="en-US" sz="1300" kern="1200">
              <a:solidFill>
                <a:schemeClr val="bg1"/>
              </a:solidFill>
              <a:latin typeface="+mn-lt"/>
              <a:cs typeface="Arial" panose="020B0604020202020204" pitchFamily="34" charset="0"/>
            </a:rPr>
            <a:t>HIAS training</a:t>
          </a:r>
        </a:p>
        <a:p>
          <a:pPr marL="114300" lvl="1" indent="-114300" algn="l" defTabSz="577850">
            <a:lnSpc>
              <a:spcPct val="90000"/>
            </a:lnSpc>
            <a:spcBef>
              <a:spcPct val="0"/>
            </a:spcBef>
            <a:spcAft>
              <a:spcPct val="15000"/>
            </a:spcAft>
            <a:buChar char="•"/>
          </a:pPr>
          <a:r>
            <a:rPr lang="en-US" sz="1300" kern="1200" dirty="0">
              <a:solidFill>
                <a:schemeClr val="bg1"/>
              </a:solidFill>
              <a:latin typeface="+mn-lt"/>
              <a:cs typeface="Arial" panose="020B0604020202020204" pitchFamily="34" charset="0"/>
            </a:rPr>
            <a:t>HSCB training webinars</a:t>
          </a:r>
        </a:p>
      </dsp:txBody>
      <dsp:txXfrm>
        <a:off x="0" y="1884227"/>
        <a:ext cx="5616216" cy="1760850"/>
      </dsp:txXfrm>
    </dsp:sp>
    <dsp:sp modelId="{1AD944AF-C66A-47BD-AC86-B2933B0BC198}">
      <dsp:nvSpPr>
        <dsp:cNvPr id="0" name=""/>
        <dsp:cNvSpPr/>
      </dsp:nvSpPr>
      <dsp:spPr>
        <a:xfrm>
          <a:off x="280810" y="1692347"/>
          <a:ext cx="3931351" cy="383760"/>
        </a:xfrm>
        <a:prstGeom prst="roundRect">
          <a:avLst/>
        </a:prstGeom>
        <a:solidFill>
          <a:schemeClr val="accent5">
            <a:hueOff val="-2627937"/>
            <a:satOff val="-17848"/>
            <a:lumOff val="-7451"/>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8596" tIns="0" rIns="148596" bIns="0" numCol="1" spcCol="1270" anchor="ctr" anchorCtr="0">
          <a:noAutofit/>
        </a:bodyPr>
        <a:lstStyle/>
        <a:p>
          <a:pPr marL="0" lvl="0" indent="0" algn="l" defTabSz="577850">
            <a:lnSpc>
              <a:spcPct val="90000"/>
            </a:lnSpc>
            <a:spcBef>
              <a:spcPct val="0"/>
            </a:spcBef>
            <a:spcAft>
              <a:spcPct val="35000"/>
            </a:spcAft>
            <a:buNone/>
          </a:pPr>
          <a:r>
            <a:rPr lang="en-US" sz="1300" b="1" kern="1200">
              <a:solidFill>
                <a:schemeClr val="bg1"/>
              </a:solidFill>
              <a:latin typeface="+mn-lt"/>
              <a:cs typeface="Arial" panose="020B0604020202020204" pitchFamily="34" charset="0"/>
            </a:rPr>
            <a:t>HCC training  </a:t>
          </a:r>
        </a:p>
      </dsp:txBody>
      <dsp:txXfrm>
        <a:off x="299544" y="1711081"/>
        <a:ext cx="3893883" cy="346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269C9-311B-4C03-A905-81C2ACF2B6D4}">
      <dsp:nvSpPr>
        <dsp:cNvPr id="0" name=""/>
        <dsp:cNvSpPr/>
      </dsp:nvSpPr>
      <dsp:spPr>
        <a:xfrm>
          <a:off x="0" y="0"/>
          <a:ext cx="10381323"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24EC984-F5B2-4812-9A37-8F5536F2D8C2}">
      <dsp:nvSpPr>
        <dsp:cNvPr id="0" name=""/>
        <dsp:cNvSpPr/>
      </dsp:nvSpPr>
      <dsp:spPr>
        <a:xfrm>
          <a:off x="0" y="0"/>
          <a:ext cx="10381323" cy="1002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solidFill>
                <a:schemeClr val="bg1"/>
              </a:solidFill>
              <a:sym typeface="Wingdings 2" panose="05020102010507070707" pitchFamily="18" charset="2"/>
            </a:rPr>
            <a:t> </a:t>
          </a:r>
          <a:r>
            <a:rPr lang="en-GB" sz="1600" kern="1200" dirty="0">
              <a:solidFill>
                <a:schemeClr val="bg1"/>
              </a:solidFill>
            </a:rPr>
            <a:t>When asked to identify ways that services in Hampshire could support Autistic people, suggestions most related to support for children and young people, including support for their education, and support to improve their health outcomes later in life, as well as ensuring that there was support for their parents and carers.</a:t>
          </a:r>
        </a:p>
      </dsp:txBody>
      <dsp:txXfrm>
        <a:off x="0" y="0"/>
        <a:ext cx="10381323" cy="1002011"/>
      </dsp:txXfrm>
    </dsp:sp>
    <dsp:sp modelId="{96634B3B-EDF3-45C3-8D00-8CF061BDCF8D}">
      <dsp:nvSpPr>
        <dsp:cNvPr id="0" name=""/>
        <dsp:cNvSpPr/>
      </dsp:nvSpPr>
      <dsp:spPr>
        <a:xfrm>
          <a:off x="0" y="1002011"/>
          <a:ext cx="10381323" cy="0"/>
        </a:xfrm>
        <a:prstGeom prst="line">
          <a:avLst/>
        </a:prstGeom>
        <a:solidFill>
          <a:schemeClr val="accent3">
            <a:hueOff val="3749681"/>
            <a:satOff val="730"/>
            <a:lumOff val="3922"/>
            <a:alphaOff val="0"/>
          </a:schemeClr>
        </a:solidFill>
        <a:ln w="19050" cap="rnd" cmpd="sng" algn="ctr">
          <a:solidFill>
            <a:schemeClr val="accent3">
              <a:hueOff val="3749681"/>
              <a:satOff val="730"/>
              <a:lumOff val="392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99DC157-A1C1-41EB-A2B6-7D694DAB4E6F}">
      <dsp:nvSpPr>
        <dsp:cNvPr id="0" name=""/>
        <dsp:cNvSpPr/>
      </dsp:nvSpPr>
      <dsp:spPr>
        <a:xfrm>
          <a:off x="0" y="1002011"/>
          <a:ext cx="10381323" cy="1002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solidFill>
                <a:schemeClr val="bg1"/>
              </a:solidFill>
              <a:sym typeface="Wingdings 2" panose="05020102010507070707" pitchFamily="18" charset="2"/>
            </a:rPr>
            <a:t> </a:t>
          </a:r>
          <a:r>
            <a:rPr lang="en-GB" sz="1600" kern="1200">
              <a:solidFill>
                <a:schemeClr val="bg1"/>
              </a:solidFill>
            </a:rPr>
            <a:t>Activities which Autistic respondents felt were most difficult and were also most impacted by autism tended to relate to interacting with other people (such as making friends and socialising), taking part in education, attending job interviews, and starting new jobs.</a:t>
          </a:r>
        </a:p>
      </dsp:txBody>
      <dsp:txXfrm>
        <a:off x="0" y="1002011"/>
        <a:ext cx="10381323" cy="1002011"/>
      </dsp:txXfrm>
    </dsp:sp>
    <dsp:sp modelId="{363E741D-D2E4-4D9F-9982-60116C741D81}">
      <dsp:nvSpPr>
        <dsp:cNvPr id="0" name=""/>
        <dsp:cNvSpPr/>
      </dsp:nvSpPr>
      <dsp:spPr>
        <a:xfrm>
          <a:off x="0" y="2004023"/>
          <a:ext cx="10381323" cy="0"/>
        </a:xfrm>
        <a:prstGeom prst="line">
          <a:avLst/>
        </a:prstGeom>
        <a:solidFill>
          <a:schemeClr val="accent3">
            <a:hueOff val="7499362"/>
            <a:satOff val="1459"/>
            <a:lumOff val="7843"/>
            <a:alphaOff val="0"/>
          </a:schemeClr>
        </a:solidFill>
        <a:ln w="19050" cap="rnd" cmpd="sng" algn="ctr">
          <a:solidFill>
            <a:schemeClr val="accent3">
              <a:hueOff val="7499362"/>
              <a:satOff val="1459"/>
              <a:lumOff val="784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D50BCCF-E86F-44F9-B6BB-B89B824CD077}">
      <dsp:nvSpPr>
        <dsp:cNvPr id="0" name=""/>
        <dsp:cNvSpPr/>
      </dsp:nvSpPr>
      <dsp:spPr>
        <a:xfrm>
          <a:off x="0" y="2004023"/>
          <a:ext cx="10381323" cy="1002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solidFill>
                <a:schemeClr val="bg1"/>
              </a:solidFill>
              <a:sym typeface="Wingdings 2" panose="05020102010507070707" pitchFamily="18" charset="2"/>
            </a:rPr>
            <a:t> </a:t>
          </a:r>
          <a:r>
            <a:rPr lang="en-GB" sz="1600" kern="1200">
              <a:solidFill>
                <a:schemeClr val="bg1"/>
              </a:solidFill>
            </a:rPr>
            <a:t>Respondents regularly mentioned concerns that those supporting Autistic people lacked awareness of autism and the behaviours and needs of Autistic people, particularly in relation to employment, education, healthcare services, and the criminal justice system.</a:t>
          </a:r>
        </a:p>
      </dsp:txBody>
      <dsp:txXfrm>
        <a:off x="0" y="2004023"/>
        <a:ext cx="10381323" cy="1002011"/>
      </dsp:txXfrm>
    </dsp:sp>
    <dsp:sp modelId="{7B2DE8C6-AE73-4D47-88F2-5BABFBE5DCC2}">
      <dsp:nvSpPr>
        <dsp:cNvPr id="0" name=""/>
        <dsp:cNvSpPr/>
      </dsp:nvSpPr>
      <dsp:spPr>
        <a:xfrm>
          <a:off x="0" y="3006035"/>
          <a:ext cx="10381323" cy="0"/>
        </a:xfrm>
        <a:prstGeom prst="line">
          <a:avLst/>
        </a:prstGeom>
        <a:solidFill>
          <a:schemeClr val="accent3">
            <a:hueOff val="11249043"/>
            <a:satOff val="2189"/>
            <a:lumOff val="11765"/>
            <a:alphaOff val="0"/>
          </a:schemeClr>
        </a:solidFill>
        <a:ln w="19050" cap="rnd" cmpd="sng" algn="ctr">
          <a:solidFill>
            <a:schemeClr val="accent3">
              <a:hueOff val="11249043"/>
              <a:satOff val="2189"/>
              <a:lumOff val="1176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010C9C7-213F-426D-8685-A667CE111CC3}">
      <dsp:nvSpPr>
        <dsp:cNvPr id="0" name=""/>
        <dsp:cNvSpPr/>
      </dsp:nvSpPr>
      <dsp:spPr>
        <a:xfrm>
          <a:off x="0" y="3006035"/>
          <a:ext cx="10381323" cy="1002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solidFill>
                <a:schemeClr val="bg1"/>
              </a:solidFill>
              <a:sym typeface="Wingdings 2" panose="05020102010507070707" pitchFamily="18" charset="2"/>
            </a:rPr>
            <a:t> </a:t>
          </a:r>
          <a:r>
            <a:rPr lang="en-GB" sz="1600" kern="1200" dirty="0">
              <a:solidFill>
                <a:schemeClr val="bg1"/>
              </a:solidFill>
            </a:rPr>
            <a:t>Despite these concerns about the awareness of autism amongst service providers, respondents generally felt that the public’s understanding of autism had improved over the previous five years, largely due to an improved awareness of Autistic people, more progressive social attitudes around autism, and better representation of autistic people in the media.</a:t>
          </a:r>
        </a:p>
      </dsp:txBody>
      <dsp:txXfrm>
        <a:off x="0" y="3006035"/>
        <a:ext cx="10381323" cy="10020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C4D1D-2FBE-4A32-B3A8-5A4FD40C96C8}">
      <dsp:nvSpPr>
        <dsp:cNvPr id="0" name=""/>
        <dsp:cNvSpPr/>
      </dsp:nvSpPr>
      <dsp:spPr>
        <a:xfrm>
          <a:off x="0" y="0"/>
          <a:ext cx="10914419"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F16F6-CEC8-4BED-A5A9-25FC1C02680F}">
      <dsp:nvSpPr>
        <dsp:cNvPr id="0" name=""/>
        <dsp:cNvSpPr/>
      </dsp:nvSpPr>
      <dsp:spPr>
        <a:xfrm>
          <a:off x="0" y="0"/>
          <a:ext cx="2182883" cy="1741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Education</a:t>
          </a:r>
        </a:p>
      </dsp:txBody>
      <dsp:txXfrm>
        <a:off x="0" y="0"/>
        <a:ext cx="2182883" cy="1741350"/>
      </dsp:txXfrm>
    </dsp:sp>
    <dsp:sp modelId="{2AE56AB6-5538-487B-BFF1-F0C5ACF2F182}">
      <dsp:nvSpPr>
        <dsp:cNvPr id="0" name=""/>
        <dsp:cNvSpPr/>
      </dsp:nvSpPr>
      <dsp:spPr>
        <a:xfrm>
          <a:off x="2346600" y="27208"/>
          <a:ext cx="8567818" cy="54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ym typeface="Wingdings 2" panose="05020102010507070707" pitchFamily="18" charset="2"/>
            </a:rPr>
            <a:t></a:t>
          </a:r>
          <a:r>
            <a:rPr lang="en-GB" sz="1400" kern="1200" dirty="0"/>
            <a:t> </a:t>
          </a:r>
          <a:r>
            <a:rPr lang="en-GB" sz="1300" kern="1200" dirty="0"/>
            <a:t>A whole school, </a:t>
          </a:r>
          <a:r>
            <a:rPr lang="en-GB" sz="1300" b="0" kern="1200" dirty="0"/>
            <a:t>multidisciplinary approach, that includes children's voices, with regular and specific training were deemed most the important ways to support pupils. </a:t>
          </a:r>
          <a:endParaRPr lang="en-GB" sz="1300" kern="1200" dirty="0"/>
        </a:p>
      </dsp:txBody>
      <dsp:txXfrm>
        <a:off x="2346600" y="27208"/>
        <a:ext cx="8567818" cy="544172"/>
      </dsp:txXfrm>
    </dsp:sp>
    <dsp:sp modelId="{B3A717E9-F8B8-40D5-9352-4E702D18018E}">
      <dsp:nvSpPr>
        <dsp:cNvPr id="0" name=""/>
        <dsp:cNvSpPr/>
      </dsp:nvSpPr>
      <dsp:spPr>
        <a:xfrm>
          <a:off x="2182883" y="571380"/>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E6F25-2595-465B-A2ED-208687DD3575}">
      <dsp:nvSpPr>
        <dsp:cNvPr id="0" name=""/>
        <dsp:cNvSpPr/>
      </dsp:nvSpPr>
      <dsp:spPr>
        <a:xfrm>
          <a:off x="2346600" y="598589"/>
          <a:ext cx="8567818" cy="54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sym typeface="Wingdings 2" panose="05020102010507070707" pitchFamily="18" charset="2"/>
            </a:rPr>
            <a:t></a:t>
          </a:r>
          <a:r>
            <a:rPr lang="en-GB" sz="1300" kern="1200" dirty="0"/>
            <a:t> </a:t>
          </a:r>
          <a:r>
            <a:rPr lang="en-GB" sz="1300" b="0" kern="1200" dirty="0"/>
            <a:t>There was a desire to see more realistic funding for services and practical strategies, but also more consistency in processes and guidance.</a:t>
          </a:r>
          <a:endParaRPr lang="en-GB" sz="1300" kern="1200" dirty="0"/>
        </a:p>
      </dsp:txBody>
      <dsp:txXfrm>
        <a:off x="2346600" y="598589"/>
        <a:ext cx="8567818" cy="544172"/>
      </dsp:txXfrm>
    </dsp:sp>
    <dsp:sp modelId="{DB6B0105-EB63-4ACB-86A6-558829EBBEE8}">
      <dsp:nvSpPr>
        <dsp:cNvPr id="0" name=""/>
        <dsp:cNvSpPr/>
      </dsp:nvSpPr>
      <dsp:spPr>
        <a:xfrm>
          <a:off x="2182883" y="1142761"/>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DE9710-DAA4-4660-96D9-56DC659077BB}">
      <dsp:nvSpPr>
        <dsp:cNvPr id="0" name=""/>
        <dsp:cNvSpPr/>
      </dsp:nvSpPr>
      <dsp:spPr>
        <a:xfrm>
          <a:off x="2346600" y="1169970"/>
          <a:ext cx="8567818" cy="544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sym typeface="Wingdings 2" panose="05020102010507070707" pitchFamily="18" charset="2"/>
            </a:rPr>
            <a:t></a:t>
          </a:r>
          <a:r>
            <a:rPr lang="en-GB" sz="1300" kern="1200" dirty="0"/>
            <a:t> Educational professionals wanted to see more self-advocacy opportunities for CYP, more parental support in place and clearer pathways to elements such as CAMHS, diagnosis and support services.</a:t>
          </a:r>
        </a:p>
      </dsp:txBody>
      <dsp:txXfrm>
        <a:off x="2346600" y="1169970"/>
        <a:ext cx="8567818" cy="544172"/>
      </dsp:txXfrm>
    </dsp:sp>
    <dsp:sp modelId="{E44CC2DB-B632-4694-B7A4-E8B7D61EA5A4}">
      <dsp:nvSpPr>
        <dsp:cNvPr id="0" name=""/>
        <dsp:cNvSpPr/>
      </dsp:nvSpPr>
      <dsp:spPr>
        <a:xfrm>
          <a:off x="2182883" y="1714142"/>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D6A8EA-7290-4A5F-8135-3FF927D69BDB}">
      <dsp:nvSpPr>
        <dsp:cNvPr id="0" name=""/>
        <dsp:cNvSpPr/>
      </dsp:nvSpPr>
      <dsp:spPr>
        <a:xfrm>
          <a:off x="0" y="1741350"/>
          <a:ext cx="10914419" cy="0"/>
        </a:xfrm>
        <a:prstGeom prst="line">
          <a:avLst/>
        </a:prstGeom>
        <a:solidFill>
          <a:schemeClr val="accent3">
            <a:hueOff val="11249043"/>
            <a:satOff val="2189"/>
            <a:lumOff val="11765"/>
            <a:alphaOff val="0"/>
          </a:schemeClr>
        </a:solidFill>
        <a:ln w="19050" cap="rnd" cmpd="sng" algn="ctr">
          <a:solidFill>
            <a:schemeClr val="accent3">
              <a:hueOff val="11249043"/>
              <a:satOff val="2189"/>
              <a:lumOff val="1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539A8-DB1F-442B-9B5D-8CBCFF580B57}">
      <dsp:nvSpPr>
        <dsp:cNvPr id="0" name=""/>
        <dsp:cNvSpPr/>
      </dsp:nvSpPr>
      <dsp:spPr>
        <a:xfrm>
          <a:off x="0" y="1741350"/>
          <a:ext cx="2182883" cy="1741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Employment</a:t>
          </a:r>
        </a:p>
      </dsp:txBody>
      <dsp:txXfrm>
        <a:off x="0" y="1741350"/>
        <a:ext cx="2182883" cy="1741350"/>
      </dsp:txXfrm>
    </dsp:sp>
    <dsp:sp modelId="{234802BB-909E-431A-A359-44D2F7385475}">
      <dsp:nvSpPr>
        <dsp:cNvPr id="0" name=""/>
        <dsp:cNvSpPr/>
      </dsp:nvSpPr>
      <dsp:spPr>
        <a:xfrm>
          <a:off x="2346600" y="1764605"/>
          <a:ext cx="8567818" cy="715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sym typeface="Wingdings 2" panose="05020102010507070707" pitchFamily="18" charset="2"/>
            </a:rPr>
            <a:t></a:t>
          </a:r>
          <a:r>
            <a:rPr lang="en-GB" sz="1400" kern="1200" dirty="0"/>
            <a:t>  </a:t>
          </a:r>
          <a:r>
            <a:rPr lang="en-GB" sz="1300" kern="1200" dirty="0"/>
            <a:t>Autistic students felt they had less appropriate support and knowledge of what was available in employment options than the non -Autistic students by 17%.  Over ⅔ of Autistic students felt being Autistic was the main barrier to them gaining work experience.</a:t>
          </a:r>
        </a:p>
      </dsp:txBody>
      <dsp:txXfrm>
        <a:off x="2346600" y="1764605"/>
        <a:ext cx="8567818" cy="715631"/>
      </dsp:txXfrm>
    </dsp:sp>
    <dsp:sp modelId="{41CFAE5E-72FA-45AE-8A20-5DA0B6E86C14}">
      <dsp:nvSpPr>
        <dsp:cNvPr id="0" name=""/>
        <dsp:cNvSpPr/>
      </dsp:nvSpPr>
      <dsp:spPr>
        <a:xfrm>
          <a:off x="2182883" y="2480236"/>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57267-5F9C-4F98-8908-70DB503D451A}">
      <dsp:nvSpPr>
        <dsp:cNvPr id="0" name=""/>
        <dsp:cNvSpPr/>
      </dsp:nvSpPr>
      <dsp:spPr>
        <a:xfrm>
          <a:off x="2346600" y="2503491"/>
          <a:ext cx="8567818" cy="46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sym typeface="Wingdings 2" panose="05020102010507070707" pitchFamily="18" charset="2"/>
            </a:rPr>
            <a:t></a:t>
          </a:r>
          <a:r>
            <a:rPr lang="en-GB" sz="1300" kern="1200" dirty="0"/>
            <a:t>  60% of staff felt work experience was less accessible for Autistic students and that employers were not aware of the strengths Autistic employees bring.  </a:t>
          </a:r>
        </a:p>
      </dsp:txBody>
      <dsp:txXfrm>
        <a:off x="2346600" y="2503491"/>
        <a:ext cx="8567818" cy="465097"/>
      </dsp:txXfrm>
    </dsp:sp>
    <dsp:sp modelId="{9F0BAB86-7B01-498A-A256-3BD5E1279C6A}">
      <dsp:nvSpPr>
        <dsp:cNvPr id="0" name=""/>
        <dsp:cNvSpPr/>
      </dsp:nvSpPr>
      <dsp:spPr>
        <a:xfrm>
          <a:off x="2182883" y="2968588"/>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9B1B60-857C-48B4-860C-D35B62E5CAEF}">
      <dsp:nvSpPr>
        <dsp:cNvPr id="0" name=""/>
        <dsp:cNvSpPr/>
      </dsp:nvSpPr>
      <dsp:spPr>
        <a:xfrm>
          <a:off x="2346600" y="2991843"/>
          <a:ext cx="8567818" cy="46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dirty="0">
              <a:sym typeface="Wingdings 2" panose="05020102010507070707" pitchFamily="18" charset="2"/>
            </a:rPr>
            <a:t></a:t>
          </a:r>
          <a:r>
            <a:rPr lang="en-GB" sz="1300" kern="1200" dirty="0"/>
            <a:t>  The main areas of concern for careers professionals was not having sufficient mentoring hours in EHCP’s and managing expectations of students</a:t>
          </a:r>
          <a:r>
            <a:rPr lang="en-GB" sz="1400" kern="1200" dirty="0"/>
            <a:t>.</a:t>
          </a:r>
        </a:p>
      </dsp:txBody>
      <dsp:txXfrm>
        <a:off x="2346600" y="2991843"/>
        <a:ext cx="8567818" cy="465097"/>
      </dsp:txXfrm>
    </dsp:sp>
    <dsp:sp modelId="{98EBF282-4C62-4CB3-80CA-6EE4DBC01242}">
      <dsp:nvSpPr>
        <dsp:cNvPr id="0" name=""/>
        <dsp:cNvSpPr/>
      </dsp:nvSpPr>
      <dsp:spPr>
        <a:xfrm>
          <a:off x="2182883" y="3456940"/>
          <a:ext cx="8731535"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72E44-34DC-49CF-86EB-B450102D23B5}">
      <dsp:nvSpPr>
        <dsp:cNvPr id="0" name=""/>
        <dsp:cNvSpPr/>
      </dsp:nvSpPr>
      <dsp:spPr>
        <a:xfrm>
          <a:off x="7158" y="1465"/>
          <a:ext cx="10392371" cy="4673948"/>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dirty="0"/>
            <a:t>“The way we talk about our children</a:t>
          </a:r>
          <a:br>
            <a:rPr lang="en-GB" sz="4300" kern="1200" dirty="0"/>
          </a:br>
          <a:r>
            <a:rPr lang="en-GB" sz="4300" kern="1200" dirty="0"/>
            <a:t>is how they will talk about themselves.</a:t>
          </a:r>
          <a:br>
            <a:rPr lang="en-GB" sz="4300" kern="1200" dirty="0"/>
          </a:br>
          <a:r>
            <a:rPr lang="en-GB" sz="4300" kern="1200" dirty="0"/>
            <a:t>I choose to surround my family with</a:t>
          </a:r>
          <a:br>
            <a:rPr lang="en-GB" sz="4300" kern="1200" dirty="0"/>
          </a:br>
          <a:r>
            <a:rPr lang="en-GB" sz="4300" kern="1200" dirty="0"/>
            <a:t>voices that raise us up.”</a:t>
          </a:r>
        </a:p>
        <a:p>
          <a:pPr marL="0" lvl="0" indent="0" algn="ctr" defTabSz="1911350">
            <a:lnSpc>
              <a:spcPct val="90000"/>
            </a:lnSpc>
            <a:spcBef>
              <a:spcPct val="0"/>
            </a:spcBef>
            <a:spcAft>
              <a:spcPct val="35000"/>
            </a:spcAft>
            <a:buNone/>
          </a:pPr>
          <a:endParaRPr lang="en-GB" sz="2800" kern="1200" dirty="0"/>
        </a:p>
        <a:p>
          <a:pPr marL="0" lvl="0" indent="0" algn="ctr" defTabSz="1911350">
            <a:lnSpc>
              <a:spcPct val="90000"/>
            </a:lnSpc>
            <a:spcBef>
              <a:spcPct val="0"/>
            </a:spcBef>
            <a:spcAft>
              <a:spcPct val="35000"/>
            </a:spcAft>
            <a:buNone/>
          </a:pPr>
          <a:r>
            <a:rPr lang="en-GB" sz="2800" kern="1200" dirty="0"/>
            <a:t>~ Emma Ward, neurodivergent advocate</a:t>
          </a:r>
        </a:p>
      </dsp:txBody>
      <dsp:txXfrm>
        <a:off x="7158" y="1465"/>
        <a:ext cx="10392371" cy="46739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4A348-48B2-4873-96B1-8C6DD483A83F}">
      <dsp:nvSpPr>
        <dsp:cNvPr id="0" name=""/>
        <dsp:cNvSpPr/>
      </dsp:nvSpPr>
      <dsp:spPr>
        <a:xfrm rot="5400000">
          <a:off x="6856500" y="-3035253"/>
          <a:ext cx="488283" cy="6682957"/>
        </a:xfrm>
        <a:prstGeom prst="round2Same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a:solidFill>
                <a:schemeClr val="bg1"/>
              </a:solidFill>
            </a:rPr>
            <a:t>Provides the foundation and context for the other sessions.</a:t>
          </a:r>
          <a:endParaRPr lang="en-GB" sz="1100" kern="1200" dirty="0">
            <a:solidFill>
              <a:schemeClr val="bg1"/>
            </a:solidFill>
          </a:endParaRPr>
        </a:p>
      </dsp:txBody>
      <dsp:txXfrm rot="-5400000">
        <a:off x="3759163" y="85920"/>
        <a:ext cx="6659121" cy="440611"/>
      </dsp:txXfrm>
    </dsp:sp>
    <dsp:sp modelId="{E805AF33-7694-4266-868B-D3CD993E8185}">
      <dsp:nvSpPr>
        <dsp:cNvPr id="0" name=""/>
        <dsp:cNvSpPr/>
      </dsp:nvSpPr>
      <dsp:spPr>
        <a:xfrm>
          <a:off x="0" y="1048"/>
          <a:ext cx="3759163" cy="610354"/>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1 - Introduction to the Neurodiversity approach</a:t>
          </a:r>
          <a:endParaRPr lang="en-GB" sz="1600" kern="1200" dirty="0">
            <a:solidFill>
              <a:schemeClr val="bg1"/>
            </a:solidFill>
          </a:endParaRPr>
        </a:p>
      </dsp:txBody>
      <dsp:txXfrm>
        <a:off x="29795" y="30843"/>
        <a:ext cx="3699573" cy="550764"/>
      </dsp:txXfrm>
    </dsp:sp>
    <dsp:sp modelId="{501B523D-8AB1-48E6-92F0-1735D0FD566D}">
      <dsp:nvSpPr>
        <dsp:cNvPr id="0" name=""/>
        <dsp:cNvSpPr/>
      </dsp:nvSpPr>
      <dsp:spPr>
        <a:xfrm rot="5400000">
          <a:off x="6856500" y="-2394380"/>
          <a:ext cx="488283" cy="6682957"/>
        </a:xfrm>
        <a:prstGeom prst="round2SameRect">
          <a:avLst/>
        </a:prstGeom>
        <a:solidFill>
          <a:schemeClr val="accent4">
            <a:tint val="40000"/>
            <a:alpha val="90000"/>
            <a:hueOff val="-253301"/>
            <a:satOff val="-2887"/>
            <a:lumOff val="35"/>
            <a:alphaOff val="0"/>
          </a:schemeClr>
        </a:solidFill>
        <a:ln w="19050" cap="rnd" cmpd="sng" algn="ctr">
          <a:solidFill>
            <a:schemeClr val="accent4">
              <a:tint val="40000"/>
              <a:alpha val="90000"/>
              <a:hueOff val="-253301"/>
              <a:satOff val="-2887"/>
              <a:lumOff val="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dirty="0">
              <a:solidFill>
                <a:schemeClr val="bg1"/>
              </a:solidFill>
            </a:rPr>
            <a:t>Explores how differences in brain structure can generate some unique and individual styles of thinking and offers practical advice on how to support some areas of difficulty.</a:t>
          </a:r>
          <a:endParaRPr lang="en-GB" sz="1100" kern="1200" dirty="0">
            <a:solidFill>
              <a:schemeClr val="bg1"/>
            </a:solidFill>
          </a:endParaRPr>
        </a:p>
      </dsp:txBody>
      <dsp:txXfrm rot="-5400000">
        <a:off x="3759163" y="726793"/>
        <a:ext cx="6659121" cy="440611"/>
      </dsp:txXfrm>
    </dsp:sp>
    <dsp:sp modelId="{DD3AB8AC-B3B6-46BF-A4E2-241397AA1451}">
      <dsp:nvSpPr>
        <dsp:cNvPr id="0" name=""/>
        <dsp:cNvSpPr/>
      </dsp:nvSpPr>
      <dsp:spPr>
        <a:xfrm>
          <a:off x="0" y="641920"/>
          <a:ext cx="3759163" cy="610354"/>
        </a:xfrm>
        <a:prstGeom prst="roundRect">
          <a:avLst/>
        </a:prstGeom>
        <a:solidFill>
          <a:schemeClr val="accent4">
            <a:hueOff val="-213329"/>
            <a:satOff val="-2555"/>
            <a:lumOff val="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2 - Autistic Thinking</a:t>
          </a:r>
          <a:endParaRPr lang="en-GB" sz="1600" kern="1200">
            <a:solidFill>
              <a:schemeClr val="bg1"/>
            </a:solidFill>
          </a:endParaRPr>
        </a:p>
      </dsp:txBody>
      <dsp:txXfrm>
        <a:off x="29795" y="671715"/>
        <a:ext cx="3699573" cy="550764"/>
      </dsp:txXfrm>
    </dsp:sp>
    <dsp:sp modelId="{A29CE6DB-3ED4-4F83-948E-78C0021B0240}">
      <dsp:nvSpPr>
        <dsp:cNvPr id="0" name=""/>
        <dsp:cNvSpPr/>
      </dsp:nvSpPr>
      <dsp:spPr>
        <a:xfrm rot="5400000">
          <a:off x="6856500" y="-1753507"/>
          <a:ext cx="488283" cy="6682957"/>
        </a:xfrm>
        <a:prstGeom prst="round2SameRect">
          <a:avLst/>
        </a:prstGeom>
        <a:solidFill>
          <a:schemeClr val="accent4">
            <a:tint val="40000"/>
            <a:alpha val="90000"/>
            <a:hueOff val="-506602"/>
            <a:satOff val="-5774"/>
            <a:lumOff val="71"/>
            <a:alphaOff val="0"/>
          </a:schemeClr>
        </a:solidFill>
        <a:ln w="19050" cap="rnd" cmpd="sng" algn="ctr">
          <a:solidFill>
            <a:schemeClr val="accent4">
              <a:tint val="40000"/>
              <a:alpha val="90000"/>
              <a:hueOff val="-506602"/>
              <a:satOff val="-5774"/>
              <a:lumOff val="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a:solidFill>
                <a:schemeClr val="bg1"/>
              </a:solidFill>
            </a:rPr>
            <a:t>Discusses autistic perspectives on the use and processing of communication and ideas for adapting interactive styles in order to respect and accommodate them.</a:t>
          </a:r>
          <a:endParaRPr lang="en-GB" sz="1100" kern="1200" dirty="0">
            <a:solidFill>
              <a:schemeClr val="bg1"/>
            </a:solidFill>
          </a:endParaRPr>
        </a:p>
      </dsp:txBody>
      <dsp:txXfrm rot="-5400000">
        <a:off x="3759163" y="1367666"/>
        <a:ext cx="6659121" cy="440611"/>
      </dsp:txXfrm>
    </dsp:sp>
    <dsp:sp modelId="{8307CCAD-BE2F-4D46-81EF-DCE31497B972}">
      <dsp:nvSpPr>
        <dsp:cNvPr id="0" name=""/>
        <dsp:cNvSpPr/>
      </dsp:nvSpPr>
      <dsp:spPr>
        <a:xfrm>
          <a:off x="0" y="1282793"/>
          <a:ext cx="3759163" cy="610354"/>
        </a:xfrm>
        <a:prstGeom prst="roundRect">
          <a:avLst/>
        </a:prstGeom>
        <a:solidFill>
          <a:schemeClr val="accent4">
            <a:hueOff val="-426658"/>
            <a:satOff val="-5110"/>
            <a:lumOff val="141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3 - Autistic Communication</a:t>
          </a:r>
          <a:endParaRPr lang="en-GB" sz="1600" kern="1200">
            <a:solidFill>
              <a:schemeClr val="bg1"/>
            </a:solidFill>
          </a:endParaRPr>
        </a:p>
      </dsp:txBody>
      <dsp:txXfrm>
        <a:off x="29795" y="1312588"/>
        <a:ext cx="3699573" cy="550764"/>
      </dsp:txXfrm>
    </dsp:sp>
    <dsp:sp modelId="{C4DF4E6A-8C54-4093-BBAA-4643791EF3A4}">
      <dsp:nvSpPr>
        <dsp:cNvPr id="0" name=""/>
        <dsp:cNvSpPr/>
      </dsp:nvSpPr>
      <dsp:spPr>
        <a:xfrm rot="5400000">
          <a:off x="6856500" y="-1112635"/>
          <a:ext cx="488283" cy="6682957"/>
        </a:xfrm>
        <a:prstGeom prst="round2SameRect">
          <a:avLst/>
        </a:prstGeom>
        <a:solidFill>
          <a:schemeClr val="accent4">
            <a:tint val="40000"/>
            <a:alpha val="90000"/>
            <a:hueOff val="-759903"/>
            <a:satOff val="-8661"/>
            <a:lumOff val="106"/>
            <a:alphaOff val="0"/>
          </a:schemeClr>
        </a:solidFill>
        <a:ln w="19050" cap="rnd" cmpd="sng" algn="ctr">
          <a:solidFill>
            <a:schemeClr val="accent4">
              <a:tint val="40000"/>
              <a:alpha val="90000"/>
              <a:hueOff val="-759903"/>
              <a:satOff val="-8661"/>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a:solidFill>
                <a:schemeClr val="bg1"/>
              </a:solidFill>
            </a:rPr>
            <a:t>The focus is on rethinking social expectations and helping autistic people develop relationships in an authentically autistic way.</a:t>
          </a:r>
          <a:endParaRPr lang="en-GB" sz="1100" kern="1200" dirty="0">
            <a:solidFill>
              <a:schemeClr val="bg1"/>
            </a:solidFill>
          </a:endParaRPr>
        </a:p>
      </dsp:txBody>
      <dsp:txXfrm rot="-5400000">
        <a:off x="3759163" y="2008538"/>
        <a:ext cx="6659121" cy="440611"/>
      </dsp:txXfrm>
    </dsp:sp>
    <dsp:sp modelId="{DB1F7931-32C0-40E1-8AF6-7A1A044203D8}">
      <dsp:nvSpPr>
        <dsp:cNvPr id="0" name=""/>
        <dsp:cNvSpPr/>
      </dsp:nvSpPr>
      <dsp:spPr>
        <a:xfrm>
          <a:off x="0" y="1923665"/>
          <a:ext cx="3759163" cy="610354"/>
        </a:xfrm>
        <a:prstGeom prst="roundRect">
          <a:avLst/>
        </a:prstGeom>
        <a:solidFill>
          <a:schemeClr val="accent4">
            <a:hueOff val="-639987"/>
            <a:satOff val="-7666"/>
            <a:lumOff val="211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4 - Autistic Social Interaction</a:t>
          </a:r>
          <a:endParaRPr lang="en-GB" sz="1600" kern="1200" dirty="0">
            <a:solidFill>
              <a:schemeClr val="bg1"/>
            </a:solidFill>
          </a:endParaRPr>
        </a:p>
      </dsp:txBody>
      <dsp:txXfrm>
        <a:off x="29795" y="1953460"/>
        <a:ext cx="3699573" cy="550764"/>
      </dsp:txXfrm>
    </dsp:sp>
    <dsp:sp modelId="{95E6BBA8-4139-4EB0-B4E2-CA0FFDA5B0AC}">
      <dsp:nvSpPr>
        <dsp:cNvPr id="0" name=""/>
        <dsp:cNvSpPr/>
      </dsp:nvSpPr>
      <dsp:spPr>
        <a:xfrm rot="5400000">
          <a:off x="6856500" y="-471762"/>
          <a:ext cx="488283" cy="6682957"/>
        </a:xfrm>
        <a:prstGeom prst="round2SameRect">
          <a:avLst/>
        </a:prstGeom>
        <a:solidFill>
          <a:schemeClr val="accent4">
            <a:tint val="40000"/>
            <a:alpha val="90000"/>
            <a:hueOff val="-1013204"/>
            <a:satOff val="-11548"/>
            <a:lumOff val="142"/>
            <a:alphaOff val="0"/>
          </a:schemeClr>
        </a:solidFill>
        <a:ln w="19050" cap="rnd" cmpd="sng" algn="ctr">
          <a:solidFill>
            <a:schemeClr val="accent4">
              <a:tint val="40000"/>
              <a:alpha val="90000"/>
              <a:hueOff val="-1013204"/>
              <a:satOff val="-11548"/>
              <a:lumOff val="1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a:solidFill>
                <a:schemeClr val="bg1"/>
              </a:solidFill>
            </a:rPr>
            <a:t>Demonstrates how atypical sensory perception is manifested in stims, how to interpret them, and suggests things to try in the absence of viable strategies created by the person themselves.</a:t>
          </a:r>
          <a:endParaRPr lang="en-GB" sz="1100" kern="1200" dirty="0">
            <a:solidFill>
              <a:schemeClr val="bg1"/>
            </a:solidFill>
          </a:endParaRPr>
        </a:p>
      </dsp:txBody>
      <dsp:txXfrm rot="-5400000">
        <a:off x="3759163" y="2649411"/>
        <a:ext cx="6659121" cy="440611"/>
      </dsp:txXfrm>
    </dsp:sp>
    <dsp:sp modelId="{1E5F1A23-D069-4CFD-97DA-EC52121BD62E}">
      <dsp:nvSpPr>
        <dsp:cNvPr id="0" name=""/>
        <dsp:cNvSpPr/>
      </dsp:nvSpPr>
      <dsp:spPr>
        <a:xfrm>
          <a:off x="0" y="2564538"/>
          <a:ext cx="3759163" cy="610354"/>
        </a:xfrm>
        <a:prstGeom prst="roundRect">
          <a:avLst/>
        </a:prstGeom>
        <a:solidFill>
          <a:schemeClr val="accent4">
            <a:hueOff val="-853315"/>
            <a:satOff val="-10221"/>
            <a:lumOff val="28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5 - Autistic Sensory Perception</a:t>
          </a:r>
          <a:endParaRPr lang="en-GB" sz="1600" kern="1200" dirty="0">
            <a:solidFill>
              <a:schemeClr val="bg1"/>
            </a:solidFill>
          </a:endParaRPr>
        </a:p>
      </dsp:txBody>
      <dsp:txXfrm>
        <a:off x="29795" y="2594333"/>
        <a:ext cx="3699573" cy="550764"/>
      </dsp:txXfrm>
    </dsp:sp>
    <dsp:sp modelId="{09051E49-315C-4AC2-8F73-D0B7BC0FF852}">
      <dsp:nvSpPr>
        <dsp:cNvPr id="0" name=""/>
        <dsp:cNvSpPr/>
      </dsp:nvSpPr>
      <dsp:spPr>
        <a:xfrm rot="5400000">
          <a:off x="6856500" y="169109"/>
          <a:ext cx="488283" cy="6682957"/>
        </a:xfrm>
        <a:prstGeom prst="round2SameRect">
          <a:avLst/>
        </a:prstGeom>
        <a:solidFill>
          <a:schemeClr val="accent4">
            <a:tint val="40000"/>
            <a:alpha val="90000"/>
            <a:hueOff val="-1266505"/>
            <a:satOff val="-14435"/>
            <a:lumOff val="177"/>
            <a:alphaOff val="0"/>
          </a:schemeClr>
        </a:solidFill>
        <a:ln w="19050" cap="rnd" cmpd="sng" algn="ctr">
          <a:solidFill>
            <a:schemeClr val="accent4">
              <a:tint val="40000"/>
              <a:alpha val="90000"/>
              <a:hueOff val="-1266505"/>
              <a:satOff val="-14435"/>
              <a:lumOff val="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GB" sz="1100" b="0" i="0" kern="1200">
              <a:solidFill>
                <a:schemeClr val="bg1"/>
              </a:solidFill>
            </a:rPr>
            <a:t>Demonstrates how accepting, understanding and adapting to how children and young people see the world can dramatically reduce anxiety and behaviours of concern.</a:t>
          </a:r>
          <a:endParaRPr lang="en-GB" sz="1100" kern="1200" dirty="0">
            <a:solidFill>
              <a:schemeClr val="bg1"/>
            </a:solidFill>
          </a:endParaRPr>
        </a:p>
      </dsp:txBody>
      <dsp:txXfrm rot="-5400000">
        <a:off x="3759163" y="3290282"/>
        <a:ext cx="6659121" cy="440611"/>
      </dsp:txXfrm>
    </dsp:sp>
    <dsp:sp modelId="{807BAFE6-205F-49B2-83C0-AC7CB594B722}">
      <dsp:nvSpPr>
        <dsp:cNvPr id="0" name=""/>
        <dsp:cNvSpPr/>
      </dsp:nvSpPr>
      <dsp:spPr>
        <a:xfrm>
          <a:off x="0" y="3205410"/>
          <a:ext cx="3759163" cy="610354"/>
        </a:xfrm>
        <a:prstGeom prst="roundRect">
          <a:avLst/>
        </a:prstGeom>
        <a:solidFill>
          <a:schemeClr val="accent4">
            <a:hueOff val="-1066644"/>
            <a:satOff val="-12776"/>
            <a:lumOff val="35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b="1" i="0" kern="1200">
              <a:solidFill>
                <a:schemeClr val="bg1"/>
              </a:solidFill>
            </a:rPr>
            <a:t>Session 6 - Behaviour</a:t>
          </a:r>
          <a:endParaRPr lang="en-GB" sz="1600" kern="1200" dirty="0">
            <a:solidFill>
              <a:schemeClr val="bg1"/>
            </a:solidFill>
          </a:endParaRPr>
        </a:p>
      </dsp:txBody>
      <dsp:txXfrm>
        <a:off x="29795" y="3235205"/>
        <a:ext cx="3699573" cy="5507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487C4-6806-4276-A2D3-E00C7AC3266E}">
      <dsp:nvSpPr>
        <dsp:cNvPr id="0" name=""/>
        <dsp:cNvSpPr/>
      </dsp:nvSpPr>
      <dsp:spPr>
        <a:xfrm>
          <a:off x="0" y="24770"/>
          <a:ext cx="10442121" cy="8985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solidFill>
                <a:schemeClr val="bg1"/>
              </a:solidFill>
            </a:rPr>
            <a:t>These courses are to develop further understanding of Autistic children and young people.  They are funded by </a:t>
          </a:r>
          <a:r>
            <a:rPr lang="en-GB" sz="1600" kern="1200" dirty="0">
              <a:solidFill>
                <a:schemeClr val="bg1"/>
              </a:solidFill>
            </a:rPr>
            <a:t>Hampshire County C</a:t>
          </a:r>
          <a:r>
            <a:rPr lang="en-GB" sz="1600" b="0" i="0" kern="1200" dirty="0">
              <a:solidFill>
                <a:schemeClr val="bg1"/>
              </a:solidFill>
            </a:rPr>
            <a:t>ouncil, for staff from Hampshire schools</a:t>
          </a:r>
          <a:r>
            <a:rPr lang="en-GB" sz="1600" kern="1200" dirty="0">
              <a:solidFill>
                <a:schemeClr val="bg1"/>
              </a:solidFill>
            </a:rPr>
            <a:t> and CPD accredited (benchmarked at tier 2 of the CC Framework).</a:t>
          </a:r>
        </a:p>
      </dsp:txBody>
      <dsp:txXfrm>
        <a:off x="43864" y="68634"/>
        <a:ext cx="10354393" cy="810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EC75-6E44-4AC2-9E27-F07CDABCAFA3}">
      <dsp:nvSpPr>
        <dsp:cNvPr id="0" name=""/>
        <dsp:cNvSpPr/>
      </dsp:nvSpPr>
      <dsp:spPr>
        <a:xfrm>
          <a:off x="1801474" y="687125"/>
          <a:ext cx="1846042" cy="1845961"/>
        </a:xfrm>
        <a:prstGeom prst="donut">
          <a:avLst>
            <a:gd name="adj" fmla="val 11010"/>
          </a:avLst>
        </a:prstGeom>
        <a:solidFill>
          <a:schemeClr val="accent4"/>
        </a:solidFill>
        <a:ln w="9525" cap="rnd" cmpd="sng" algn="ctr">
          <a:solidFill>
            <a:schemeClr val="accent5"/>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sp>
    <dsp:sp modelId="{2BDA3271-8ED0-4A55-925A-2346E141FF8C}">
      <dsp:nvSpPr>
        <dsp:cNvPr id="0" name=""/>
        <dsp:cNvSpPr/>
      </dsp:nvSpPr>
      <dsp:spPr>
        <a:xfrm>
          <a:off x="0" y="488771"/>
          <a:ext cx="2270453" cy="1716668"/>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58" t="9524" r="12556" b="9524"/>
          </a:stretch>
        </a:blipFill>
        <a:ln>
          <a:noFill/>
        </a:ln>
        <a:effectLst/>
        <a:sp3d z="-381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0B40255C-FE4C-4C60-BCE2-C92EB734A56C}">
      <dsp:nvSpPr>
        <dsp:cNvPr id="0" name=""/>
        <dsp:cNvSpPr/>
      </dsp:nvSpPr>
      <dsp:spPr>
        <a:xfrm>
          <a:off x="2004564" y="890172"/>
          <a:ext cx="1439861" cy="1439798"/>
        </a:xfrm>
        <a:prstGeom prst="ellipse">
          <a:avLst/>
        </a:prstGeom>
        <a:solidFill>
          <a:schemeClr val="accent1">
            <a:alpha val="90000"/>
            <a:tint val="40000"/>
            <a:hueOff val="0"/>
            <a:satOff val="0"/>
            <a:lumOff val="0"/>
            <a:alphaOff val="0"/>
          </a:schemeClr>
        </a:solidFill>
        <a:ln>
          <a:noFill/>
        </a:ln>
        <a:effectLst/>
        <a:sp3d z="57150" extrusionH="63500" contourW="12700" prstMaterial="matte">
          <a:contourClr>
            <a:schemeClr val="dk1">
              <a:tint val="20000"/>
            </a:schemeClr>
          </a:contourClr>
        </a:sp3d>
      </dsp:spPr>
      <dsp:style>
        <a:lnRef idx="0">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b="1" kern="1200" dirty="0"/>
            <a:t>What is the HAPB?</a:t>
          </a:r>
        </a:p>
      </dsp:txBody>
      <dsp:txXfrm>
        <a:off x="2215427" y="1101026"/>
        <a:ext cx="1018135" cy="1018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09F02-AC17-4227-81A0-65F730626F08}">
      <dsp:nvSpPr>
        <dsp:cNvPr id="0" name=""/>
        <dsp:cNvSpPr/>
      </dsp:nvSpPr>
      <dsp:spPr>
        <a:xfrm>
          <a:off x="0" y="369986"/>
          <a:ext cx="7608498" cy="1284659"/>
        </a:xfrm>
        <a:prstGeom prst="round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In response to the 2009 Autism Act and the 2010 National Autism Strategy, Hampshire County Council and partners setup an Autism Partnership Board.  The board is an independent body, </a:t>
          </a:r>
          <a:r>
            <a:rPr lang="en-GB" sz="1800" i="0" kern="1200" dirty="0"/>
            <a:t>supported by Hampshire County Council and Health to operate.</a:t>
          </a:r>
          <a:endParaRPr lang="en-GB" sz="1800" kern="1200" dirty="0"/>
        </a:p>
      </dsp:txBody>
      <dsp:txXfrm>
        <a:off x="62712" y="432698"/>
        <a:ext cx="7483074" cy="1159235"/>
      </dsp:txXfrm>
    </dsp:sp>
    <dsp:sp modelId="{F665F1AF-1204-4AA8-A857-4AAAC11A399E}">
      <dsp:nvSpPr>
        <dsp:cNvPr id="0" name=""/>
        <dsp:cNvSpPr/>
      </dsp:nvSpPr>
      <dsp:spPr>
        <a:xfrm>
          <a:off x="0" y="1706486"/>
          <a:ext cx="7608498" cy="1284659"/>
        </a:xfrm>
        <a:prstGeom prst="round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i="0" kern="1200" dirty="0"/>
            <a:t>The purpose of the HAPB is to develop a strategy to improve services for Autistic people in Hampshire and share information about services, concerns in the community and it also ensures consistency and equality in services. </a:t>
          </a:r>
        </a:p>
      </dsp:txBody>
      <dsp:txXfrm>
        <a:off x="62712" y="1769198"/>
        <a:ext cx="7483074" cy="1159235"/>
      </dsp:txXfrm>
    </dsp:sp>
    <dsp:sp modelId="{134DB7B9-53BF-460A-855A-5864FE3F71EC}">
      <dsp:nvSpPr>
        <dsp:cNvPr id="0" name=""/>
        <dsp:cNvSpPr/>
      </dsp:nvSpPr>
      <dsp:spPr>
        <a:xfrm>
          <a:off x="0" y="3042986"/>
          <a:ext cx="7608498" cy="1284659"/>
        </a:xfrm>
        <a:prstGeom prst="round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The HAPB meets quarterly with an Autism Steering Group that meets monthly.  The ASG is the working group that feeds into the HAPB.</a:t>
          </a:r>
        </a:p>
      </dsp:txBody>
      <dsp:txXfrm>
        <a:off x="62712" y="3105698"/>
        <a:ext cx="7483074" cy="1159235"/>
      </dsp:txXfrm>
    </dsp:sp>
    <dsp:sp modelId="{71F37560-5CCF-4E38-B6E3-CB61D7F774FB}">
      <dsp:nvSpPr>
        <dsp:cNvPr id="0" name=""/>
        <dsp:cNvSpPr/>
      </dsp:nvSpPr>
      <dsp:spPr>
        <a:xfrm>
          <a:off x="0" y="4379486"/>
          <a:ext cx="7608498" cy="1284659"/>
        </a:xfrm>
        <a:prstGeom prst="roundRect">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i="0" kern="1200" dirty="0"/>
            <a:t>The Board has representatives from health and social care, voluntary and statutory services, both specialist and mainstream, along as those with lived experience as either Autistic individuals and/or families or carers of Autistic individuals.</a:t>
          </a:r>
          <a:endParaRPr lang="en-GB" sz="1800" kern="1200" dirty="0"/>
        </a:p>
      </dsp:txBody>
      <dsp:txXfrm>
        <a:off x="62712" y="4442198"/>
        <a:ext cx="7483074" cy="1159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BC475-CF35-48D6-90AB-7F2E92244E31}">
      <dsp:nvSpPr>
        <dsp:cNvPr id="0" name=""/>
        <dsp:cNvSpPr/>
      </dsp:nvSpPr>
      <dsp:spPr>
        <a:xfrm>
          <a:off x="-269269" y="0"/>
          <a:ext cx="4115105" cy="4115105"/>
        </a:xfrm>
        <a:prstGeom prst="pie">
          <a:avLst>
            <a:gd name="adj1" fmla="val 5400000"/>
            <a:gd name="adj2" fmla="val 16200000"/>
          </a:avLst>
        </a:prstGeom>
        <a:solidFill>
          <a:srgbClr val="F8D22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F3AC5C-DC06-41BB-AE1F-DE82093D9230}">
      <dsp:nvSpPr>
        <dsp:cNvPr id="0" name=""/>
        <dsp:cNvSpPr/>
      </dsp:nvSpPr>
      <dsp:spPr>
        <a:xfrm>
          <a:off x="1249743" y="0"/>
          <a:ext cx="10215700" cy="4115105"/>
        </a:xfrm>
        <a:prstGeom prst="rect">
          <a:avLst/>
        </a:prstGeom>
        <a:solidFill>
          <a:schemeClr val="lt1">
            <a:alpha val="90000"/>
            <a:hueOff val="0"/>
            <a:satOff val="0"/>
            <a:lumOff val="0"/>
            <a:alphaOff val="0"/>
          </a:schemeClr>
        </a:solidFill>
        <a:ln w="19050" cap="rnd" cmpd="sng" algn="ctr">
          <a:solidFill>
            <a:srgbClr val="F8D22F"/>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Autism from a medical perspective </a:t>
          </a:r>
          <a:r>
            <a:rPr lang="en-GB" sz="1800" b="0" i="0" kern="1200" dirty="0"/>
            <a:t>(called the DSM-5 Manual) defines autism spectrum disorder as “persistent difficulties with social communication and social interaction” and “restricted and repetitive patterns of behaviours, activities or interests” (this includes sensory behaviour), present since early childhood, to the extent that these “limit and impair everyday functioning”. </a:t>
          </a:r>
          <a:endParaRPr lang="en-GB" sz="1800" kern="1200" dirty="0"/>
        </a:p>
      </dsp:txBody>
      <dsp:txXfrm>
        <a:off x="1249743" y="0"/>
        <a:ext cx="10215700" cy="1234534"/>
      </dsp:txXfrm>
    </dsp:sp>
    <dsp:sp modelId="{DCF94193-16CE-4A15-BB61-5EA7AF0A2857}">
      <dsp:nvSpPr>
        <dsp:cNvPr id="0" name=""/>
        <dsp:cNvSpPr/>
      </dsp:nvSpPr>
      <dsp:spPr>
        <a:xfrm>
          <a:off x="450875" y="1234534"/>
          <a:ext cx="2674815" cy="2674815"/>
        </a:xfrm>
        <a:prstGeom prst="pie">
          <a:avLst>
            <a:gd name="adj1" fmla="val 5400000"/>
            <a:gd name="adj2" fmla="val 16200000"/>
          </a:avLst>
        </a:prstGeom>
        <a:solidFill>
          <a:schemeClr val="accent3">
            <a:hueOff val="5624522"/>
            <a:satOff val="1095"/>
            <a:lumOff val="5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ADF19-14AA-4707-A64C-A65C617B3A54}">
      <dsp:nvSpPr>
        <dsp:cNvPr id="0" name=""/>
        <dsp:cNvSpPr/>
      </dsp:nvSpPr>
      <dsp:spPr>
        <a:xfrm>
          <a:off x="1788282" y="1510575"/>
          <a:ext cx="9138622" cy="2122733"/>
        </a:xfrm>
        <a:prstGeom prst="rect">
          <a:avLst/>
        </a:prstGeom>
        <a:solidFill>
          <a:schemeClr val="lt1">
            <a:alpha val="90000"/>
            <a:hueOff val="0"/>
            <a:satOff val="0"/>
            <a:lumOff val="0"/>
            <a:alphaOff val="0"/>
          </a:schemeClr>
        </a:solidFill>
        <a:ln w="19050" cap="rnd" cmpd="sng" algn="ctr">
          <a:solidFill>
            <a:schemeClr val="accent3">
              <a:hueOff val="5624522"/>
              <a:satOff val="1095"/>
              <a:lumOff val="5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0" kern="1200" dirty="0"/>
            <a:t>Autism a lifelong developmental disability and although there are some key</a:t>
          </a:r>
          <a:r>
            <a:rPr lang="en-US" sz="1600" b="0" i="0" kern="1200" dirty="0"/>
            <a:t> areas all Autistic people share struggles with, they will vary from person to person in how these differences present.</a:t>
          </a:r>
          <a:endParaRPr lang="en-GB" sz="1600" kern="1200" dirty="0"/>
        </a:p>
      </dsp:txBody>
      <dsp:txXfrm>
        <a:off x="1788282" y="1510575"/>
        <a:ext cx="9138622" cy="979723"/>
      </dsp:txXfrm>
    </dsp:sp>
    <dsp:sp modelId="{184D64D6-E799-4543-B996-79D4AEE80D81}">
      <dsp:nvSpPr>
        <dsp:cNvPr id="0" name=""/>
        <dsp:cNvSpPr/>
      </dsp:nvSpPr>
      <dsp:spPr>
        <a:xfrm>
          <a:off x="1171017" y="2469064"/>
          <a:ext cx="1234530" cy="1234530"/>
        </a:xfrm>
        <a:prstGeom prst="pie">
          <a:avLst>
            <a:gd name="adj1" fmla="val 5400000"/>
            <a:gd name="adj2" fmla="val 16200000"/>
          </a:avLst>
        </a:prstGeom>
        <a:solidFill>
          <a:schemeClr val="accent3">
            <a:hueOff val="11249043"/>
            <a:satOff val="2189"/>
            <a:lumOff val="1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02A407-0B4A-4223-AEE1-D0D65F102A54}">
      <dsp:nvSpPr>
        <dsp:cNvPr id="0" name=""/>
        <dsp:cNvSpPr/>
      </dsp:nvSpPr>
      <dsp:spPr>
        <a:xfrm>
          <a:off x="1788282" y="2469064"/>
          <a:ext cx="9138622" cy="1234530"/>
        </a:xfrm>
        <a:prstGeom prst="rect">
          <a:avLst/>
        </a:prstGeom>
        <a:solidFill>
          <a:schemeClr val="lt1">
            <a:alpha val="90000"/>
            <a:hueOff val="0"/>
            <a:satOff val="0"/>
            <a:lumOff val="0"/>
            <a:alphaOff val="0"/>
          </a:schemeClr>
        </a:solidFill>
        <a:ln w="19050" cap="rnd" cmpd="sng" algn="ctr">
          <a:solidFill>
            <a:schemeClr val="accent3">
              <a:hueOff val="11249043"/>
              <a:satOff val="2189"/>
              <a:lumOff val="1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Language is extremely important in the Autistic community, and it is important to you ask an individual what language they prefer.  The current preference for most is identity first language so Autistic rather than person with Autism.</a:t>
          </a:r>
        </a:p>
      </dsp:txBody>
      <dsp:txXfrm>
        <a:off x="1788282" y="2469064"/>
        <a:ext cx="9138622" cy="12345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82762-596B-45A6-B33D-B80399E0BD00}">
      <dsp:nvSpPr>
        <dsp:cNvPr id="0" name=""/>
        <dsp:cNvSpPr/>
      </dsp:nvSpPr>
      <dsp:spPr>
        <a:xfrm>
          <a:off x="2547744" y="761208"/>
          <a:ext cx="1019794" cy="1019794"/>
        </a:xfrm>
        <a:prstGeom prst="ellipse">
          <a:avLst/>
        </a:prstGeom>
        <a:solidFill>
          <a:srgbClr val="EF7A24">
            <a:alpha val="50000"/>
            <a:hueOff val="0"/>
            <a:satOff val="0"/>
            <a:lumOff val="0"/>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039B6CF0-25B9-41FC-B37A-0B3555E4289E}">
      <dsp:nvSpPr>
        <dsp:cNvPr id="0" name=""/>
        <dsp:cNvSpPr/>
      </dsp:nvSpPr>
      <dsp:spPr>
        <a:xfrm>
          <a:off x="2420269" y="0"/>
          <a:ext cx="1274742" cy="6944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dirty="0">
              <a:solidFill>
                <a:schemeClr val="tx2"/>
              </a:solidFill>
              <a:latin typeface="Century Gothic" panose="020B0502020202020204"/>
              <a:ea typeface="+mn-ea"/>
              <a:cs typeface="+mn-cs"/>
            </a:rPr>
            <a:t>Echolalia</a:t>
          </a:r>
          <a:r>
            <a:rPr lang="en-GB" sz="1800" b="0" i="0" kern="1200" dirty="0">
              <a:solidFill>
                <a:schemeClr val="tx2"/>
              </a:solidFill>
              <a:latin typeface="Century Gothic" panose="020B0502020202020204"/>
              <a:ea typeface="+mn-ea"/>
              <a:cs typeface="+mn-cs"/>
            </a:rPr>
            <a:t> </a:t>
          </a:r>
          <a:endParaRPr lang="en-GB" sz="1800" kern="1200" dirty="0">
            <a:solidFill>
              <a:schemeClr val="tx2"/>
            </a:solidFill>
            <a:latin typeface="Century Gothic" panose="020B0502020202020204"/>
            <a:ea typeface="+mn-ea"/>
            <a:cs typeface="+mn-cs"/>
          </a:endParaRPr>
        </a:p>
      </dsp:txBody>
      <dsp:txXfrm>
        <a:off x="2420269" y="0"/>
        <a:ext cx="1274742" cy="694412"/>
      </dsp:txXfrm>
    </dsp:sp>
    <dsp:sp modelId="{2FE1CD26-96E0-418D-8BB2-AE380654A570}">
      <dsp:nvSpPr>
        <dsp:cNvPr id="0" name=""/>
        <dsp:cNvSpPr/>
      </dsp:nvSpPr>
      <dsp:spPr>
        <a:xfrm>
          <a:off x="2878752" y="952337"/>
          <a:ext cx="1019794" cy="1019794"/>
        </a:xfrm>
        <a:prstGeom prst="ellipse">
          <a:avLst/>
        </a:prstGeom>
        <a:solidFill>
          <a:srgbClr val="EF7A24">
            <a:alpha val="50000"/>
            <a:hueOff val="2249809"/>
            <a:satOff val="438"/>
            <a:lumOff val="2353"/>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B9660697-4936-4D2D-A002-5D49EBC11A44}">
      <dsp:nvSpPr>
        <dsp:cNvPr id="0" name=""/>
        <dsp:cNvSpPr/>
      </dsp:nvSpPr>
      <dsp:spPr>
        <a:xfrm>
          <a:off x="3974181" y="661345"/>
          <a:ext cx="1208031" cy="7605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dirty="0">
              <a:solidFill>
                <a:schemeClr val="tx2"/>
              </a:solidFill>
              <a:latin typeface="Century Gothic" panose="020B0502020202020204"/>
              <a:ea typeface="+mn-ea"/>
              <a:cs typeface="+mn-cs"/>
            </a:rPr>
            <a:t>Visual</a:t>
          </a:r>
          <a:endParaRPr lang="en-GB" sz="1800" kern="1200" dirty="0">
            <a:solidFill>
              <a:schemeClr val="tx2"/>
            </a:solidFill>
            <a:latin typeface="Century Gothic" panose="020B0502020202020204"/>
            <a:ea typeface="+mn-ea"/>
            <a:cs typeface="+mn-cs"/>
          </a:endParaRPr>
        </a:p>
      </dsp:txBody>
      <dsp:txXfrm>
        <a:off x="3974181" y="661345"/>
        <a:ext cx="1208031" cy="760546"/>
      </dsp:txXfrm>
    </dsp:sp>
    <dsp:sp modelId="{A87C7F87-1275-46B1-AE7F-12C346FEC6E2}">
      <dsp:nvSpPr>
        <dsp:cNvPr id="0" name=""/>
        <dsp:cNvSpPr/>
      </dsp:nvSpPr>
      <dsp:spPr>
        <a:xfrm>
          <a:off x="2878752" y="1334594"/>
          <a:ext cx="1019794" cy="1019794"/>
        </a:xfrm>
        <a:prstGeom prst="ellipse">
          <a:avLst/>
        </a:prstGeom>
        <a:solidFill>
          <a:srgbClr val="EF7A24">
            <a:alpha val="50000"/>
            <a:hueOff val="4499617"/>
            <a:satOff val="876"/>
            <a:lumOff val="4706"/>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09BD7D06-A6B8-4D13-AC9A-7CCB6A16079C}">
      <dsp:nvSpPr>
        <dsp:cNvPr id="0" name=""/>
        <dsp:cNvSpPr/>
      </dsp:nvSpPr>
      <dsp:spPr>
        <a:xfrm>
          <a:off x="3974181" y="1795552"/>
          <a:ext cx="1208031" cy="8498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dirty="0">
              <a:solidFill>
                <a:schemeClr val="tx2"/>
              </a:solidFill>
              <a:latin typeface="Century Gothic" panose="020B0502020202020204"/>
              <a:ea typeface="+mn-ea"/>
              <a:cs typeface="+mn-cs"/>
            </a:rPr>
            <a:t>Auditory</a:t>
          </a:r>
          <a:r>
            <a:rPr lang="en-GB" sz="1800" b="0" i="0" kern="1200" dirty="0">
              <a:solidFill>
                <a:schemeClr val="tx2"/>
              </a:solidFill>
              <a:latin typeface="Century Gothic" panose="020B0502020202020204"/>
              <a:ea typeface="+mn-ea"/>
              <a:cs typeface="+mn-cs"/>
            </a:rPr>
            <a:t> </a:t>
          </a:r>
        </a:p>
      </dsp:txBody>
      <dsp:txXfrm>
        <a:off x="3974181" y="1795552"/>
        <a:ext cx="1208031" cy="849828"/>
      </dsp:txXfrm>
    </dsp:sp>
    <dsp:sp modelId="{7E7A1B65-0118-484D-9F04-674673BD9E97}">
      <dsp:nvSpPr>
        <dsp:cNvPr id="0" name=""/>
        <dsp:cNvSpPr/>
      </dsp:nvSpPr>
      <dsp:spPr>
        <a:xfrm>
          <a:off x="2547744" y="1526054"/>
          <a:ext cx="1019794" cy="1019794"/>
        </a:xfrm>
        <a:prstGeom prst="ellipse">
          <a:avLst/>
        </a:prstGeom>
        <a:solidFill>
          <a:srgbClr val="EF7A24">
            <a:alpha val="50000"/>
            <a:hueOff val="6749426"/>
            <a:satOff val="1313"/>
            <a:lumOff val="7059"/>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5254D64A-BFA3-43D6-8E08-89BA51488771}">
      <dsp:nvSpPr>
        <dsp:cNvPr id="0" name=""/>
        <dsp:cNvSpPr/>
      </dsp:nvSpPr>
      <dsp:spPr>
        <a:xfrm>
          <a:off x="2420269" y="2612313"/>
          <a:ext cx="1274742" cy="6944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a:solidFill>
                <a:schemeClr val="tx2"/>
              </a:solidFill>
              <a:latin typeface="Century Gothic" panose="020B0502020202020204"/>
              <a:ea typeface="+mn-ea"/>
              <a:cs typeface="+mn-cs"/>
            </a:rPr>
            <a:t>Tactile</a:t>
          </a:r>
          <a:endParaRPr lang="en-GB" sz="1800" b="0" i="0" kern="1200" dirty="0">
            <a:solidFill>
              <a:schemeClr val="tx2"/>
            </a:solidFill>
            <a:latin typeface="Century Gothic" panose="020B0502020202020204"/>
            <a:ea typeface="+mn-ea"/>
            <a:cs typeface="+mn-cs"/>
          </a:endParaRPr>
        </a:p>
      </dsp:txBody>
      <dsp:txXfrm>
        <a:off x="2420269" y="2612313"/>
        <a:ext cx="1274742" cy="694412"/>
      </dsp:txXfrm>
    </dsp:sp>
    <dsp:sp modelId="{32245060-3C1A-4F16-9066-588CC013200B}">
      <dsp:nvSpPr>
        <dsp:cNvPr id="0" name=""/>
        <dsp:cNvSpPr/>
      </dsp:nvSpPr>
      <dsp:spPr>
        <a:xfrm>
          <a:off x="2216736" y="1334594"/>
          <a:ext cx="1019794" cy="1019794"/>
        </a:xfrm>
        <a:prstGeom prst="ellipse">
          <a:avLst/>
        </a:prstGeom>
        <a:solidFill>
          <a:srgbClr val="EF7A24">
            <a:alpha val="50000"/>
            <a:hueOff val="8999235"/>
            <a:satOff val="1751"/>
            <a:lumOff val="9412"/>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8029D7D1-A842-47AE-AE37-7AA34106C65F}">
      <dsp:nvSpPr>
        <dsp:cNvPr id="0" name=""/>
        <dsp:cNvSpPr/>
      </dsp:nvSpPr>
      <dsp:spPr>
        <a:xfrm>
          <a:off x="675324" y="1850519"/>
          <a:ext cx="1723522" cy="7398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dirty="0">
              <a:solidFill>
                <a:schemeClr val="tx2"/>
              </a:solidFill>
              <a:latin typeface="Century Gothic" panose="020B0502020202020204"/>
              <a:ea typeface="+mn-ea"/>
              <a:cs typeface="+mn-cs"/>
            </a:rPr>
            <a:t>Taste/smell</a:t>
          </a:r>
          <a:r>
            <a:rPr lang="en-GB" sz="1800" b="0" i="0" kern="1200" dirty="0">
              <a:solidFill>
                <a:schemeClr val="tx2"/>
              </a:solidFill>
              <a:latin typeface="Century Gothic" panose="020B0502020202020204"/>
              <a:ea typeface="+mn-ea"/>
              <a:cs typeface="+mn-cs"/>
            </a:rPr>
            <a:t> </a:t>
          </a:r>
        </a:p>
      </dsp:txBody>
      <dsp:txXfrm>
        <a:off x="675324" y="1850519"/>
        <a:ext cx="1723522" cy="739894"/>
      </dsp:txXfrm>
    </dsp:sp>
    <dsp:sp modelId="{3BF31325-E674-461D-BF5E-467786C8DCBC}">
      <dsp:nvSpPr>
        <dsp:cNvPr id="0" name=""/>
        <dsp:cNvSpPr/>
      </dsp:nvSpPr>
      <dsp:spPr>
        <a:xfrm>
          <a:off x="2216736" y="952337"/>
          <a:ext cx="1019794" cy="1019794"/>
        </a:xfrm>
        <a:prstGeom prst="ellipse">
          <a:avLst/>
        </a:prstGeom>
        <a:solidFill>
          <a:srgbClr val="EF7A24">
            <a:alpha val="50000"/>
            <a:hueOff val="11249043"/>
            <a:satOff val="2189"/>
            <a:lumOff val="11765"/>
            <a:alphaOff val="0"/>
          </a:srgbClr>
        </a:solidFill>
        <a:ln w="28575" cap="rnd" cmpd="sng" algn="ctr">
          <a:solidFill>
            <a:sysClr val="window" lastClr="FFFFFF">
              <a:hueOff val="0"/>
              <a:satOff val="0"/>
              <a:lumOff val="0"/>
              <a:alphaOff val="0"/>
            </a:sysClr>
          </a:solidFill>
          <a:prstDash val="solid"/>
        </a:ln>
        <a:effectLst/>
      </dsp:spPr>
      <dsp:style>
        <a:lnRef idx="3">
          <a:scrgbClr r="0" g="0" b="0"/>
        </a:lnRef>
        <a:fillRef idx="1">
          <a:scrgbClr r="0" g="0" b="0"/>
        </a:fillRef>
        <a:effectRef idx="0">
          <a:scrgbClr r="0" g="0" b="0"/>
        </a:effectRef>
        <a:fontRef idx="minor">
          <a:schemeClr val="tx1"/>
        </a:fontRef>
      </dsp:style>
    </dsp:sp>
    <dsp:sp modelId="{84DD3194-E2BD-4C0B-8978-3BFDEE59E31E}">
      <dsp:nvSpPr>
        <dsp:cNvPr id="0" name=""/>
        <dsp:cNvSpPr/>
      </dsp:nvSpPr>
      <dsp:spPr>
        <a:xfrm>
          <a:off x="433808" y="627870"/>
          <a:ext cx="1759992" cy="9167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GB" sz="1800" b="1" i="0" kern="1200" dirty="0">
              <a:solidFill>
                <a:schemeClr val="tx2"/>
              </a:solidFill>
              <a:latin typeface="Century Gothic" panose="020B0502020202020204"/>
              <a:ea typeface="+mn-ea"/>
              <a:cs typeface="+mn-cs"/>
            </a:rPr>
            <a:t>Proprioception</a:t>
          </a:r>
          <a:endParaRPr lang="en-GB" sz="1800" b="0" i="0" kern="1200" dirty="0">
            <a:solidFill>
              <a:schemeClr val="tx2"/>
            </a:solidFill>
            <a:latin typeface="Century Gothic" panose="020B0502020202020204"/>
            <a:ea typeface="+mn-ea"/>
            <a:cs typeface="+mn-cs"/>
          </a:endParaRPr>
        </a:p>
      </dsp:txBody>
      <dsp:txXfrm>
        <a:off x="433808" y="627870"/>
        <a:ext cx="1759992" cy="9167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9AE26-8155-4CED-BE02-5A736F9F0602}">
      <dsp:nvSpPr>
        <dsp:cNvPr id="0" name=""/>
        <dsp:cNvSpPr/>
      </dsp:nvSpPr>
      <dsp:spPr>
        <a:xfrm>
          <a:off x="0" y="289018"/>
          <a:ext cx="3157723" cy="4106700"/>
        </a:xfrm>
        <a:prstGeom prst="roundRect">
          <a:avLst/>
        </a:prstGeom>
        <a:solidFill>
          <a:schemeClr val="bg2">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solidFill>
                <a:schemeClr val="bg1"/>
              </a:solidFill>
            </a:rPr>
            <a:t>Repetitive behaviours can be a major part of life for many Autistic people. They can be an essential way of regulating emotion and providing someone with a source of comfort or enjoyment that enables them to carry on with their day.</a:t>
          </a:r>
          <a:endParaRPr lang="en-GB" sz="2000" kern="1200" dirty="0">
            <a:solidFill>
              <a:schemeClr val="bg1"/>
            </a:solidFill>
          </a:endParaRPr>
        </a:p>
      </dsp:txBody>
      <dsp:txXfrm>
        <a:off x="154147" y="443165"/>
        <a:ext cx="2849429" cy="3798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9E241-38BC-477B-A49A-0BDE3687B76F}">
      <dsp:nvSpPr>
        <dsp:cNvPr id="0" name=""/>
        <dsp:cNvSpPr/>
      </dsp:nvSpPr>
      <dsp:spPr>
        <a:xfrm>
          <a:off x="4107" y="751446"/>
          <a:ext cx="2224002" cy="133440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The study of more than	7 million children in the UK showed a</a:t>
          </a:r>
          <a:r>
            <a:rPr lang="en-GB" sz="1300" i="0" kern="1200" dirty="0"/>
            <a:t>round one in 57 (1.76%) children in the UK is on the autistic spectrum.</a:t>
          </a:r>
          <a:endParaRPr lang="en-GB" sz="1300" kern="1200" dirty="0"/>
        </a:p>
      </dsp:txBody>
      <dsp:txXfrm>
        <a:off x="4107" y="751446"/>
        <a:ext cx="2224002" cy="1334401"/>
      </dsp:txXfrm>
    </dsp:sp>
    <dsp:sp modelId="{450D5DFC-FB53-492E-AC59-655AA7CE9035}">
      <dsp:nvSpPr>
        <dsp:cNvPr id="0" name=""/>
        <dsp:cNvSpPr/>
      </dsp:nvSpPr>
      <dsp:spPr>
        <a:xfrm>
          <a:off x="2450510" y="751446"/>
          <a:ext cx="2224002" cy="133440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i="0" kern="1200"/>
            <a:t>The highest prevalence was found in Black pupils (2.11%) and the lowest in Roma/Irish Travelers (0.85%), with important variability across geographic areas.</a:t>
          </a:r>
          <a:endParaRPr lang="en-GB" sz="1300" kern="1200"/>
        </a:p>
      </dsp:txBody>
      <dsp:txXfrm>
        <a:off x="2450510" y="751446"/>
        <a:ext cx="2224002" cy="1334401"/>
      </dsp:txXfrm>
    </dsp:sp>
    <dsp:sp modelId="{B15F8810-4E78-43E9-92A2-8F163B96F4A6}">
      <dsp:nvSpPr>
        <dsp:cNvPr id="0" name=""/>
        <dsp:cNvSpPr/>
      </dsp:nvSpPr>
      <dsp:spPr>
        <a:xfrm>
          <a:off x="4896913" y="751446"/>
          <a:ext cx="2224002" cy="133440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26% of Black pupils  and 38% of Chinese pupils were found to be much more likely to face significant social disadvantage.</a:t>
          </a:r>
        </a:p>
      </dsp:txBody>
      <dsp:txXfrm>
        <a:off x="4896913" y="751446"/>
        <a:ext cx="2224002" cy="1334401"/>
      </dsp:txXfrm>
    </dsp:sp>
    <dsp:sp modelId="{7A20BC66-BB73-4158-A642-A731096C1573}">
      <dsp:nvSpPr>
        <dsp:cNvPr id="0" name=""/>
        <dsp:cNvSpPr/>
      </dsp:nvSpPr>
      <dsp:spPr>
        <a:xfrm>
          <a:off x="7343316" y="751446"/>
          <a:ext cx="2224002" cy="133440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Pupils with a record of autism in schools were 60% more likely to also be socially disadvantaged, and 36% less likely to speak English.</a:t>
          </a:r>
        </a:p>
      </dsp:txBody>
      <dsp:txXfrm>
        <a:off x="7343316" y="751446"/>
        <a:ext cx="2224002" cy="1334401"/>
      </dsp:txXfrm>
    </dsp:sp>
    <dsp:sp modelId="{29F5BB8F-7BBC-42DE-806B-1DEB22ACBFD5}">
      <dsp:nvSpPr>
        <dsp:cNvPr id="0" name=""/>
        <dsp:cNvSpPr/>
      </dsp:nvSpPr>
      <dsp:spPr>
        <a:xfrm>
          <a:off x="9789718" y="751446"/>
          <a:ext cx="2224002" cy="1334401"/>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Findings showed that pupils facing social disadvantage were more likely to be autistic.</a:t>
          </a:r>
        </a:p>
      </dsp:txBody>
      <dsp:txXfrm>
        <a:off x="9789718" y="751446"/>
        <a:ext cx="2224002" cy="1334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2CB79-4933-435D-9A9E-4C511F6D053A}">
      <dsp:nvSpPr>
        <dsp:cNvPr id="0" name=""/>
        <dsp:cNvSpPr/>
      </dsp:nvSpPr>
      <dsp:spPr>
        <a:xfrm>
          <a:off x="2062" y="558779"/>
          <a:ext cx="2370498" cy="1185249"/>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bg1"/>
              </a:solidFill>
              <a:latin typeface="myriad-pro-n6"/>
            </a:rPr>
            <a:t>Racial/ethnic differences in Autism were mediated through socioeconomic disadvantage. The greatest effect was found among Black pupils, with 12.41% of the increased prevalence of ASD among Black pupils being explained by social disadvantage.</a:t>
          </a:r>
        </a:p>
      </dsp:txBody>
      <dsp:txXfrm>
        <a:off x="36777" y="593494"/>
        <a:ext cx="2301068" cy="1115819"/>
      </dsp:txXfrm>
    </dsp:sp>
    <dsp:sp modelId="{049FA580-B077-4EA3-B8E3-2D7083ED4323}">
      <dsp:nvSpPr>
        <dsp:cNvPr id="0" name=""/>
        <dsp:cNvSpPr/>
      </dsp:nvSpPr>
      <dsp:spPr>
        <a:xfrm>
          <a:off x="2965185" y="558779"/>
          <a:ext cx="2370498" cy="1185249"/>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dirty="0">
              <a:solidFill>
                <a:schemeClr val="bg1"/>
              </a:solidFill>
              <a:latin typeface="myriad-pro-n6"/>
            </a:rPr>
            <a:t>25.80% of all English school pupils in the study had ever claimed eligibility for the FSM program. </a:t>
          </a:r>
        </a:p>
      </dsp:txBody>
      <dsp:txXfrm>
        <a:off x="2999900" y="593494"/>
        <a:ext cx="2301068" cy="1115819"/>
      </dsp:txXfrm>
    </dsp:sp>
    <dsp:sp modelId="{1D308E4C-D58E-42DD-817C-7C8D6F1CA773}">
      <dsp:nvSpPr>
        <dsp:cNvPr id="0" name=""/>
        <dsp:cNvSpPr/>
      </dsp:nvSpPr>
      <dsp:spPr>
        <a:xfrm>
          <a:off x="5928309" y="558779"/>
          <a:ext cx="2370498" cy="1185249"/>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bg1"/>
              </a:solidFill>
              <a:latin typeface="myriad-pro-n6"/>
            </a:rPr>
            <a:t>Autism spectrum disorder was also more likely in pupils who had ever been eligible for the FSM program </a:t>
          </a:r>
        </a:p>
      </dsp:txBody>
      <dsp:txXfrm>
        <a:off x="5963024" y="593494"/>
        <a:ext cx="2301068" cy="1115819"/>
      </dsp:txXfrm>
    </dsp:sp>
    <dsp:sp modelId="{0382E7DC-5405-4290-9E39-EDE2DFDA2BA4}">
      <dsp:nvSpPr>
        <dsp:cNvPr id="0" name=""/>
        <dsp:cNvSpPr/>
      </dsp:nvSpPr>
      <dsp:spPr>
        <a:xfrm>
          <a:off x="8891432" y="558779"/>
          <a:ext cx="2370498" cy="1185249"/>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GB" sz="1100" kern="1200">
              <a:solidFill>
                <a:schemeClr val="bg1"/>
              </a:solidFill>
              <a:latin typeface="myriad-pro-n6"/>
            </a:rPr>
            <a:t>Pupils whose first language was not English were less likely to have an ASD diagnosis</a:t>
          </a:r>
        </a:p>
      </dsp:txBody>
      <dsp:txXfrm>
        <a:off x="8926147" y="593494"/>
        <a:ext cx="2301068" cy="11158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A840A-89FD-43CB-8B93-2217E3ED6614}">
      <dsp:nvSpPr>
        <dsp:cNvPr id="0" name=""/>
        <dsp:cNvSpPr/>
      </dsp:nvSpPr>
      <dsp:spPr>
        <a:xfrm>
          <a:off x="363" y="463011"/>
          <a:ext cx="2067774" cy="3168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bg2"/>
              </a:solidFill>
            </a:rPr>
            <a:t>Language</a:t>
          </a:r>
        </a:p>
      </dsp:txBody>
      <dsp:txXfrm>
        <a:off x="363" y="463011"/>
        <a:ext cx="2067774" cy="316800"/>
      </dsp:txXfrm>
    </dsp:sp>
    <dsp:sp modelId="{B59D222C-CE2F-4FAC-9C9E-1C4B7C01F46D}">
      <dsp:nvSpPr>
        <dsp:cNvPr id="0" name=""/>
        <dsp:cNvSpPr/>
      </dsp:nvSpPr>
      <dsp:spPr>
        <a:xfrm>
          <a:off x="0" y="753071"/>
          <a:ext cx="2067774" cy="3688222"/>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Ask about preferred language - use identity first language if unable to ask.</a:t>
          </a:r>
        </a:p>
        <a:p>
          <a:pPr marL="57150" lvl="1" indent="-57150" algn="l" defTabSz="488950">
            <a:lnSpc>
              <a:spcPct val="90000"/>
            </a:lnSpc>
            <a:spcBef>
              <a:spcPct val="0"/>
            </a:spcBef>
            <a:spcAft>
              <a:spcPct val="15000"/>
            </a:spcAft>
            <a:buChar char="•"/>
          </a:pPr>
          <a:r>
            <a:rPr lang="en-GB" sz="1100" b="0" i="0" kern="1200"/>
            <a:t>Use their hobbies and interests, or the activity they are currently doing, to engage them. </a:t>
          </a:r>
          <a:r>
            <a:rPr lang="en-GB" sz="1100" kern="1200"/>
            <a:t> </a:t>
          </a:r>
          <a:endParaRPr lang="en-GB" sz="1100" kern="1200" dirty="0"/>
        </a:p>
        <a:p>
          <a:pPr marL="57150" lvl="1" indent="-57150" algn="l" defTabSz="488950">
            <a:lnSpc>
              <a:spcPct val="90000"/>
            </a:lnSpc>
            <a:spcBef>
              <a:spcPct val="0"/>
            </a:spcBef>
            <a:spcAft>
              <a:spcPct val="15000"/>
            </a:spcAft>
            <a:buChar char="•"/>
          </a:pPr>
          <a:r>
            <a:rPr lang="en-GB" sz="1100" kern="1200" dirty="0"/>
            <a:t>Focus on words not gestures</a:t>
          </a:r>
        </a:p>
        <a:p>
          <a:pPr marL="57150" lvl="1" indent="-57150" algn="l" defTabSz="488950">
            <a:lnSpc>
              <a:spcPct val="90000"/>
            </a:lnSpc>
            <a:spcBef>
              <a:spcPct val="0"/>
            </a:spcBef>
            <a:spcAft>
              <a:spcPct val="15000"/>
            </a:spcAft>
            <a:buChar char="•"/>
          </a:pPr>
          <a:r>
            <a:rPr lang="en-GB" sz="1100" kern="1200"/>
            <a:t>May take longer to process information or complete tasks but have difficulty in not finishing the conversation</a:t>
          </a:r>
          <a:endParaRPr lang="en-GB" sz="1100" kern="1200" dirty="0"/>
        </a:p>
        <a:p>
          <a:pPr marL="57150" lvl="1" indent="-57150" algn="l" defTabSz="488950">
            <a:lnSpc>
              <a:spcPct val="90000"/>
            </a:lnSpc>
            <a:spcBef>
              <a:spcPct val="0"/>
            </a:spcBef>
            <a:spcAft>
              <a:spcPct val="15000"/>
            </a:spcAft>
            <a:buChar char="•"/>
          </a:pPr>
          <a:r>
            <a:rPr lang="en-GB" sz="1100" kern="1200" dirty="0"/>
            <a:t>Autistic individuals often struggle with </a:t>
          </a:r>
          <a:r>
            <a:rPr lang="en-GB" sz="1100" b="0" kern="1200" dirty="0"/>
            <a:t>Executive function so g</a:t>
          </a:r>
          <a:r>
            <a:rPr lang="en-GB" sz="1100" kern="1200" dirty="0"/>
            <a:t>ive time for the person to respond rather than varying the question</a:t>
          </a:r>
          <a:endParaRPr lang="en-GB" sz="1100" b="0" kern="1200" dirty="0"/>
        </a:p>
      </dsp:txBody>
      <dsp:txXfrm>
        <a:off x="0" y="753071"/>
        <a:ext cx="2067774" cy="3688222"/>
      </dsp:txXfrm>
    </dsp:sp>
    <dsp:sp modelId="{75F9B76B-4888-4275-B7F0-3F90BF84915D}">
      <dsp:nvSpPr>
        <dsp:cNvPr id="0" name=""/>
        <dsp:cNvSpPr/>
      </dsp:nvSpPr>
      <dsp:spPr>
        <a:xfrm>
          <a:off x="2357626" y="463011"/>
          <a:ext cx="2088555" cy="316800"/>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a:solidFill>
                <a:schemeClr val="bg2"/>
              </a:solidFill>
            </a:rPr>
            <a:t>Imagery &amp; Documents</a:t>
          </a:r>
          <a:endParaRPr lang="en-GB" sz="1100" b="1" kern="1200" dirty="0">
            <a:solidFill>
              <a:schemeClr val="bg2"/>
            </a:solidFill>
          </a:endParaRPr>
        </a:p>
      </dsp:txBody>
      <dsp:txXfrm>
        <a:off x="2357626" y="463011"/>
        <a:ext cx="2088555" cy="316800"/>
      </dsp:txXfrm>
    </dsp:sp>
    <dsp:sp modelId="{74A47E9E-8915-4A22-BFE1-D6FB6E872803}">
      <dsp:nvSpPr>
        <dsp:cNvPr id="0" name=""/>
        <dsp:cNvSpPr/>
      </dsp:nvSpPr>
      <dsp:spPr>
        <a:xfrm>
          <a:off x="2368016" y="753071"/>
          <a:ext cx="2067774" cy="3688222"/>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a:t>NO puzzle pieces for anything Autism related</a:t>
          </a:r>
          <a:endParaRPr lang="en-GB" sz="1100" kern="1200" dirty="0"/>
        </a:p>
        <a:p>
          <a:pPr marL="57150" lvl="1" indent="-57150" algn="l" defTabSz="488950">
            <a:lnSpc>
              <a:spcPct val="90000"/>
            </a:lnSpc>
            <a:spcBef>
              <a:spcPct val="0"/>
            </a:spcBef>
            <a:spcAft>
              <a:spcPct val="15000"/>
            </a:spcAft>
            <a:buChar char="•"/>
          </a:pPr>
          <a:r>
            <a:rPr lang="en-GB" sz="1100" kern="1200" dirty="0"/>
            <a:t>Use accessible fonts and colours – pastels often work best</a:t>
          </a:r>
        </a:p>
        <a:p>
          <a:pPr marL="57150" lvl="1" indent="-57150" algn="l" defTabSz="488950">
            <a:lnSpc>
              <a:spcPct val="90000"/>
            </a:lnSpc>
            <a:spcBef>
              <a:spcPct val="0"/>
            </a:spcBef>
            <a:spcAft>
              <a:spcPct val="15000"/>
            </a:spcAft>
            <a:buChar char="•"/>
          </a:pPr>
          <a:r>
            <a:rPr lang="en-GB" sz="1100" kern="1200" dirty="0"/>
            <a:t>Don’t use jargon, acronyms or abbreviations where possible and be specific</a:t>
          </a:r>
        </a:p>
        <a:p>
          <a:pPr marL="57150" lvl="1" indent="-57150" algn="l" defTabSz="488950">
            <a:lnSpc>
              <a:spcPct val="90000"/>
            </a:lnSpc>
            <a:spcBef>
              <a:spcPct val="0"/>
            </a:spcBef>
            <a:spcAft>
              <a:spcPct val="15000"/>
            </a:spcAft>
            <a:buChar char="•"/>
          </a:pPr>
          <a:r>
            <a:rPr lang="en-GB" sz="1100" kern="1200" dirty="0"/>
            <a:t>Organise text with bullet points, subheadings, and spaces</a:t>
          </a:r>
        </a:p>
        <a:p>
          <a:pPr marL="57150" lvl="1" indent="-57150" algn="l" defTabSz="488950">
            <a:lnSpc>
              <a:spcPct val="90000"/>
            </a:lnSpc>
            <a:spcBef>
              <a:spcPct val="0"/>
            </a:spcBef>
            <a:spcAft>
              <a:spcPct val="15000"/>
            </a:spcAft>
            <a:buChar char="•"/>
          </a:pPr>
          <a:r>
            <a:rPr lang="en-GB" sz="1100" kern="1200" dirty="0"/>
            <a:t>Use simple images to support text or presentations</a:t>
          </a:r>
        </a:p>
      </dsp:txBody>
      <dsp:txXfrm>
        <a:off x="2368016" y="753071"/>
        <a:ext cx="2067774" cy="3688222"/>
      </dsp:txXfrm>
    </dsp:sp>
    <dsp:sp modelId="{D49074F5-DD65-4CE2-A716-3441E709C33C}">
      <dsp:nvSpPr>
        <dsp:cNvPr id="0" name=""/>
        <dsp:cNvSpPr/>
      </dsp:nvSpPr>
      <dsp:spPr>
        <a:xfrm>
          <a:off x="4735669" y="467418"/>
          <a:ext cx="2251557" cy="316800"/>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a:solidFill>
                <a:schemeClr val="bg2"/>
              </a:solidFill>
            </a:rPr>
            <a:t>Environment</a:t>
          </a:r>
          <a:endParaRPr lang="en-GB" sz="1100" b="1" kern="1200" dirty="0">
            <a:solidFill>
              <a:schemeClr val="bg2"/>
            </a:solidFill>
          </a:endParaRPr>
        </a:p>
      </dsp:txBody>
      <dsp:txXfrm>
        <a:off x="4735669" y="467418"/>
        <a:ext cx="2251557" cy="316800"/>
      </dsp:txXfrm>
    </dsp:sp>
    <dsp:sp modelId="{678D076D-9C55-484D-ADD5-DD1E394200E1}">
      <dsp:nvSpPr>
        <dsp:cNvPr id="0" name=""/>
        <dsp:cNvSpPr/>
      </dsp:nvSpPr>
      <dsp:spPr>
        <a:xfrm>
          <a:off x="4768092" y="793033"/>
          <a:ext cx="2186712" cy="3670592"/>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b="0" i="0" kern="1200" dirty="0"/>
            <a:t>Carry out a</a:t>
          </a:r>
          <a:r>
            <a:rPr lang="en-GB" sz="1100" b="0" i="0" kern="1200" dirty="0">
              <a:solidFill>
                <a:schemeClr val="bg2"/>
              </a:solidFill>
            </a:rPr>
            <a:t> </a:t>
          </a:r>
          <a:r>
            <a:rPr lang="en-GB" sz="1100" b="0" i="0" kern="1200"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sensory audit</a:t>
          </a:r>
          <a:r>
            <a:rPr lang="en-GB" sz="1100" b="0" i="0" kern="1200" dirty="0">
              <a:solidFill>
                <a:schemeClr val="bg2"/>
              </a:solidFill>
            </a:rPr>
            <a:t> </a:t>
          </a:r>
          <a:endParaRPr lang="en-GB" sz="1100" kern="1200" dirty="0">
            <a:solidFill>
              <a:schemeClr val="bg2"/>
            </a:solidFill>
          </a:endParaRPr>
        </a:p>
        <a:p>
          <a:pPr marL="57150" lvl="1" indent="-57150" algn="l" defTabSz="488950">
            <a:lnSpc>
              <a:spcPct val="90000"/>
            </a:lnSpc>
            <a:spcBef>
              <a:spcPct val="0"/>
            </a:spcBef>
            <a:spcAft>
              <a:spcPct val="15000"/>
            </a:spcAft>
            <a:buChar char="•"/>
          </a:pPr>
          <a:r>
            <a:rPr lang="en-GB" sz="1100" b="0" i="0" kern="1200"/>
            <a:t>Create </a:t>
          </a:r>
          <a:r>
            <a:rPr lang="en-GB" sz="1100" b="0" i="0" kern="1200" dirty="0"/>
            <a:t>space -divide rooms with partitions when doing group work.</a:t>
          </a:r>
          <a:endParaRPr lang="en-GB" sz="1100" kern="1200" dirty="0"/>
        </a:p>
        <a:p>
          <a:pPr marL="57150" lvl="1" indent="-57150" algn="l" defTabSz="488950">
            <a:lnSpc>
              <a:spcPct val="90000"/>
            </a:lnSpc>
            <a:spcBef>
              <a:spcPct val="0"/>
            </a:spcBef>
            <a:spcAft>
              <a:spcPct val="15000"/>
            </a:spcAft>
            <a:buChar char="•"/>
          </a:pPr>
          <a:r>
            <a:rPr lang="en-GB" sz="1100" b="0" i="0" kern="1200" dirty="0"/>
            <a:t>Break-out spaces are important to allow a calm space for children who may get overwhelmed at times in the classroom. </a:t>
          </a:r>
          <a:endParaRPr lang="en-GB" sz="1100" kern="1200" dirty="0"/>
        </a:p>
        <a:p>
          <a:pPr marL="57150" lvl="1" indent="-57150" algn="l" defTabSz="488950">
            <a:lnSpc>
              <a:spcPct val="90000"/>
            </a:lnSpc>
            <a:spcBef>
              <a:spcPct val="0"/>
            </a:spcBef>
            <a:spcAft>
              <a:spcPct val="15000"/>
            </a:spcAft>
            <a:buChar char="•"/>
          </a:pPr>
          <a:r>
            <a:rPr lang="en-GB" sz="1100" kern="1200" dirty="0"/>
            <a:t>Sensory overload - such as other people's perfume, or noise from conversations/ phones can be very distracting</a:t>
          </a:r>
        </a:p>
        <a:p>
          <a:pPr marL="57150" lvl="1" indent="-57150" algn="l" defTabSz="488950">
            <a:lnSpc>
              <a:spcPct val="90000"/>
            </a:lnSpc>
            <a:spcBef>
              <a:spcPct val="0"/>
            </a:spcBef>
            <a:spcAft>
              <a:spcPct val="15000"/>
            </a:spcAft>
            <a:buChar char="•"/>
          </a:pPr>
          <a:r>
            <a:rPr lang="en-GB" sz="1100" kern="1200" dirty="0"/>
            <a:t>Use natural light where possible.</a:t>
          </a:r>
        </a:p>
        <a:p>
          <a:pPr marL="57150" lvl="1" indent="-57150" algn="l" defTabSz="488950">
            <a:lnSpc>
              <a:spcPct val="90000"/>
            </a:lnSpc>
            <a:spcBef>
              <a:spcPct val="0"/>
            </a:spcBef>
            <a:spcAft>
              <a:spcPct val="15000"/>
            </a:spcAft>
            <a:buChar char="•"/>
          </a:pPr>
          <a:r>
            <a:rPr lang="en-GB" sz="1100" kern="1200" dirty="0"/>
            <a:t>Consider acoustics in settings.</a:t>
          </a:r>
        </a:p>
      </dsp:txBody>
      <dsp:txXfrm>
        <a:off x="4768092" y="793033"/>
        <a:ext cx="2186712" cy="3670592"/>
      </dsp:txXfrm>
    </dsp:sp>
    <dsp:sp modelId="{A329C008-813C-4889-BA9F-273AB75D4823}">
      <dsp:nvSpPr>
        <dsp:cNvPr id="0" name=""/>
        <dsp:cNvSpPr/>
      </dsp:nvSpPr>
      <dsp:spPr>
        <a:xfrm>
          <a:off x="7312560" y="463011"/>
          <a:ext cx="2106524" cy="316800"/>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kern="1200">
              <a:solidFill>
                <a:schemeClr val="bg2"/>
              </a:solidFill>
            </a:rPr>
            <a:t>Uncertainty</a:t>
          </a:r>
          <a:endParaRPr lang="en-GB" sz="1100" b="1" kern="1200" dirty="0">
            <a:solidFill>
              <a:schemeClr val="bg2"/>
            </a:solidFill>
          </a:endParaRPr>
        </a:p>
      </dsp:txBody>
      <dsp:txXfrm>
        <a:off x="7312560" y="463011"/>
        <a:ext cx="2106524" cy="316800"/>
      </dsp:txXfrm>
    </dsp:sp>
    <dsp:sp modelId="{E9084DDF-CC00-4667-9D87-70EF81617B55}">
      <dsp:nvSpPr>
        <dsp:cNvPr id="0" name=""/>
        <dsp:cNvSpPr/>
      </dsp:nvSpPr>
      <dsp:spPr>
        <a:xfrm>
          <a:off x="7310110" y="779811"/>
          <a:ext cx="2178213" cy="3688222"/>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GB" sz="1100" kern="1200" dirty="0"/>
            <a:t>Many Autistic people struggle with unanticipated changes</a:t>
          </a:r>
        </a:p>
        <a:p>
          <a:pPr marL="57150" lvl="1" indent="-57150" algn="l" defTabSz="488950">
            <a:lnSpc>
              <a:spcPct val="90000"/>
            </a:lnSpc>
            <a:spcBef>
              <a:spcPct val="0"/>
            </a:spcBef>
            <a:spcAft>
              <a:spcPct val="15000"/>
            </a:spcAft>
            <a:buChar char="•"/>
          </a:pPr>
          <a:r>
            <a:rPr lang="en-GB" sz="1100" kern="1200" dirty="0"/>
            <a:t>The lack of control when there are changes can then be very anxiety provoking as an Autistic individual may have planned every detail of their day</a:t>
          </a:r>
        </a:p>
        <a:p>
          <a:pPr marL="57150" lvl="1" indent="-57150" algn="l" defTabSz="488950">
            <a:lnSpc>
              <a:spcPct val="90000"/>
            </a:lnSpc>
            <a:spcBef>
              <a:spcPct val="0"/>
            </a:spcBef>
            <a:spcAft>
              <a:spcPct val="15000"/>
            </a:spcAft>
            <a:buChar char="•"/>
          </a:pPr>
          <a:r>
            <a:rPr lang="en-GB" sz="1100" kern="1200" dirty="0"/>
            <a:t>Constant masking can lead to </a:t>
          </a:r>
          <a:r>
            <a:rPr lang="en-GB" sz="11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autistic burnout (autism.org.uk)</a:t>
          </a:r>
          <a:r>
            <a:rPr lang="en-GB" sz="1100" kern="1200" dirty="0">
              <a:solidFill>
                <a:schemeClr val="bg1"/>
              </a:solidFill>
            </a:rPr>
            <a:t>(</a:t>
          </a:r>
          <a:r>
            <a:rPr lang="en-GB" sz="11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Autistic Burnout - How to Recognise and Understand (theautisticadvocate.com)</a:t>
          </a:r>
          <a:endParaRPr lang="en-GB" sz="1100" kern="1200" dirty="0">
            <a:solidFill>
              <a:schemeClr val="bg1"/>
            </a:solidFill>
          </a:endParaRPr>
        </a:p>
        <a:p>
          <a:pPr marL="57150" lvl="1" indent="-57150" algn="l" defTabSz="488950">
            <a:lnSpc>
              <a:spcPct val="90000"/>
            </a:lnSpc>
            <a:spcBef>
              <a:spcPct val="0"/>
            </a:spcBef>
            <a:spcAft>
              <a:spcPct val="15000"/>
            </a:spcAft>
            <a:buChar char="•"/>
          </a:pPr>
          <a:r>
            <a:rPr lang="en-GB" sz="1100" kern="1200" dirty="0"/>
            <a:t>Allow adjustments around transition points such as allowing them to arrive first or last.</a:t>
          </a:r>
        </a:p>
      </dsp:txBody>
      <dsp:txXfrm>
        <a:off x="7310110" y="779811"/>
        <a:ext cx="2178213" cy="3688222"/>
      </dsp:txXfrm>
    </dsp:sp>
    <dsp:sp modelId="{D5E8BBDF-D617-4ED4-B64B-1C2722694DC6}">
      <dsp:nvSpPr>
        <dsp:cNvPr id="0" name=""/>
        <dsp:cNvSpPr/>
      </dsp:nvSpPr>
      <dsp:spPr>
        <a:xfrm>
          <a:off x="9744418" y="463011"/>
          <a:ext cx="2067774" cy="316800"/>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GB" sz="1100" b="1" i="0" kern="1200" dirty="0">
              <a:solidFill>
                <a:schemeClr val="bg2"/>
              </a:solidFill>
            </a:rPr>
            <a:t>Student voice</a:t>
          </a:r>
          <a:endParaRPr lang="en-GB" sz="1100" b="1" kern="1200" dirty="0">
            <a:solidFill>
              <a:schemeClr val="bg2"/>
            </a:solidFill>
          </a:endParaRPr>
        </a:p>
      </dsp:txBody>
      <dsp:txXfrm>
        <a:off x="9744418" y="463011"/>
        <a:ext cx="2067774" cy="316800"/>
      </dsp:txXfrm>
    </dsp:sp>
    <dsp:sp modelId="{8F5F967F-4C57-4651-B89D-CAB5E1E605FD}">
      <dsp:nvSpPr>
        <dsp:cNvPr id="0" name=""/>
        <dsp:cNvSpPr/>
      </dsp:nvSpPr>
      <dsp:spPr>
        <a:xfrm>
          <a:off x="9744418" y="779811"/>
          <a:ext cx="2067774" cy="3688222"/>
        </a:xfrm>
        <a:prstGeom prst="rect">
          <a:avLst/>
        </a:prstGeom>
        <a:solidFill>
          <a:schemeClr val="accent6">
            <a:tint val="40000"/>
            <a:alpha val="90000"/>
            <a:hueOff val="0"/>
            <a:satOff val="0"/>
            <a:lumOff val="0"/>
            <a:alphaOff val="0"/>
          </a:schemeClr>
        </a:solidFill>
        <a:ln w="1905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GB" sz="1100" b="0" i="0" kern="1200" dirty="0"/>
            <a:t>Empower Autistic children and young people </a:t>
          </a:r>
        </a:p>
        <a:p>
          <a:pPr marL="57150" lvl="1" indent="-57150" algn="l" defTabSz="488950">
            <a:lnSpc>
              <a:spcPct val="90000"/>
            </a:lnSpc>
            <a:spcBef>
              <a:spcPct val="0"/>
            </a:spcBef>
            <a:spcAft>
              <a:spcPct val="15000"/>
            </a:spcAft>
            <a:buChar char="•"/>
          </a:pPr>
          <a:r>
            <a:rPr lang="en-GB" sz="1100" b="0" i="0" kern="1200" dirty="0"/>
            <a:t>Follow Autistic pupils’ lead to help them to feel safe and able to act authentically. Work with individuals to meet their specific needs and build on their strengths. </a:t>
          </a:r>
        </a:p>
        <a:p>
          <a:pPr marL="57150" lvl="1" indent="-57150" algn="l" defTabSz="488950">
            <a:lnSpc>
              <a:spcPct val="90000"/>
            </a:lnSpc>
            <a:spcBef>
              <a:spcPct val="0"/>
            </a:spcBef>
            <a:spcAft>
              <a:spcPct val="15000"/>
            </a:spcAft>
            <a:buFont typeface="Arial" panose="020B0604020202020204" pitchFamily="34" charset="0"/>
            <a:buChar char="•"/>
          </a:pPr>
          <a:r>
            <a:rPr lang="en-GB" sz="1100" b="0" i="0" kern="1200" dirty="0"/>
            <a:t>Gather student feedback to reflect on your school’s culture, environment, and policies to ensure that they are inclusive.  </a:t>
          </a:r>
        </a:p>
        <a:p>
          <a:pPr marL="57150" lvl="1" indent="-57150" algn="l" defTabSz="488950">
            <a:lnSpc>
              <a:spcPct val="90000"/>
            </a:lnSpc>
            <a:spcBef>
              <a:spcPct val="0"/>
            </a:spcBef>
            <a:spcAft>
              <a:spcPct val="15000"/>
            </a:spcAft>
            <a:buFont typeface="Arial" panose="020B0604020202020204" pitchFamily="34" charset="0"/>
            <a:buChar char="•"/>
          </a:pPr>
          <a:endParaRPr lang="en-GB" sz="1100" b="0" i="0" kern="1200" dirty="0"/>
        </a:p>
        <a:p>
          <a:pPr marL="57150" lvl="1" indent="-57150" algn="l" defTabSz="488950">
            <a:lnSpc>
              <a:spcPct val="90000"/>
            </a:lnSpc>
            <a:spcBef>
              <a:spcPct val="0"/>
            </a:spcBef>
            <a:spcAft>
              <a:spcPct val="15000"/>
            </a:spcAft>
            <a:buFont typeface="Arial" panose="020B0604020202020204" pitchFamily="34" charset="0"/>
            <a:buChar char="•"/>
          </a:pPr>
          <a:endParaRPr lang="en-GB" sz="1100" b="0" i="0" kern="1200" dirty="0"/>
        </a:p>
        <a:p>
          <a:pPr marL="57150" lvl="1" indent="-57150" algn="l" defTabSz="488950">
            <a:lnSpc>
              <a:spcPct val="90000"/>
            </a:lnSpc>
            <a:spcBef>
              <a:spcPct val="0"/>
            </a:spcBef>
            <a:spcAft>
              <a:spcPct val="15000"/>
            </a:spcAft>
            <a:buFont typeface="Arial" panose="020B0604020202020204" pitchFamily="34" charset="0"/>
            <a:buChar char="•"/>
          </a:pPr>
          <a:r>
            <a:rPr lang="en-GB" sz="1100" b="1" i="0" kern="1200" dirty="0"/>
            <a:t>Celebrate neurodiversity in your school community </a:t>
          </a:r>
          <a:r>
            <a:rPr lang="en-GB" sz="1100" b="0" i="0" kern="1200" dirty="0"/>
            <a:t>  </a:t>
          </a:r>
        </a:p>
      </dsp:txBody>
      <dsp:txXfrm>
        <a:off x="9744418" y="779811"/>
        <a:ext cx="2067774" cy="36882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2" cy="502596"/>
          </a:xfrm>
          <a:prstGeom prst="rect">
            <a:avLst/>
          </a:prstGeom>
        </p:spPr>
        <p:txBody>
          <a:bodyPr vert="horz" lIns="94110" tIns="47055" rIns="94110" bIns="47055" rtlCol="0"/>
          <a:lstStyle>
            <a:lvl1pPr algn="l">
              <a:defRPr sz="1200"/>
            </a:lvl1pPr>
          </a:lstStyle>
          <a:p>
            <a:pPr rtl="0"/>
            <a:endParaRPr lang="en-US"/>
          </a:p>
        </p:txBody>
      </p:sp>
      <p:sp>
        <p:nvSpPr>
          <p:cNvPr id="3" name="Date Placeholder 2"/>
          <p:cNvSpPr>
            <a:spLocks noGrp="1"/>
          </p:cNvSpPr>
          <p:nvPr>
            <p:ph type="dt" sz="quarter" idx="1"/>
          </p:nvPr>
        </p:nvSpPr>
        <p:spPr>
          <a:xfrm>
            <a:off x="3900799" y="0"/>
            <a:ext cx="2984182" cy="502596"/>
          </a:xfrm>
          <a:prstGeom prst="rect">
            <a:avLst/>
          </a:prstGeom>
        </p:spPr>
        <p:txBody>
          <a:bodyPr vert="horz" lIns="94110" tIns="47055" rIns="94110" bIns="47055" rtlCol="0"/>
          <a:lstStyle>
            <a:lvl1pPr algn="r">
              <a:defRPr sz="1200"/>
            </a:lvl1pPr>
          </a:lstStyle>
          <a:p>
            <a:pPr rtl="0"/>
            <a:fld id="{A6F5C5BD-8AB6-4E5F-8616-0B1D32D0FBFD}" type="datetime1">
              <a:rPr lang="en-US" smtClean="0"/>
              <a:t>7/7/2023</a:t>
            </a:fld>
            <a:endParaRPr lang="en-US" dirty="0"/>
          </a:p>
        </p:txBody>
      </p:sp>
      <p:sp>
        <p:nvSpPr>
          <p:cNvPr id="4" name="Footer Placeholder 3"/>
          <p:cNvSpPr>
            <a:spLocks noGrp="1"/>
          </p:cNvSpPr>
          <p:nvPr>
            <p:ph type="ftr" sz="quarter" idx="2"/>
          </p:nvPr>
        </p:nvSpPr>
        <p:spPr>
          <a:xfrm>
            <a:off x="0" y="9514532"/>
            <a:ext cx="2984182" cy="502595"/>
          </a:xfrm>
          <a:prstGeom prst="rect">
            <a:avLst/>
          </a:prstGeom>
        </p:spPr>
        <p:txBody>
          <a:bodyPr vert="horz" lIns="94110" tIns="47055" rIns="94110" bIns="47055" rtlCol="0" anchor="b"/>
          <a:lstStyle>
            <a:lvl1pPr algn="l">
              <a:defRPr sz="1200"/>
            </a:lvl1pPr>
          </a:lstStyle>
          <a:p>
            <a:pPr rtl="0"/>
            <a:endParaRPr lang="en-US"/>
          </a:p>
        </p:txBody>
      </p:sp>
      <p:sp>
        <p:nvSpPr>
          <p:cNvPr id="5" name="Slide Number Placeholder 4"/>
          <p:cNvSpPr>
            <a:spLocks noGrp="1"/>
          </p:cNvSpPr>
          <p:nvPr>
            <p:ph type="sldNum" sz="quarter" idx="3"/>
          </p:nvPr>
        </p:nvSpPr>
        <p:spPr>
          <a:xfrm>
            <a:off x="3900799" y="9514532"/>
            <a:ext cx="2984182" cy="502595"/>
          </a:xfrm>
          <a:prstGeom prst="rect">
            <a:avLst/>
          </a:prstGeom>
        </p:spPr>
        <p:txBody>
          <a:bodyPr vert="horz" lIns="94110" tIns="47055" rIns="94110" bIns="47055" rtlCol="0" anchor="b"/>
          <a:lstStyle>
            <a:lvl1pPr algn="r">
              <a:defRPr sz="1200"/>
            </a:lvl1pPr>
          </a:lstStyle>
          <a:p>
            <a:pPr rtl="0"/>
            <a:fld id="{97ACF5E7-ACB0-497B-A8C6-F2E617B4631D}" type="slidenum">
              <a:rPr lang="en-US" smtClean="0"/>
              <a:t>‹#›</a:t>
            </a:fld>
            <a:endParaRPr lang="en-US"/>
          </a:p>
        </p:txBody>
      </p:sp>
    </p:spTree>
    <p:extLst>
      <p:ext uri="{BB962C8B-B14F-4D97-AF65-F5344CB8AC3E}">
        <p14:creationId xmlns:p14="http://schemas.microsoft.com/office/powerpoint/2010/main" val="19385339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2" cy="502596"/>
          </a:xfrm>
          <a:prstGeom prst="rect">
            <a:avLst/>
          </a:prstGeom>
        </p:spPr>
        <p:txBody>
          <a:bodyPr vert="horz" lIns="94110" tIns="47055" rIns="94110" bIns="47055" rtlCol="0"/>
          <a:lstStyle>
            <a:lvl1pPr algn="l">
              <a:defRPr sz="1200"/>
            </a:lvl1pPr>
          </a:lstStyle>
          <a:p>
            <a:pPr rtl="0"/>
            <a:endParaRPr lang="en-US"/>
          </a:p>
        </p:txBody>
      </p:sp>
      <p:sp>
        <p:nvSpPr>
          <p:cNvPr id="3" name="Date Placeholder 2"/>
          <p:cNvSpPr>
            <a:spLocks noGrp="1"/>
          </p:cNvSpPr>
          <p:nvPr>
            <p:ph type="dt" idx="1"/>
          </p:nvPr>
        </p:nvSpPr>
        <p:spPr>
          <a:xfrm>
            <a:off x="3900799" y="0"/>
            <a:ext cx="2984182" cy="502596"/>
          </a:xfrm>
          <a:prstGeom prst="rect">
            <a:avLst/>
          </a:prstGeom>
        </p:spPr>
        <p:txBody>
          <a:bodyPr vert="horz" lIns="94110" tIns="47055" rIns="94110" bIns="47055" rtlCol="0"/>
          <a:lstStyle>
            <a:lvl1pPr algn="r">
              <a:defRPr sz="1200"/>
            </a:lvl1pPr>
          </a:lstStyle>
          <a:p>
            <a:pPr rtl="0"/>
            <a:fld id="{C3DD49AE-E876-4130-BF53-6229B9820536}" type="datetime1">
              <a:rPr lang="en-US" smtClean="0"/>
              <a:t>7/7/2023</a:t>
            </a:fld>
            <a:endParaRPr lang="en-US"/>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4110" tIns="47055" rIns="94110" bIns="47055" rtlCol="0" anchor="ctr"/>
          <a:lstStyle/>
          <a:p>
            <a:pPr rtl="0"/>
            <a:endParaRPr lang="en-US"/>
          </a:p>
        </p:txBody>
      </p:sp>
      <p:sp>
        <p:nvSpPr>
          <p:cNvPr id="5" name="Notes Placeholder 4"/>
          <p:cNvSpPr>
            <a:spLocks noGrp="1"/>
          </p:cNvSpPr>
          <p:nvPr>
            <p:ph type="body" sz="quarter" idx="3"/>
          </p:nvPr>
        </p:nvSpPr>
        <p:spPr>
          <a:xfrm>
            <a:off x="688658" y="4820741"/>
            <a:ext cx="5509260" cy="3944243"/>
          </a:xfrm>
          <a:prstGeom prst="rect">
            <a:avLst/>
          </a:prstGeom>
        </p:spPr>
        <p:txBody>
          <a:bodyPr vert="horz" lIns="94110" tIns="47055" rIns="94110" bIns="47055" rtlCol="0"/>
          <a:lstStyle/>
          <a:p>
            <a:pPr lvl="0" rtl="0"/>
            <a:r>
              <a:rPr lang="en-gb"/>
              <a:t>Click to edit Master text styles</a:t>
            </a:r>
            <a:endParaRPr lang="en-US"/>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9514532"/>
            <a:ext cx="2984182" cy="502595"/>
          </a:xfrm>
          <a:prstGeom prst="rect">
            <a:avLst/>
          </a:prstGeom>
        </p:spPr>
        <p:txBody>
          <a:bodyPr vert="horz" lIns="94110" tIns="47055" rIns="94110" bIns="47055"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900799" y="9514532"/>
            <a:ext cx="2984182" cy="502595"/>
          </a:xfrm>
          <a:prstGeom prst="rect">
            <a:avLst/>
          </a:prstGeom>
        </p:spPr>
        <p:txBody>
          <a:bodyPr vert="horz" lIns="94110" tIns="47055" rIns="94110" bIns="47055" rtlCol="0" anchor="b"/>
          <a:lstStyle>
            <a:lvl1pPr algn="r">
              <a:defRPr sz="1200"/>
            </a:lvl1pPr>
          </a:lstStyle>
          <a:p>
            <a:pPr rtl="0"/>
            <a:fld id="{37A705E3-E620-489D-9973-6221209A4B3B}" type="slidenum">
              <a:rPr lang="en-US" smtClean="0"/>
              <a:t>‹#›</a:t>
            </a:fld>
            <a:endParaRPr lang="en-US"/>
          </a:p>
        </p:txBody>
      </p:sp>
    </p:spTree>
    <p:extLst>
      <p:ext uri="{BB962C8B-B14F-4D97-AF65-F5344CB8AC3E}">
        <p14:creationId xmlns:p14="http://schemas.microsoft.com/office/powerpoint/2010/main" val="38895818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139391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sym typeface="Wingdings 2" panose="05020102010507070707" pitchFamily="18" charset="2"/>
              </a:rPr>
              <a:t>Acceptance – lots sent out but low returns – those that did clearly had more positive views so does skew results.  Bolsters idea that practical solutions and lived experience make the biggest difference for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sym typeface="Wingdings 2" panose="05020102010507070707" pitchFamily="18" charset="2"/>
              </a:rPr>
              <a:t>Education - </a:t>
            </a:r>
            <a:r>
              <a:rPr lang="en-GB" sz="1200" b="0" dirty="0">
                <a:latin typeface="+mn-lt"/>
              </a:rPr>
              <a:t>There was a lack of knowledge around the various pathways such as EHCP process, as well as where to go for support outside of the SENCO or SLT – SEN team was also sought in more complex cases but clear that despite lots of support being there teachers were not aware of how to access it.</a:t>
            </a:r>
          </a:p>
          <a:p>
            <a:endParaRPr lang="en-GB" dirty="0"/>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1828223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2480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7271641"/>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7181356"/>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39757565"/>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2171300"/>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179485"/>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614402"/>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60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011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69900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58711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8221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226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524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3679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88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47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02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540153"/>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7/7/2023</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9" r:id="rId1"/>
    <p:sldLayoutId id="2147483723" r:id="rId2"/>
    <p:sldLayoutId id="2147483724" r:id="rId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autismodiario.com/2020/04/03/toma-conciencia-sobre-el-autismo-pero-tambien-conocelo/"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hyperlink" Target="http://doi.org/10.1001/jamapediatrics.2021.0054" TargetMode="External"/><Relationship Id="rId7" Type="http://schemas.openxmlformats.org/officeDocument/2006/relationships/diagramColors" Target="../diagrams/colors7.xml"/><Relationship Id="rId2" Type="http://schemas.openxmlformats.org/officeDocument/2006/relationships/hyperlink" Target="https://www.cam.ac.uk/research/news/autism-rates-have-increased-and-show-differences-in-ethnic-minorities-and-links-to-social" TargetMode="External"/><Relationship Id="rId1" Type="http://schemas.openxmlformats.org/officeDocument/2006/relationships/slideLayout" Target="../slideLayouts/slideLayout2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chart" Target="../charts/chart1.xml"/><Relationship Id="rId7" Type="http://schemas.openxmlformats.org/officeDocument/2006/relationships/diagramQuickStyle" Target="../diagrams/quickStyle8.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hyperlink" Target="http://doi.org/10.1001/jamapediatrics.2021.0054" TargetMode="External"/><Relationship Id="rId4" Type="http://schemas.openxmlformats.org/officeDocument/2006/relationships/chart" Target="../charts/chart2.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8" Type="http://schemas.openxmlformats.org/officeDocument/2006/relationships/hyperlink" Target="https://www.autism.org.uk/advice-and-guidance/professional-practice/executive-functioning" TargetMode="External"/><Relationship Id="rId3" Type="http://schemas.openxmlformats.org/officeDocument/2006/relationships/diagramLayout" Target="../diagrams/layout9.xml"/><Relationship Id="rId7" Type="http://schemas.openxmlformats.org/officeDocument/2006/relationships/hyperlink" Target="https://mentallyhealthyschools.org.uk/risks-and-protective-factors/vulnerable-children/neurodiversity/" TargetMode="Externa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hyperlink" Target="https://www.ambitiousaboutautism.org.uk/sites/default/files/resources-and-downloads/top-tips-for-communicating-effectively-with-autistic-people.pdf" TargetMode="Externa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2.png"/><Relationship Id="rId7" Type="http://schemas.openxmlformats.org/officeDocument/2006/relationships/diagramData" Target="../diagrams/data10.xml"/><Relationship Id="rId12"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11.xml"/><Relationship Id="rId6" Type="http://schemas.openxmlformats.org/officeDocument/2006/relationships/image" Target="../media/image5.png"/><Relationship Id="rId11" Type="http://schemas.microsoft.com/office/2007/relationships/diagramDrawing" Target="../diagrams/drawing10.xml"/><Relationship Id="rId5" Type="http://schemas.openxmlformats.org/officeDocument/2006/relationships/image" Target="../media/image4.png"/><Relationship Id="rId10" Type="http://schemas.openxmlformats.org/officeDocument/2006/relationships/diagramColors" Target="../diagrams/colors10.xml"/><Relationship Id="rId4" Type="http://schemas.openxmlformats.org/officeDocument/2006/relationships/image" Target="../media/image3.png"/><Relationship Id="rId9"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8" Type="http://schemas.openxmlformats.org/officeDocument/2006/relationships/hyperlink" Target="https://www.hampshireautismvoice.org.uk/HampshireAutismPartnershipBoard"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2.png"/><Relationship Id="rId7" Type="http://schemas.openxmlformats.org/officeDocument/2006/relationships/diagramData" Target="../diagrams/data1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diagramDrawing" Target="../diagrams/drawing12.xml"/><Relationship Id="rId5" Type="http://schemas.openxmlformats.org/officeDocument/2006/relationships/image" Target="../media/image4.png"/><Relationship Id="rId10" Type="http://schemas.openxmlformats.org/officeDocument/2006/relationships/diagramColors" Target="../diagrams/colors12.xml"/><Relationship Id="rId4" Type="http://schemas.openxmlformats.org/officeDocument/2006/relationships/image" Target="../media/image3.png"/><Relationship Id="rId9"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19.e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21.emf"/><Relationship Id="rId5" Type="http://schemas.openxmlformats.org/officeDocument/2006/relationships/image" Target="../media/image18.emf"/><Relationship Id="rId15" Type="http://schemas.openxmlformats.org/officeDocument/2006/relationships/image" Target="../media/image23.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0.emf"/><Relationship Id="rId1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8" Type="http://schemas.openxmlformats.org/officeDocument/2006/relationships/hyperlink" Target="http://www.gdmorewood.com/category/resources/" TargetMode="External"/><Relationship Id="rId13" Type="http://schemas.openxmlformats.org/officeDocument/2006/relationships/hyperlink" Target="https://www.hants.gov.uk/educationandlearning/hias/teaching-learning/rights-respecting-education/equality-rights-advocates#:~:text=Hampshire%20Equality%20and%20Rights%20Advocates%20(EARA)%20are%20a%20group%20of,Equality%20Act%20and%20the%20UNCRC." TargetMode="External"/><Relationship Id="rId18" Type="http://schemas.openxmlformats.org/officeDocument/2006/relationships/hyperlink" Target="https://www.ed.ac.uk/sites/default/files/atoms/files/leans_recommended_neurodiversity_readings_for_educators.pdf" TargetMode="External"/><Relationship Id="rId3" Type="http://schemas.openxmlformats.org/officeDocument/2006/relationships/hyperlink" Target="https://www.google.com/search?q=neurobears+video&amp;oq=neurobears+video&amp;aqs=edge..69i57j69i64.6509j0j4&amp;sourceid=chrome&amp;ie=UTF-8&amp;safe=active&amp;ssui=on" TargetMode="External"/><Relationship Id="rId7" Type="http://schemas.openxmlformats.org/officeDocument/2006/relationships/hyperlink" Target="https://www.autismhampshire.org.uk/autism-elearning/story_html5.html" TargetMode="External"/><Relationship Id="rId12" Type="http://schemas.openxmlformats.org/officeDocument/2006/relationships/hyperlink" Target="https://reframingautism.org.au/service/i-am-a-professional-supporting-autistics/" TargetMode="External"/><Relationship Id="rId17" Type="http://schemas.openxmlformats.org/officeDocument/2006/relationships/hyperlink" Target="https://salvesen-research.ed.ac.uk/sites/default/files/2023-04/LEANS%20school%20flyer%20April%202023.pdf" TargetMode="External"/><Relationship Id="rId2" Type="http://schemas.openxmlformats.org/officeDocument/2006/relationships/hyperlink" Target="https://uk.jkp.com/" TargetMode="External"/><Relationship Id="rId16" Type="http://schemas.openxmlformats.org/officeDocument/2006/relationships/hyperlink" Target="https://www.autismlearns.co.uk/teaching-autistic-learners-post-event-access/" TargetMode="External"/><Relationship Id="rId1" Type="http://schemas.openxmlformats.org/officeDocument/2006/relationships/slideLayout" Target="../slideLayouts/slideLayout2.xml"/><Relationship Id="rId6" Type="http://schemas.openxmlformats.org/officeDocument/2006/relationships/hyperlink" Target="https://www.autismeducationtrust.org.uk/resources" TargetMode="External"/><Relationship Id="rId11" Type="http://schemas.openxmlformats.org/officeDocument/2006/relationships/hyperlink" Target="https://www.annafreud.org/schools-and-colleges/" TargetMode="External"/><Relationship Id="rId5" Type="http://schemas.openxmlformats.org/officeDocument/2006/relationships/hyperlink" Target="https://dimensions-uk.org/wp-content/uploads/Challenging-Stereotypes-ImWithSam.pdf" TargetMode="External"/><Relationship Id="rId15" Type="http://schemas.openxmlformats.org/officeDocument/2006/relationships/hyperlink" Target="https://mentallyhealthyschools.org.uk/media/2926/neurodiversity-celebration-week-toolkit-primary.pdf" TargetMode="External"/><Relationship Id="rId10" Type="http://schemas.openxmlformats.org/officeDocument/2006/relationships/hyperlink" Target="https://www.ambitiousaboutautism.org.uk/information-about-autism/education" TargetMode="External"/><Relationship Id="rId4" Type="http://schemas.openxmlformats.org/officeDocument/2006/relationships/hyperlink" Target="https://www.autisticparentsuk.org/downloadable-resources" TargetMode="External"/><Relationship Id="rId9" Type="http://schemas.openxmlformats.org/officeDocument/2006/relationships/hyperlink" Target="https://www.autism.org.uk/advice-and-guidance/topics/communication/tips" TargetMode="External"/><Relationship Id="rId14" Type="http://schemas.openxmlformats.org/officeDocument/2006/relationships/hyperlink" Target="https://mentallyhealthyschools.org.uk/media/2927/neurodiversity-celebration-week-toolkit-secondaryfe.pdf"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gi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hyperlink" Target="https://autismhampshire.org.uk/assets/images/assets/uploads/hampshire-schools-workshop-summer-2023-1.pdf" TargetMode="Externa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www.ambitiousaboutautism.org.uk/information-about-autism/understanding-autism/how-to-talk-about-autism"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9bC5Daif__8?feature=oembed"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jpe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video" Target="https://www.youtube.com/embed/V-kUKyfu0as?feature=oembed" TargetMode="Externa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www.youtube.com/watch?v=V-kUKyfu0as&amp;t=1s"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ambitiousaboutautism.org.uk/information-about-autism/behaviour/repetitive-behaviours-and-stimming"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4.xml"/><Relationship Id="rId1" Type="http://schemas.openxmlformats.org/officeDocument/2006/relationships/video" Target="https://www.youtube.com/embed/fexHcGqKIUQ?start=54&amp;feature=oembed" TargetMode="Externa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zseDI1V-Bq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rainbow coloured infinity symbol">
            <a:extLst>
              <a:ext uri="{FF2B5EF4-FFF2-40B4-BE49-F238E27FC236}">
                <a16:creationId xmlns:a16="http://schemas.microsoft.com/office/drawing/2014/main" id="{8045422F-7258-40AC-BD2E-2469AA448922}"/>
              </a:ext>
            </a:extLst>
          </p:cNvPr>
          <p:cNvPicPr>
            <a:picLocks noChangeAspect="1"/>
          </p:cNvPicPr>
          <p:nvPr/>
        </p:nvPicPr>
        <p:blipFill rotWithShape="1">
          <a:blip r:embed="rId2">
            <a:alphaModFix amt="4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31234" r="9087" b="2513"/>
          <a:stretch/>
        </p:blipFill>
        <p:spPr>
          <a:xfrm>
            <a:off x="20" y="0"/>
            <a:ext cx="12191980" cy="6879772"/>
          </a:xfrm>
          <a:prstGeom prst="rect">
            <a:avLst/>
          </a:prstGeom>
          <a:solidFill>
            <a:srgbClr val="FCF7F1"/>
          </a:solidFill>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p:txBody>
          <a:bodyPr rtlCol="0">
            <a:normAutofit fontScale="90000"/>
          </a:bodyPr>
          <a:lstStyle/>
          <a:p>
            <a:pPr algn="ctr"/>
            <a:r>
              <a:rPr lang="en-GB" b="1" dirty="0">
                <a:solidFill>
                  <a:schemeClr val="bg2"/>
                </a:solidFill>
              </a:rPr>
              <a:t>Supporting Autistic students in Education</a:t>
            </a:r>
            <a:br>
              <a:rPr lang="en-GB" b="1" dirty="0">
                <a:solidFill>
                  <a:schemeClr val="bg2"/>
                </a:solidFill>
              </a:rPr>
            </a:br>
            <a:endParaRPr lang="en-gb" sz="2200" b="1" dirty="0">
              <a:solidFill>
                <a:schemeClr val="bg2"/>
              </a:solidFill>
            </a:endParaRPr>
          </a:p>
        </p:txBody>
      </p:sp>
      <p:pic>
        <p:nvPicPr>
          <p:cNvPr id="5" name="Picture 4" descr="Hampshire Autism Hampshire Partnership logo picture">
            <a:extLst>
              <a:ext uri="{FF2B5EF4-FFF2-40B4-BE49-F238E27FC236}">
                <a16:creationId xmlns:a16="http://schemas.microsoft.com/office/drawing/2014/main" id="{BCAE5113-DA9A-EDDA-267A-D14C14EBA11F}"/>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8409233" y="4933950"/>
            <a:ext cx="2419648" cy="1346085"/>
          </a:xfrm>
          <a:prstGeom prst="rect">
            <a:avLst/>
          </a:prstGeom>
          <a:effectLst>
            <a:softEdge rad="31750"/>
          </a:effectLst>
        </p:spPr>
      </p:pic>
    </p:spTree>
    <p:extLst>
      <p:ext uri="{BB962C8B-B14F-4D97-AF65-F5344CB8AC3E}">
        <p14:creationId xmlns:p14="http://schemas.microsoft.com/office/powerpoint/2010/main" val="2584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419498" y="598380"/>
            <a:ext cx="9682629" cy="1127617"/>
          </a:xfrm>
        </p:spPr>
        <p:txBody>
          <a:bodyPr>
            <a:normAutofit fontScale="90000"/>
          </a:bodyPr>
          <a:lstStyle/>
          <a:p>
            <a:pPr fontAlgn="base"/>
            <a:r>
              <a:rPr lang="en-GB" b="0" i="0" dirty="0">
                <a:solidFill>
                  <a:srgbClr val="FFFFFF"/>
                </a:solidFill>
                <a:effectLst/>
                <a:latin typeface="myriad-pro-n3"/>
              </a:rPr>
              <a:t>‘Autism rates and differences in ethnic minorities and links to social disadvantage’ study</a:t>
            </a:r>
          </a:p>
        </p:txBody>
      </p:sp>
      <p:sp>
        <p:nvSpPr>
          <p:cNvPr id="5" name="TextBox 4">
            <a:extLst>
              <a:ext uri="{FF2B5EF4-FFF2-40B4-BE49-F238E27FC236}">
                <a16:creationId xmlns:a16="http://schemas.microsoft.com/office/drawing/2014/main" id="{67703565-2CED-5B54-B77F-B7F834D50E12}"/>
              </a:ext>
            </a:extLst>
          </p:cNvPr>
          <p:cNvSpPr txBox="1"/>
          <p:nvPr/>
        </p:nvSpPr>
        <p:spPr>
          <a:xfrm>
            <a:off x="2856411" y="5644627"/>
            <a:ext cx="9335589" cy="577081"/>
          </a:xfrm>
          <a:prstGeom prst="rect">
            <a:avLst/>
          </a:prstGeom>
          <a:noFill/>
        </p:spPr>
        <p:txBody>
          <a:bodyPr wrap="square">
            <a:spAutoFit/>
          </a:bodyPr>
          <a:lstStyle/>
          <a:p>
            <a:r>
              <a:rPr lang="en-GB" sz="1050" b="1" i="1" dirty="0">
                <a:solidFill>
                  <a:schemeClr val="bg2"/>
                </a:solidFill>
              </a:rPr>
              <a:t>Detail taken from: </a:t>
            </a:r>
            <a:r>
              <a:rPr lang="en-GB" sz="1050" i="1" dirty="0">
                <a:solidFill>
                  <a:schemeClr val="bg2"/>
                </a:solidFill>
                <a:hlinkClick r:id="rId2">
                  <a:extLst>
                    <a:ext uri="{A12FA001-AC4F-418D-AE19-62706E023703}">
                      <ahyp:hlinkClr xmlns:ahyp="http://schemas.microsoft.com/office/drawing/2018/hyperlinkcolor" val="tx"/>
                    </a:ext>
                  </a:extLst>
                </a:hlinkClick>
              </a:rPr>
              <a:t>Autism rates have increased and show differences in ethnic minorities and links to social disadvantage | University of Cambridge</a:t>
            </a:r>
            <a:endParaRPr lang="en-GB" sz="1050" i="1" dirty="0">
              <a:solidFill>
                <a:schemeClr val="bg2"/>
              </a:solidFill>
            </a:endParaRPr>
          </a:p>
          <a:p>
            <a:r>
              <a:rPr lang="en-GB" sz="1050" b="1" i="1" dirty="0">
                <a:solidFill>
                  <a:schemeClr val="bg2"/>
                </a:solidFill>
                <a:effectLst/>
                <a:cs typeface="Arial" panose="020B0604020202020204" pitchFamily="34" charset="0"/>
              </a:rPr>
              <a:t>Reference from website - </a:t>
            </a:r>
            <a:r>
              <a:rPr lang="en-GB" sz="1050" b="0" i="1" dirty="0">
                <a:solidFill>
                  <a:schemeClr val="bg2"/>
                </a:solidFill>
                <a:effectLst/>
                <a:cs typeface="Arial" panose="020B0604020202020204" pitchFamily="34" charset="0"/>
              </a:rPr>
              <a:t>Roman-</a:t>
            </a:r>
            <a:r>
              <a:rPr lang="en-GB" sz="1050" b="0" i="1" dirty="0" err="1">
                <a:solidFill>
                  <a:schemeClr val="bg2"/>
                </a:solidFill>
                <a:effectLst/>
                <a:cs typeface="Arial" panose="020B0604020202020204" pitchFamily="34" charset="0"/>
              </a:rPr>
              <a:t>Urrestarazu</a:t>
            </a:r>
            <a:r>
              <a:rPr lang="en-GB" sz="1050" b="0" i="1" dirty="0">
                <a:solidFill>
                  <a:schemeClr val="bg2"/>
                </a:solidFill>
                <a:effectLst/>
                <a:cs typeface="Arial" panose="020B0604020202020204" pitchFamily="34" charset="0"/>
              </a:rPr>
              <a:t>, R et al. </a:t>
            </a:r>
            <a:r>
              <a:rPr lang="en-GB" sz="1050" b="0" i="1" u="none" strike="noStrike" dirty="0">
                <a:solidFill>
                  <a:schemeClr val="bg2"/>
                </a:solidFill>
                <a:effectLst/>
                <a:cs typeface="Arial" panose="020B0604020202020204" pitchFamily="34" charset="0"/>
                <a:hlinkClick r:id="rId3">
                  <a:extLst>
                    <a:ext uri="{A12FA001-AC4F-418D-AE19-62706E023703}">
                      <ahyp:hlinkClr xmlns:ahyp="http://schemas.microsoft.com/office/drawing/2018/hyperlinkcolor" val="tx"/>
                    </a:ext>
                  </a:extLst>
                </a:hlinkClick>
              </a:rPr>
              <a:t>Association of Race/Ethnicity and Social Disadvantage With Autism Prevalence in 7 Million School Children in England.</a:t>
            </a:r>
            <a:r>
              <a:rPr lang="en-GB" sz="1050" b="0" i="1" dirty="0">
                <a:solidFill>
                  <a:schemeClr val="bg2"/>
                </a:solidFill>
                <a:effectLst/>
                <a:cs typeface="Arial" panose="020B0604020202020204" pitchFamily="34" charset="0"/>
              </a:rPr>
              <a:t>  JAMA Paediatrics; 29 March 2021; DOI: 10.1001/jamapediatrics.2021.0054</a:t>
            </a:r>
            <a:endParaRPr lang="en-GB" sz="1050" dirty="0">
              <a:solidFill>
                <a:schemeClr val="bg2"/>
              </a:solidFill>
              <a:cs typeface="Arial" panose="020B0604020202020204" pitchFamily="34" charset="0"/>
            </a:endParaRPr>
          </a:p>
        </p:txBody>
      </p:sp>
      <p:graphicFrame>
        <p:nvGraphicFramePr>
          <p:cNvPr id="11" name="Diagram 10">
            <a:extLst>
              <a:ext uri="{FF2B5EF4-FFF2-40B4-BE49-F238E27FC236}">
                <a16:creationId xmlns:a16="http://schemas.microsoft.com/office/drawing/2014/main" id="{1F54CEDE-E76A-28DA-6E23-FD99055FE31C}"/>
              </a:ext>
            </a:extLst>
          </p:cNvPr>
          <p:cNvGraphicFramePr/>
          <p:nvPr/>
        </p:nvGraphicFramePr>
        <p:xfrm>
          <a:off x="78376" y="1725997"/>
          <a:ext cx="12017829" cy="2837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7460B404-5B9C-CB64-B34A-E8F5BDE119B1}"/>
              </a:ext>
            </a:extLst>
          </p:cNvPr>
          <p:cNvSpPr txBox="1"/>
          <p:nvPr/>
        </p:nvSpPr>
        <p:spPr>
          <a:xfrm>
            <a:off x="269965" y="4476214"/>
            <a:ext cx="11608525" cy="646331"/>
          </a:xfrm>
          <a:prstGeom prst="rect">
            <a:avLst/>
          </a:prstGeom>
          <a:noFill/>
        </p:spPr>
        <p:txBody>
          <a:bodyPr wrap="square">
            <a:spAutoFit/>
          </a:bodyPr>
          <a:lstStyle/>
          <a:p>
            <a:pPr lvl="0" algn="ctr"/>
            <a:r>
              <a:rPr lang="en-GB" dirty="0">
                <a:solidFill>
                  <a:schemeClr val="accent4"/>
                </a:solidFill>
              </a:rPr>
              <a:t>Professor Fiona Matthews from Newcastle University stated: “This study highlights the need for more attention to the unrecognised and differing needs of autistic children from disadvantaged and diverse backgrounds.”</a:t>
            </a:r>
          </a:p>
        </p:txBody>
      </p:sp>
    </p:spTree>
    <p:extLst>
      <p:ext uri="{BB962C8B-B14F-4D97-AF65-F5344CB8AC3E}">
        <p14:creationId xmlns:p14="http://schemas.microsoft.com/office/powerpoint/2010/main" val="3724489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06002A7-1002-1AF2-217E-91FA3BCFED8C}"/>
              </a:ext>
            </a:extLst>
          </p:cNvPr>
          <p:cNvGraphicFramePr/>
          <p:nvPr/>
        </p:nvGraphicFramePr>
        <p:xfrm>
          <a:off x="71846" y="571254"/>
          <a:ext cx="6024154" cy="4313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01CF9A91-056C-6FAD-DE8E-6C03719E2A00}"/>
              </a:ext>
            </a:extLst>
          </p:cNvPr>
          <p:cNvGraphicFramePr/>
          <p:nvPr/>
        </p:nvGraphicFramePr>
        <p:xfrm>
          <a:off x="6124302" y="571254"/>
          <a:ext cx="5771608" cy="42120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4" name="Diagram 33">
            <a:extLst>
              <a:ext uri="{FF2B5EF4-FFF2-40B4-BE49-F238E27FC236}">
                <a16:creationId xmlns:a16="http://schemas.microsoft.com/office/drawing/2014/main" id="{4281F371-6B7A-EB33-2B58-9D5CAE088B8F}"/>
              </a:ext>
            </a:extLst>
          </p:cNvPr>
          <p:cNvGraphicFramePr/>
          <p:nvPr/>
        </p:nvGraphicFramePr>
        <p:xfrm>
          <a:off x="631916" y="4428115"/>
          <a:ext cx="11263994" cy="23028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E98A9FFE-9349-1757-EB2F-204E9041A4DA}"/>
              </a:ext>
            </a:extLst>
          </p:cNvPr>
          <p:cNvSpPr txBox="1"/>
          <p:nvPr/>
        </p:nvSpPr>
        <p:spPr>
          <a:xfrm>
            <a:off x="3283132" y="6348549"/>
            <a:ext cx="8839200" cy="400110"/>
          </a:xfrm>
          <a:prstGeom prst="rect">
            <a:avLst/>
          </a:prstGeom>
          <a:solidFill>
            <a:schemeClr val="tx1"/>
          </a:solidFill>
        </p:spPr>
        <p:txBody>
          <a:bodyPr wrap="square">
            <a:spAutoFit/>
          </a:bodyPr>
          <a:lstStyle/>
          <a:p>
            <a:r>
              <a:rPr lang="en-GB" sz="1000" b="1" i="1" dirty="0">
                <a:solidFill>
                  <a:schemeClr val="bg2"/>
                </a:solidFill>
                <a:effectLst/>
                <a:cs typeface="Arial" panose="020B0604020202020204" pitchFamily="34" charset="0"/>
              </a:rPr>
              <a:t>Reference from website - </a:t>
            </a:r>
            <a:r>
              <a:rPr lang="en-GB" sz="1000" b="0" i="1" dirty="0">
                <a:solidFill>
                  <a:schemeClr val="bg2"/>
                </a:solidFill>
                <a:effectLst/>
                <a:cs typeface="Arial" panose="020B0604020202020204" pitchFamily="34" charset="0"/>
              </a:rPr>
              <a:t>Roman-</a:t>
            </a:r>
            <a:r>
              <a:rPr lang="en-GB" sz="1000" b="0" i="1" dirty="0" err="1">
                <a:solidFill>
                  <a:schemeClr val="bg2"/>
                </a:solidFill>
                <a:effectLst/>
                <a:cs typeface="Arial" panose="020B0604020202020204" pitchFamily="34" charset="0"/>
              </a:rPr>
              <a:t>Urrestarazu</a:t>
            </a:r>
            <a:r>
              <a:rPr lang="en-GB" sz="1000" b="0" i="1" dirty="0">
                <a:solidFill>
                  <a:schemeClr val="bg2"/>
                </a:solidFill>
                <a:effectLst/>
                <a:cs typeface="Arial" panose="020B0604020202020204" pitchFamily="34" charset="0"/>
              </a:rPr>
              <a:t>, R et al. </a:t>
            </a:r>
            <a:r>
              <a:rPr lang="en-GB" sz="1000" b="0" i="1" u="none" strike="noStrike" dirty="0">
                <a:solidFill>
                  <a:schemeClr val="bg2"/>
                </a:solidFill>
                <a:effectLst/>
                <a:cs typeface="Arial" panose="020B0604020202020204" pitchFamily="34" charset="0"/>
                <a:hlinkClick r:id="rId10">
                  <a:extLst>
                    <a:ext uri="{A12FA001-AC4F-418D-AE19-62706E023703}">
                      <ahyp:hlinkClr xmlns:ahyp="http://schemas.microsoft.com/office/drawing/2018/hyperlinkcolor" val="tx"/>
                    </a:ext>
                  </a:extLst>
                </a:hlinkClick>
              </a:rPr>
              <a:t>Association of Race/Ethnicity and Social Disadvantage With Autism Prevalence in 7 Million School Children in England.</a:t>
            </a:r>
            <a:r>
              <a:rPr lang="en-GB" sz="1000" b="0" i="1" dirty="0">
                <a:solidFill>
                  <a:schemeClr val="bg2"/>
                </a:solidFill>
                <a:effectLst/>
                <a:cs typeface="Arial" panose="020B0604020202020204" pitchFamily="34" charset="0"/>
              </a:rPr>
              <a:t>  JAMA Paediatrics; 29 March 2021; DOI: 10.1001/jamapediatrics.2021.0054</a:t>
            </a:r>
            <a:endParaRPr lang="en-GB" sz="1000" dirty="0">
              <a:solidFill>
                <a:schemeClr val="bg2"/>
              </a:solidFill>
              <a:cs typeface="Arial" panose="020B0604020202020204" pitchFamily="34" charset="0"/>
            </a:endParaRPr>
          </a:p>
        </p:txBody>
      </p:sp>
    </p:spTree>
    <p:extLst>
      <p:ext uri="{BB962C8B-B14F-4D97-AF65-F5344CB8AC3E}">
        <p14:creationId xmlns:p14="http://schemas.microsoft.com/office/powerpoint/2010/main" val="2443785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DB53-1116-0AC6-7FAF-6D7573210437}"/>
              </a:ext>
            </a:extLst>
          </p:cNvPr>
          <p:cNvSpPr>
            <a:spLocks noGrp="1"/>
          </p:cNvSpPr>
          <p:nvPr>
            <p:ph type="title"/>
          </p:nvPr>
        </p:nvSpPr>
        <p:spPr>
          <a:xfrm>
            <a:off x="189722" y="149657"/>
            <a:ext cx="5210953" cy="1021519"/>
          </a:xfrm>
        </p:spPr>
        <p:txBody>
          <a:bodyPr/>
          <a:lstStyle/>
          <a:p>
            <a:r>
              <a:rPr lang="en-GB" b="1" dirty="0">
                <a:solidFill>
                  <a:schemeClr val="bg2"/>
                </a:solidFill>
              </a:rPr>
              <a:t>Things to consider -</a:t>
            </a:r>
          </a:p>
        </p:txBody>
      </p:sp>
      <p:graphicFrame>
        <p:nvGraphicFramePr>
          <p:cNvPr id="3" name="Diagram 2">
            <a:extLst>
              <a:ext uri="{FF2B5EF4-FFF2-40B4-BE49-F238E27FC236}">
                <a16:creationId xmlns:a16="http://schemas.microsoft.com/office/drawing/2014/main" id="{F0615E58-F58E-A166-161A-252EC1B5CF2D}"/>
              </a:ext>
            </a:extLst>
          </p:cNvPr>
          <p:cNvGraphicFramePr/>
          <p:nvPr>
            <p:extLst>
              <p:ext uri="{D42A27DB-BD31-4B8C-83A1-F6EECF244321}">
                <p14:modId xmlns:p14="http://schemas.microsoft.com/office/powerpoint/2010/main" val="3360954602"/>
              </p:ext>
            </p:extLst>
          </p:nvPr>
        </p:nvGraphicFramePr>
        <p:xfrm>
          <a:off x="189722" y="1171176"/>
          <a:ext cx="11812556" cy="4931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62DDB07-AA20-CDE1-7802-53110DE21388}"/>
              </a:ext>
            </a:extLst>
          </p:cNvPr>
          <p:cNvSpPr txBox="1"/>
          <p:nvPr/>
        </p:nvSpPr>
        <p:spPr>
          <a:xfrm>
            <a:off x="2833396" y="5836329"/>
            <a:ext cx="9358604" cy="954107"/>
          </a:xfrm>
          <a:prstGeom prst="rect">
            <a:avLst/>
          </a:prstGeom>
          <a:noFill/>
        </p:spPr>
        <p:txBody>
          <a:bodyPr wrap="square" rtlCol="0">
            <a:spAutoFit/>
          </a:bodyPr>
          <a:lstStyle/>
          <a:p>
            <a:pPr algn="r"/>
            <a:r>
              <a:rPr lang="en-GB" sz="1400" dirty="0">
                <a:solidFill>
                  <a:schemeClr val="accent1"/>
                </a:solidFill>
              </a:rPr>
              <a:t>References: </a:t>
            </a:r>
          </a:p>
          <a:p>
            <a:pPr algn="r"/>
            <a:r>
              <a:rPr lang="en-GB" sz="1400" dirty="0">
                <a:hlinkClick r:id="rId7"/>
              </a:rPr>
              <a:t>Neurodiversity : Mentally Healthy Schools</a:t>
            </a:r>
            <a:endParaRPr lang="en-GB" sz="1400" dirty="0"/>
          </a:p>
          <a:p>
            <a:pPr algn="r"/>
            <a:r>
              <a:rPr lang="en-GB" sz="1400" dirty="0">
                <a:hlinkClick r:id="rId8"/>
              </a:rPr>
              <a:t>Executive functioning: a personal perspective (autism.org.uk)</a:t>
            </a:r>
            <a:endParaRPr lang="en-GB" sz="1400" dirty="0"/>
          </a:p>
          <a:p>
            <a:pPr algn="r"/>
            <a:r>
              <a:rPr lang="en-GB" sz="1400" dirty="0">
                <a:hlinkClick r:id="rId9"/>
              </a:rPr>
              <a:t> &amp; top-tips-for-communicating-effectively-with-autistic-people.pdf (ambitiousaboutautism.org.uk)</a:t>
            </a:r>
            <a:endParaRPr lang="en-GB" sz="1400" dirty="0"/>
          </a:p>
        </p:txBody>
      </p:sp>
      <p:sp>
        <p:nvSpPr>
          <p:cNvPr id="9" name="TextBox 8">
            <a:extLst>
              <a:ext uri="{FF2B5EF4-FFF2-40B4-BE49-F238E27FC236}">
                <a16:creationId xmlns:a16="http://schemas.microsoft.com/office/drawing/2014/main" id="{ECDB5DFD-922E-FA20-1416-BB4B50FDF943}"/>
              </a:ext>
            </a:extLst>
          </p:cNvPr>
          <p:cNvSpPr txBox="1"/>
          <p:nvPr/>
        </p:nvSpPr>
        <p:spPr>
          <a:xfrm>
            <a:off x="5570133" y="247846"/>
            <a:ext cx="6124574" cy="923330"/>
          </a:xfrm>
          <a:prstGeom prst="rect">
            <a:avLst/>
          </a:prstGeom>
          <a:noFill/>
        </p:spPr>
        <p:txBody>
          <a:bodyPr wrap="square">
            <a:spAutoFit/>
          </a:bodyPr>
          <a:lstStyle/>
          <a:p>
            <a:r>
              <a:rPr lang="en-GB" dirty="0">
                <a:solidFill>
                  <a:schemeClr val="bg2"/>
                </a:solidFill>
              </a:rPr>
              <a:t>Every classroom is neurodiverse. Each pupil will have a different way of thinking, feeling, and learning. This should be encouraged and supported. </a:t>
            </a:r>
          </a:p>
        </p:txBody>
      </p:sp>
    </p:spTree>
    <p:extLst>
      <p:ext uri="{BB962C8B-B14F-4D97-AF65-F5344CB8AC3E}">
        <p14:creationId xmlns:p14="http://schemas.microsoft.com/office/powerpoint/2010/main" val="204766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2" name="Picture 81">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3" name="Picture 83">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4" name="Oval 85">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5" name="Picture 87">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6" name="Picture 89">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57" name="Rectangle 91">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CDAA9DD-031B-5231-746C-525DAADFAC3D}"/>
              </a:ext>
            </a:extLst>
          </p:cNvPr>
          <p:cNvSpPr>
            <a:spLocks noGrp="1"/>
          </p:cNvSpPr>
          <p:nvPr>
            <p:ph type="title"/>
          </p:nvPr>
        </p:nvSpPr>
        <p:spPr>
          <a:xfrm>
            <a:off x="648930" y="629266"/>
            <a:ext cx="4084995" cy="1622321"/>
          </a:xfrm>
        </p:spPr>
        <p:txBody>
          <a:bodyPr vert="horz" lIns="91440" tIns="45720" rIns="91440" bIns="45720" rtlCol="0" anchor="t">
            <a:normAutofit/>
          </a:bodyPr>
          <a:lstStyle/>
          <a:p>
            <a:pPr lvl="0">
              <a:lnSpc>
                <a:spcPct val="90000"/>
              </a:lnSpc>
            </a:pPr>
            <a:r>
              <a:rPr kumimoji="0" lang="en-US" sz="3600" b="1" u="none" strike="noStrike" cap="none" spc="0" normalizeH="0" baseline="0" noProof="0" dirty="0">
                <a:ln>
                  <a:noFill/>
                </a:ln>
                <a:effectLst/>
                <a:uLnTx/>
                <a:uFillTx/>
              </a:rPr>
              <a:t>Ways to improve knowledge</a:t>
            </a:r>
            <a:endParaRPr lang="en-US" sz="3600" b="1" dirty="0"/>
          </a:p>
        </p:txBody>
      </p:sp>
      <p:sp>
        <p:nvSpPr>
          <p:cNvPr id="158"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9" name="Rectangle 9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61" name="Rectangle 9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Diagram 4">
            <a:extLst>
              <a:ext uri="{FF2B5EF4-FFF2-40B4-BE49-F238E27FC236}">
                <a16:creationId xmlns:a16="http://schemas.microsoft.com/office/drawing/2014/main" id="{3BC603CE-1EF1-F71D-531A-8743BBAE394A}"/>
              </a:ext>
            </a:extLst>
          </p:cNvPr>
          <p:cNvGraphicFramePr/>
          <p:nvPr>
            <p:extLst>
              <p:ext uri="{D42A27DB-BD31-4B8C-83A1-F6EECF244321}">
                <p14:modId xmlns:p14="http://schemas.microsoft.com/office/powerpoint/2010/main" val="239239191"/>
              </p:ext>
            </p:extLst>
          </p:nvPr>
        </p:nvGraphicFramePr>
        <p:xfrm>
          <a:off x="648931" y="2438400"/>
          <a:ext cx="5616216" cy="37854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Placeholder 5">
            <a:extLst>
              <a:ext uri="{FF2B5EF4-FFF2-40B4-BE49-F238E27FC236}">
                <a16:creationId xmlns:a16="http://schemas.microsoft.com/office/drawing/2014/main" id="{ED0E87AA-152C-1970-EF14-5079B75BE4CE}"/>
              </a:ext>
            </a:extLst>
          </p:cNvPr>
          <p:cNvPicPr>
            <a:picLocks noChangeAspect="1"/>
          </p:cNvPicPr>
          <p:nvPr/>
        </p:nvPicPr>
        <p:blipFill>
          <a:blip r:embed="rId12"/>
          <a:srcRect l="477" r="477"/>
          <a:stretch>
            <a:fillRect/>
          </a:stretch>
        </p:blipFill>
        <p:spPr>
          <a:xfrm>
            <a:off x="7519070" y="503723"/>
            <a:ext cx="4004081" cy="5720096"/>
          </a:xfrm>
          <a:prstGeom prst="rect">
            <a:avLst/>
          </a:prstGeom>
          <a:effectLst/>
        </p:spPr>
      </p:pic>
    </p:spTree>
    <p:extLst>
      <p:ext uri="{BB962C8B-B14F-4D97-AF65-F5344CB8AC3E}">
        <p14:creationId xmlns:p14="http://schemas.microsoft.com/office/powerpoint/2010/main" val="235859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2" name="Freeform 7">
            <a:extLst>
              <a:ext uri="{FF2B5EF4-FFF2-40B4-BE49-F238E27FC236}">
                <a16:creationId xmlns:a16="http://schemas.microsoft.com/office/drawing/2014/main" id="{7D59C7C4-2BDE-42D4-877A-DF4E05E1A4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2B90577-9359-D524-B27A-BC8DB9CEA89B}"/>
              </a:ext>
            </a:extLst>
          </p:cNvPr>
          <p:cNvSpPr>
            <a:spLocks noGrp="1"/>
          </p:cNvSpPr>
          <p:nvPr>
            <p:ph type="title"/>
          </p:nvPr>
        </p:nvSpPr>
        <p:spPr>
          <a:xfrm>
            <a:off x="1014650" y="614178"/>
            <a:ext cx="10162393" cy="1016654"/>
          </a:xfrm>
        </p:spPr>
        <p:txBody>
          <a:bodyPr>
            <a:normAutofit fontScale="90000"/>
          </a:bodyPr>
          <a:lstStyle/>
          <a:p>
            <a:pPr marR="0" lvl="0" algn="ctr" defTabSz="914400" rtl="0" eaLnBrk="1" fontAlgn="auto" latinLnBrk="0" hangingPunct="1">
              <a:lnSpc>
                <a:spcPct val="90000"/>
              </a:lnSpc>
              <a:spcBef>
                <a:spcPts val="1000"/>
              </a:spcBef>
              <a:spcAft>
                <a:spcPts val="2400"/>
              </a:spcAft>
              <a:buClrTx/>
              <a:buSzTx/>
              <a:tabLst/>
              <a:defRPr/>
            </a:pPr>
            <a:r>
              <a:rPr lang="en-US" sz="3600" b="1" kern="1200" dirty="0">
                <a:latin typeface="+mj-lt"/>
                <a:ea typeface="+mj-ea"/>
                <a:cs typeface="+mj-cs"/>
              </a:rPr>
              <a:t>Strategy </a:t>
            </a:r>
            <a:r>
              <a:rPr lang="en-US" sz="3600" b="1" dirty="0"/>
              <a:t>process – Public survey headline findings</a:t>
            </a:r>
            <a:br>
              <a:rPr lang="en-US" sz="2000" b="1" dirty="0"/>
            </a:br>
            <a:endParaRPr lang="en-GB" sz="2000" dirty="0"/>
          </a:p>
        </p:txBody>
      </p:sp>
      <p:sp>
        <p:nvSpPr>
          <p:cNvPr id="34" name="Rectangle 33">
            <a:extLst>
              <a:ext uri="{FF2B5EF4-FFF2-40B4-BE49-F238E27FC236}">
                <a16:creationId xmlns:a16="http://schemas.microsoft.com/office/drawing/2014/main" id="{1943486C-10FD-4018-A1B6-5437172A2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5">
            <a:extLst>
              <a:ext uri="{FF2B5EF4-FFF2-40B4-BE49-F238E27FC236}">
                <a16:creationId xmlns:a16="http://schemas.microsoft.com/office/drawing/2014/main" id="{E27BFA01-1979-4DAE-B1DE-ABF41AD73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graphicFrame>
        <p:nvGraphicFramePr>
          <p:cNvPr id="6" name="Content Placeholder 5">
            <a:extLst>
              <a:ext uri="{FF2B5EF4-FFF2-40B4-BE49-F238E27FC236}">
                <a16:creationId xmlns:a16="http://schemas.microsoft.com/office/drawing/2014/main" id="{00711637-4304-B94C-95BF-1D131DF0B027}"/>
              </a:ext>
            </a:extLst>
          </p:cNvPr>
          <p:cNvGraphicFramePr>
            <a:graphicFrameLocks noGrp="1"/>
          </p:cNvGraphicFramePr>
          <p:nvPr>
            <p:ph idx="1"/>
            <p:extLst>
              <p:ext uri="{D42A27DB-BD31-4B8C-83A1-F6EECF244321}">
                <p14:modId xmlns:p14="http://schemas.microsoft.com/office/powerpoint/2010/main" val="2874114107"/>
              </p:ext>
            </p:extLst>
          </p:nvPr>
        </p:nvGraphicFramePr>
        <p:xfrm>
          <a:off x="905186" y="2335852"/>
          <a:ext cx="10381323" cy="400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57ED325-7DB7-68EE-BAEE-797398C72C44}"/>
              </a:ext>
            </a:extLst>
          </p:cNvPr>
          <p:cNvSpPr txBox="1"/>
          <p:nvPr/>
        </p:nvSpPr>
        <p:spPr>
          <a:xfrm>
            <a:off x="2603241" y="6418988"/>
            <a:ext cx="9588759" cy="307777"/>
          </a:xfrm>
          <a:prstGeom prst="rect">
            <a:avLst/>
          </a:prstGeom>
          <a:noFill/>
        </p:spPr>
        <p:txBody>
          <a:bodyPr wrap="square">
            <a:spAutoFit/>
          </a:bodyPr>
          <a:lstStyle/>
          <a:p>
            <a:pPr algn="r"/>
            <a:r>
              <a:rPr lang="en-GB" sz="1400" dirty="0">
                <a:solidFill>
                  <a:schemeClr val="bg2"/>
                </a:solidFill>
                <a:hlinkClick r:id="rId8">
                  <a:extLst>
                    <a:ext uri="{A12FA001-AC4F-418D-AE19-62706E023703}">
                      <ahyp:hlinkClr xmlns:ahyp="http://schemas.microsoft.com/office/drawing/2018/hyperlinkcolor" val="tx"/>
                    </a:ext>
                  </a:extLst>
                </a:hlinkClick>
              </a:rPr>
              <a:t>Full details can be found here: Hampshire Autism Partnership Board (hampshireautismvoice.org.uk)</a:t>
            </a:r>
            <a:endParaRPr lang="en-GB" sz="1400" dirty="0">
              <a:solidFill>
                <a:schemeClr val="bg2"/>
              </a:solidFill>
            </a:endParaRPr>
          </a:p>
        </p:txBody>
      </p:sp>
    </p:spTree>
    <p:extLst>
      <p:ext uri="{BB962C8B-B14F-4D97-AF65-F5344CB8AC3E}">
        <p14:creationId xmlns:p14="http://schemas.microsoft.com/office/powerpoint/2010/main" val="277626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Picture 11">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8" name="Picture 13">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9" name="Oval 15">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0" name="Picture 17">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1" name="Picture 19">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72" name="Rectangle 21">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3" name="Rectangle 23">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4"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2B90577-9359-D524-B27A-BC8DB9CEA89B}"/>
              </a:ext>
            </a:extLst>
          </p:cNvPr>
          <p:cNvSpPr>
            <a:spLocks noGrp="1"/>
          </p:cNvSpPr>
          <p:nvPr>
            <p:ph type="title" idx="4294967295"/>
          </p:nvPr>
        </p:nvSpPr>
        <p:spPr>
          <a:xfrm>
            <a:off x="648930" y="629267"/>
            <a:ext cx="9252154" cy="1016654"/>
          </a:xfrm>
        </p:spPr>
        <p:txBody>
          <a:bodyPr vert="horz" lIns="91440" tIns="45720" rIns="91440" bIns="45720" rtlCol="0" anchor="t">
            <a:normAutofit/>
          </a:bodyPr>
          <a:lstStyle/>
          <a:p>
            <a:pPr marR="0" lvl="0" fontAlgn="auto">
              <a:lnSpc>
                <a:spcPct val="90000"/>
              </a:lnSpc>
              <a:spcAft>
                <a:spcPts val="2400"/>
              </a:spcAft>
              <a:buClrTx/>
              <a:buSzTx/>
              <a:tabLst/>
              <a:defRPr/>
            </a:pPr>
            <a:r>
              <a:rPr lang="en-US" sz="2800" b="1" dirty="0">
                <a:solidFill>
                  <a:srgbClr val="EBEBEB"/>
                </a:solidFill>
              </a:rPr>
              <a:t>Strategy process – Targeted survey headline findings</a:t>
            </a:r>
          </a:p>
        </p:txBody>
      </p:sp>
      <p:sp>
        <p:nvSpPr>
          <p:cNvPr id="75" name="Rectangle 27">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6" name="Freeform: Shape 29">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sp>
        <p:nvSpPr>
          <p:cNvPr id="3" name="TextBox 2">
            <a:extLst>
              <a:ext uri="{FF2B5EF4-FFF2-40B4-BE49-F238E27FC236}">
                <a16:creationId xmlns:a16="http://schemas.microsoft.com/office/drawing/2014/main" id="{9127654D-8645-1F6C-48CC-03A4F915FADD}"/>
              </a:ext>
            </a:extLst>
          </p:cNvPr>
          <p:cNvSpPr txBox="1"/>
          <p:nvPr/>
        </p:nvSpPr>
        <p:spPr>
          <a:xfrm>
            <a:off x="3197385" y="6262323"/>
            <a:ext cx="5797227" cy="318388"/>
          </a:xfrm>
          <a:prstGeom prst="rect">
            <a:avLst/>
          </a:prstGeom>
          <a:solidFill>
            <a:schemeClr val="bg2"/>
          </a:solidFill>
          <a:ln>
            <a:solidFill>
              <a:schemeClr val="accent1"/>
            </a:solidFill>
          </a:ln>
          <a:effectLst>
            <a:glow rad="139700">
              <a:schemeClr val="accent4">
                <a:satMod val="175000"/>
                <a:alpha val="40000"/>
              </a:schemeClr>
            </a:glo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defTabSz="280629">
              <a:spcAft>
                <a:spcPts val="594"/>
              </a:spcAft>
            </a:pPr>
            <a:r>
              <a:rPr lang="en-GB" sz="737" kern="1200">
                <a:solidFill>
                  <a:schemeClr val="tx1"/>
                </a:solidFill>
                <a:latin typeface="+mn-lt"/>
                <a:ea typeface="+mn-ea"/>
                <a:cs typeface="+mn-cs"/>
              </a:rPr>
              <a:t>*Please note small sample means this cannot be drawn on statistically but did complement the wider public survey findings.*</a:t>
            </a:r>
            <a:endParaRPr lang="en-GB" sz="1200">
              <a:solidFill>
                <a:schemeClr val="tx1"/>
              </a:solidFill>
            </a:endParaRPr>
          </a:p>
        </p:txBody>
      </p:sp>
      <p:graphicFrame>
        <p:nvGraphicFramePr>
          <p:cNvPr id="7" name="Diagram 6">
            <a:extLst>
              <a:ext uri="{FF2B5EF4-FFF2-40B4-BE49-F238E27FC236}">
                <a16:creationId xmlns:a16="http://schemas.microsoft.com/office/drawing/2014/main" id="{32294FEC-AC33-46D5-76CB-BA6378E603BE}"/>
              </a:ext>
            </a:extLst>
          </p:cNvPr>
          <p:cNvGraphicFramePr/>
          <p:nvPr>
            <p:extLst>
              <p:ext uri="{D42A27DB-BD31-4B8C-83A1-F6EECF244321}">
                <p14:modId xmlns:p14="http://schemas.microsoft.com/office/powerpoint/2010/main" val="2033129844"/>
              </p:ext>
            </p:extLst>
          </p:nvPr>
        </p:nvGraphicFramePr>
        <p:xfrm>
          <a:off x="648931" y="2502332"/>
          <a:ext cx="10914419" cy="34827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5995022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accent5">
                <a:lumMod val="0"/>
                <a:lumOff val="100000"/>
              </a:schemeClr>
            </a:gs>
            <a:gs pos="52000">
              <a:schemeClr val="accent5">
                <a:lumMod val="0"/>
                <a:lumOff val="100000"/>
              </a:schemeClr>
            </a:gs>
            <a:gs pos="97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0577-9359-D524-B27A-BC8DB9CEA89B}"/>
              </a:ext>
            </a:extLst>
          </p:cNvPr>
          <p:cNvSpPr>
            <a:spLocks noGrp="1"/>
          </p:cNvSpPr>
          <p:nvPr>
            <p:ph type="title"/>
          </p:nvPr>
        </p:nvSpPr>
        <p:spPr>
          <a:xfrm>
            <a:off x="3748088" y="190173"/>
            <a:ext cx="4695824" cy="796336"/>
          </a:xfrm>
        </p:spPr>
        <p:txBody>
          <a:bodyPr>
            <a:normAutofit/>
          </a:bodyPr>
          <a:lstStyle/>
          <a:p>
            <a:pPr marR="0" lvl="0" defTabSz="914400" rtl="0" eaLnBrk="1" fontAlgn="auto" latinLnBrk="0" hangingPunct="1">
              <a:spcBef>
                <a:spcPts val="1000"/>
              </a:spcBef>
              <a:spcAft>
                <a:spcPts val="2400"/>
              </a:spcAft>
              <a:buClrTx/>
              <a:buSzTx/>
              <a:tabLst/>
              <a:defRPr/>
            </a:pPr>
            <a:r>
              <a:rPr lang="en-US" sz="3600" b="1" dirty="0">
                <a:solidFill>
                  <a:schemeClr val="bg2"/>
                </a:solidFill>
              </a:rPr>
              <a:t>Survey direct quotes</a:t>
            </a:r>
            <a:endParaRPr lang="en-GB" sz="2900" dirty="0">
              <a:solidFill>
                <a:schemeClr val="bg1"/>
              </a:solidFill>
            </a:endParaRPr>
          </a:p>
        </p:txBody>
      </p:sp>
      <p:grpSp>
        <p:nvGrpSpPr>
          <p:cNvPr id="13" name="Group 12">
            <a:extLst>
              <a:ext uri="{FF2B5EF4-FFF2-40B4-BE49-F238E27FC236}">
                <a16:creationId xmlns:a16="http://schemas.microsoft.com/office/drawing/2014/main" id="{BB6800DB-D34E-ABCE-FFFA-FEFBC5D2B093}"/>
              </a:ext>
            </a:extLst>
          </p:cNvPr>
          <p:cNvGrpSpPr/>
          <p:nvPr/>
        </p:nvGrpSpPr>
        <p:grpSpPr>
          <a:xfrm>
            <a:off x="75355" y="990724"/>
            <a:ext cx="11794560" cy="5292221"/>
            <a:chOff x="-80321" y="1138792"/>
            <a:chExt cx="11880853" cy="5384338"/>
          </a:xfrm>
        </p:grpSpPr>
        <p:sp>
          <p:nvSpPr>
            <p:cNvPr id="5" name="Freeform: Shape 4">
              <a:extLst>
                <a:ext uri="{FF2B5EF4-FFF2-40B4-BE49-F238E27FC236}">
                  <a16:creationId xmlns:a16="http://schemas.microsoft.com/office/drawing/2014/main" id="{4B020F98-4646-D5F2-E25F-1D8FDFAD3D50}"/>
                </a:ext>
              </a:extLst>
            </p:cNvPr>
            <p:cNvSpPr/>
            <p:nvPr/>
          </p:nvSpPr>
          <p:spPr>
            <a:xfrm rot="21265556">
              <a:off x="-80321" y="1138792"/>
              <a:ext cx="3297057" cy="2433538"/>
            </a:xfrm>
            <a:custGeom>
              <a:avLst/>
              <a:gdLst>
                <a:gd name="connsiteX0" fmla="*/ 832149 w 2853050"/>
                <a:gd name="connsiteY0" fmla="*/ 3209735 h 2853098"/>
                <a:gd name="connsiteX1" fmla="*/ 725487 w 2853050"/>
                <a:gd name="connsiteY1" fmla="*/ 2668954 h 2853098"/>
                <a:gd name="connsiteX2" fmla="*/ 122662 w 2853050"/>
                <a:gd name="connsiteY2" fmla="*/ 847821 h 2853098"/>
                <a:gd name="connsiteX3" fmla="*/ 1877626 w 2853050"/>
                <a:gd name="connsiteY3" fmla="*/ 73203 h 2853098"/>
                <a:gd name="connsiteX4" fmla="*/ 2816855 w 2853050"/>
                <a:gd name="connsiteY4" fmla="*/ 1745857 h 2853098"/>
                <a:gd name="connsiteX5" fmla="*/ 1241938 w 2853050"/>
                <a:gd name="connsiteY5" fmla="*/ 2841104 h 2853098"/>
                <a:gd name="connsiteX6" fmla="*/ 832149 w 2853050"/>
                <a:gd name="connsiteY6" fmla="*/ 3209735 h 28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050" h="2853098">
                  <a:moveTo>
                    <a:pt x="832149" y="3209735"/>
                  </a:moveTo>
                  <a:lnTo>
                    <a:pt x="725487" y="2668954"/>
                  </a:lnTo>
                  <a:cubicBezTo>
                    <a:pt x="85467" y="2307805"/>
                    <a:pt x="-175467" y="1519523"/>
                    <a:pt x="122662" y="847821"/>
                  </a:cubicBezTo>
                  <a:cubicBezTo>
                    <a:pt x="420797" y="176107"/>
                    <a:pt x="1180443" y="-159191"/>
                    <a:pt x="1877626" y="73203"/>
                  </a:cubicBezTo>
                  <a:cubicBezTo>
                    <a:pt x="2574798" y="305594"/>
                    <a:pt x="2981347" y="1029608"/>
                    <a:pt x="2816855" y="1745857"/>
                  </a:cubicBezTo>
                  <a:cubicBezTo>
                    <a:pt x="2652362" y="2462114"/>
                    <a:pt x="1970651" y="2936197"/>
                    <a:pt x="1241938" y="2841104"/>
                  </a:cubicBezTo>
                  <a:lnTo>
                    <a:pt x="832149" y="3209735"/>
                  </a:lnTo>
                  <a:close/>
                </a:path>
              </a:pathLst>
            </a:custGeom>
            <a:solidFill>
              <a:schemeClr val="accent3">
                <a:alpha val="50000"/>
              </a:schemeClr>
            </a:solidFill>
            <a:ln>
              <a:solidFill>
                <a:srgbClr val="EDB890"/>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486399" tIns="486407" rIns="486399" bIns="48640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“[Autistic students] cannot meet expectations in the same way as other students, and are then being punished for it”</a:t>
              </a:r>
            </a:p>
          </p:txBody>
        </p:sp>
        <p:sp>
          <p:nvSpPr>
            <p:cNvPr id="6" name="Freeform: Shape 5">
              <a:extLst>
                <a:ext uri="{FF2B5EF4-FFF2-40B4-BE49-F238E27FC236}">
                  <a16:creationId xmlns:a16="http://schemas.microsoft.com/office/drawing/2014/main" id="{807CE170-85C9-5219-8B46-1691C1CC7B25}"/>
                </a:ext>
              </a:extLst>
            </p:cNvPr>
            <p:cNvSpPr/>
            <p:nvPr/>
          </p:nvSpPr>
          <p:spPr>
            <a:xfrm>
              <a:off x="3325957" y="1494781"/>
              <a:ext cx="4222835" cy="2782360"/>
            </a:xfrm>
            <a:custGeom>
              <a:avLst/>
              <a:gdLst>
                <a:gd name="connsiteX0" fmla="*/ 832149 w 2853050"/>
                <a:gd name="connsiteY0" fmla="*/ 3209735 h 2853098"/>
                <a:gd name="connsiteX1" fmla="*/ 725487 w 2853050"/>
                <a:gd name="connsiteY1" fmla="*/ 2668954 h 2853098"/>
                <a:gd name="connsiteX2" fmla="*/ 122662 w 2853050"/>
                <a:gd name="connsiteY2" fmla="*/ 847821 h 2853098"/>
                <a:gd name="connsiteX3" fmla="*/ 1877626 w 2853050"/>
                <a:gd name="connsiteY3" fmla="*/ 73203 h 2853098"/>
                <a:gd name="connsiteX4" fmla="*/ 2816855 w 2853050"/>
                <a:gd name="connsiteY4" fmla="*/ 1745857 h 2853098"/>
                <a:gd name="connsiteX5" fmla="*/ 1241938 w 2853050"/>
                <a:gd name="connsiteY5" fmla="*/ 2841104 h 2853098"/>
                <a:gd name="connsiteX6" fmla="*/ 832149 w 2853050"/>
                <a:gd name="connsiteY6" fmla="*/ 3209735 h 28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050" h="2853098">
                  <a:moveTo>
                    <a:pt x="832149" y="3209735"/>
                  </a:moveTo>
                  <a:lnTo>
                    <a:pt x="725487" y="2668954"/>
                  </a:lnTo>
                  <a:cubicBezTo>
                    <a:pt x="85467" y="2307805"/>
                    <a:pt x="-175467" y="1519523"/>
                    <a:pt x="122662" y="847821"/>
                  </a:cubicBezTo>
                  <a:cubicBezTo>
                    <a:pt x="420797" y="176107"/>
                    <a:pt x="1180443" y="-159191"/>
                    <a:pt x="1877626" y="73203"/>
                  </a:cubicBezTo>
                  <a:cubicBezTo>
                    <a:pt x="2574798" y="305594"/>
                    <a:pt x="2981347" y="1029608"/>
                    <a:pt x="2816855" y="1745857"/>
                  </a:cubicBezTo>
                  <a:cubicBezTo>
                    <a:pt x="2652362" y="2462114"/>
                    <a:pt x="1970651" y="2936197"/>
                    <a:pt x="1241938" y="2841104"/>
                  </a:cubicBezTo>
                  <a:lnTo>
                    <a:pt x="832149" y="3209735"/>
                  </a:lnTo>
                  <a:close/>
                </a:path>
              </a:pathLst>
            </a:custGeom>
            <a:ln>
              <a:solidFill>
                <a:srgbClr val="C779B2"/>
              </a:solidFill>
            </a:ln>
          </p:spPr>
          <p:style>
            <a:lnRef idx="2">
              <a:schemeClr val="lt1">
                <a:hueOff val="0"/>
                <a:satOff val="0"/>
                <a:lumOff val="0"/>
                <a:alphaOff val="0"/>
              </a:schemeClr>
            </a:lnRef>
            <a:fillRef idx="1">
              <a:schemeClr val="accent3">
                <a:alpha val="50000"/>
                <a:hueOff val="-3054599"/>
                <a:satOff val="0"/>
                <a:lumOff val="-3170"/>
                <a:alphaOff val="0"/>
              </a:schemeClr>
            </a:fillRef>
            <a:effectRef idx="0">
              <a:schemeClr val="accent3">
                <a:alpha val="50000"/>
                <a:hueOff val="-3054599"/>
                <a:satOff val="0"/>
                <a:lumOff val="-3170"/>
                <a:alphaOff val="0"/>
              </a:schemeClr>
            </a:effectRef>
            <a:fontRef idx="minor">
              <a:schemeClr val="tx1"/>
            </a:fontRef>
          </p:style>
          <p:txBody>
            <a:bodyPr spcFirstLastPara="0" vert="horz" wrap="square" lIns="478779" tIns="478787" rIns="478779" bIns="478787"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bg1"/>
                  </a:solidFill>
                </a:rPr>
                <a:t>“Improved early help for children with suspected autism. Including mandatory early years screening and schemes to help parents/guardians/carers identify autistic traits in children”</a:t>
              </a:r>
            </a:p>
          </p:txBody>
        </p:sp>
        <p:sp>
          <p:nvSpPr>
            <p:cNvPr id="9" name="Freeform: Shape 8">
              <a:extLst>
                <a:ext uri="{FF2B5EF4-FFF2-40B4-BE49-F238E27FC236}">
                  <a16:creationId xmlns:a16="http://schemas.microsoft.com/office/drawing/2014/main" id="{4DC038A7-D0E0-02FC-8111-839E1E6DD7A2}"/>
                </a:ext>
              </a:extLst>
            </p:cNvPr>
            <p:cNvSpPr/>
            <p:nvPr/>
          </p:nvSpPr>
          <p:spPr>
            <a:xfrm rot="345079">
              <a:off x="8607068" y="4051555"/>
              <a:ext cx="3193464" cy="2471575"/>
            </a:xfrm>
            <a:custGeom>
              <a:avLst/>
              <a:gdLst>
                <a:gd name="connsiteX0" fmla="*/ 832149 w 2853050"/>
                <a:gd name="connsiteY0" fmla="*/ 3209735 h 2853098"/>
                <a:gd name="connsiteX1" fmla="*/ 725487 w 2853050"/>
                <a:gd name="connsiteY1" fmla="*/ 2668954 h 2853098"/>
                <a:gd name="connsiteX2" fmla="*/ 122662 w 2853050"/>
                <a:gd name="connsiteY2" fmla="*/ 847821 h 2853098"/>
                <a:gd name="connsiteX3" fmla="*/ 1877626 w 2853050"/>
                <a:gd name="connsiteY3" fmla="*/ 73203 h 2853098"/>
                <a:gd name="connsiteX4" fmla="*/ 2816855 w 2853050"/>
                <a:gd name="connsiteY4" fmla="*/ 1745857 h 2853098"/>
                <a:gd name="connsiteX5" fmla="*/ 1241938 w 2853050"/>
                <a:gd name="connsiteY5" fmla="*/ 2841104 h 2853098"/>
                <a:gd name="connsiteX6" fmla="*/ 832149 w 2853050"/>
                <a:gd name="connsiteY6" fmla="*/ 3209735 h 28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050" h="2853098">
                  <a:moveTo>
                    <a:pt x="832149" y="3209735"/>
                  </a:moveTo>
                  <a:lnTo>
                    <a:pt x="725487" y="2668954"/>
                  </a:lnTo>
                  <a:cubicBezTo>
                    <a:pt x="85467" y="2307805"/>
                    <a:pt x="-175467" y="1519523"/>
                    <a:pt x="122662" y="847821"/>
                  </a:cubicBezTo>
                  <a:cubicBezTo>
                    <a:pt x="420797" y="176107"/>
                    <a:pt x="1180443" y="-159191"/>
                    <a:pt x="1877626" y="73203"/>
                  </a:cubicBezTo>
                  <a:cubicBezTo>
                    <a:pt x="2574798" y="305594"/>
                    <a:pt x="2981347" y="1029608"/>
                    <a:pt x="2816855" y="1745857"/>
                  </a:cubicBezTo>
                  <a:cubicBezTo>
                    <a:pt x="2652362" y="2462114"/>
                    <a:pt x="1970651" y="2936197"/>
                    <a:pt x="1241938" y="2841104"/>
                  </a:cubicBezTo>
                  <a:lnTo>
                    <a:pt x="832149" y="3209735"/>
                  </a:lnTo>
                  <a:close/>
                </a:path>
              </a:pathLst>
            </a:custGeom>
            <a:ln>
              <a:solidFill>
                <a:srgbClr val="5782E3"/>
              </a:solidFill>
            </a:ln>
          </p:spPr>
          <p:style>
            <a:lnRef idx="2">
              <a:schemeClr val="lt1">
                <a:hueOff val="0"/>
                <a:satOff val="0"/>
                <a:lumOff val="0"/>
                <a:alphaOff val="0"/>
              </a:schemeClr>
            </a:lnRef>
            <a:fillRef idx="1">
              <a:schemeClr val="accent3">
                <a:alpha val="50000"/>
                <a:hueOff val="-9163796"/>
                <a:satOff val="0"/>
                <a:lumOff val="-9509"/>
                <a:alphaOff val="0"/>
              </a:schemeClr>
            </a:fillRef>
            <a:effectRef idx="0">
              <a:schemeClr val="accent3">
                <a:alpha val="50000"/>
                <a:hueOff val="-9163796"/>
                <a:satOff val="0"/>
                <a:lumOff val="-9509"/>
                <a:alphaOff val="0"/>
              </a:schemeClr>
            </a:effectRef>
            <a:fontRef idx="minor">
              <a:schemeClr val="tx1"/>
            </a:fontRef>
          </p:style>
          <p:txBody>
            <a:bodyPr spcFirstLastPara="0" vert="horz" wrap="square" lIns="486399" tIns="486407" rIns="486399" bIns="48640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“Access to self referrals and help for parents / cares should be much easier”</a:t>
              </a:r>
            </a:p>
          </p:txBody>
        </p:sp>
        <p:sp>
          <p:nvSpPr>
            <p:cNvPr id="10" name="Freeform: Shape 9">
              <a:extLst>
                <a:ext uri="{FF2B5EF4-FFF2-40B4-BE49-F238E27FC236}">
                  <a16:creationId xmlns:a16="http://schemas.microsoft.com/office/drawing/2014/main" id="{B30CB304-EFB0-87C5-D9DE-08385376EDD3}"/>
                </a:ext>
              </a:extLst>
            </p:cNvPr>
            <p:cNvSpPr/>
            <p:nvPr/>
          </p:nvSpPr>
          <p:spPr>
            <a:xfrm rot="21196910">
              <a:off x="475738" y="3991539"/>
              <a:ext cx="3661137" cy="2479200"/>
            </a:xfrm>
            <a:custGeom>
              <a:avLst/>
              <a:gdLst>
                <a:gd name="connsiteX0" fmla="*/ 832149 w 2853050"/>
                <a:gd name="connsiteY0" fmla="*/ 3209735 h 2853098"/>
                <a:gd name="connsiteX1" fmla="*/ 725487 w 2853050"/>
                <a:gd name="connsiteY1" fmla="*/ 2668954 h 2853098"/>
                <a:gd name="connsiteX2" fmla="*/ 122662 w 2853050"/>
                <a:gd name="connsiteY2" fmla="*/ 847821 h 2853098"/>
                <a:gd name="connsiteX3" fmla="*/ 1877626 w 2853050"/>
                <a:gd name="connsiteY3" fmla="*/ 73203 h 2853098"/>
                <a:gd name="connsiteX4" fmla="*/ 2816855 w 2853050"/>
                <a:gd name="connsiteY4" fmla="*/ 1745857 h 2853098"/>
                <a:gd name="connsiteX5" fmla="*/ 1241938 w 2853050"/>
                <a:gd name="connsiteY5" fmla="*/ 2841104 h 2853098"/>
                <a:gd name="connsiteX6" fmla="*/ 832149 w 2853050"/>
                <a:gd name="connsiteY6" fmla="*/ 3209735 h 285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3050" h="2853098">
                  <a:moveTo>
                    <a:pt x="832149" y="3209735"/>
                  </a:moveTo>
                  <a:lnTo>
                    <a:pt x="725487" y="2668954"/>
                  </a:lnTo>
                  <a:cubicBezTo>
                    <a:pt x="85467" y="2307805"/>
                    <a:pt x="-175467" y="1519523"/>
                    <a:pt x="122662" y="847821"/>
                  </a:cubicBezTo>
                  <a:cubicBezTo>
                    <a:pt x="420797" y="176107"/>
                    <a:pt x="1180443" y="-159191"/>
                    <a:pt x="1877626" y="73203"/>
                  </a:cubicBezTo>
                  <a:cubicBezTo>
                    <a:pt x="2574798" y="305594"/>
                    <a:pt x="2981347" y="1029608"/>
                    <a:pt x="2816855" y="1745857"/>
                  </a:cubicBezTo>
                  <a:cubicBezTo>
                    <a:pt x="2652362" y="2462114"/>
                    <a:pt x="1970651" y="2936197"/>
                    <a:pt x="1241938" y="2841104"/>
                  </a:cubicBezTo>
                  <a:lnTo>
                    <a:pt x="832149" y="3209735"/>
                  </a:lnTo>
                  <a:close/>
                </a:path>
              </a:pathLst>
            </a:custGeom>
            <a:ln>
              <a:solidFill>
                <a:srgbClr val="58CEDB"/>
              </a:solidFill>
            </a:ln>
          </p:spPr>
          <p:style>
            <a:lnRef idx="2">
              <a:schemeClr val="lt1">
                <a:hueOff val="0"/>
                <a:satOff val="0"/>
                <a:lumOff val="0"/>
                <a:alphaOff val="0"/>
              </a:schemeClr>
            </a:lnRef>
            <a:fillRef idx="1">
              <a:schemeClr val="accent3">
                <a:alpha val="50000"/>
                <a:hueOff val="-12218395"/>
                <a:satOff val="0"/>
                <a:lumOff val="-12679"/>
                <a:alphaOff val="0"/>
              </a:schemeClr>
            </a:fillRef>
            <a:effectRef idx="0">
              <a:schemeClr val="accent3">
                <a:alpha val="50000"/>
                <a:hueOff val="-12218395"/>
                <a:satOff val="0"/>
                <a:lumOff val="-12679"/>
                <a:alphaOff val="0"/>
              </a:schemeClr>
            </a:effectRef>
            <a:fontRef idx="minor">
              <a:schemeClr val="tx1"/>
            </a:fontRef>
          </p:style>
          <p:txBody>
            <a:bodyPr spcFirstLastPara="0" vert="horz" wrap="square" lIns="486399" tIns="486407" rIns="486399" bIns="486407"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“…encouraging schools to help identify neurodiversity early on, so coping strategies and mechanisms can be found.”</a:t>
              </a:r>
            </a:p>
          </p:txBody>
        </p:sp>
      </p:grpSp>
      <p:sp>
        <p:nvSpPr>
          <p:cNvPr id="15" name="Speech Bubble: Oval 14">
            <a:extLst>
              <a:ext uri="{FF2B5EF4-FFF2-40B4-BE49-F238E27FC236}">
                <a16:creationId xmlns:a16="http://schemas.microsoft.com/office/drawing/2014/main" id="{D83AE40D-9C77-1277-7106-78C0C6ACCD84}"/>
              </a:ext>
            </a:extLst>
          </p:cNvPr>
          <p:cNvSpPr/>
          <p:nvPr/>
        </p:nvSpPr>
        <p:spPr>
          <a:xfrm rot="283807">
            <a:off x="7939449" y="905709"/>
            <a:ext cx="3800475" cy="2613703"/>
          </a:xfrm>
          <a:prstGeom prst="wedgeEllipseCallout">
            <a:avLst>
              <a:gd name="adj1" fmla="val -28762"/>
              <a:gd name="adj2" fmla="val 60163"/>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533400">
              <a:lnSpc>
                <a:spcPct val="90000"/>
              </a:lnSpc>
              <a:spcBef>
                <a:spcPct val="0"/>
              </a:spcBef>
              <a:spcAft>
                <a:spcPct val="35000"/>
              </a:spcAft>
              <a:buNone/>
            </a:pPr>
            <a:r>
              <a:rPr lang="en-GB" b="0" i="0" kern="1200" dirty="0">
                <a:solidFill>
                  <a:schemeClr val="bg1"/>
                </a:solidFill>
                <a:effectLst/>
              </a:rPr>
              <a:t>“Seeing each child as an individual and getting to know their interests/ strengths and weaknesses before deciding on how best to support them.”</a:t>
            </a:r>
            <a:endParaRPr lang="en-GB" kern="1200" dirty="0">
              <a:solidFill>
                <a:schemeClr val="bg1"/>
              </a:solidFill>
            </a:endParaRPr>
          </a:p>
        </p:txBody>
      </p:sp>
      <p:sp>
        <p:nvSpPr>
          <p:cNvPr id="16" name="Speech Bubble: Oval 15">
            <a:extLst>
              <a:ext uri="{FF2B5EF4-FFF2-40B4-BE49-F238E27FC236}">
                <a16:creationId xmlns:a16="http://schemas.microsoft.com/office/drawing/2014/main" id="{BD74AE96-7A4B-2BD3-F1BC-00001DAB3C9E}"/>
              </a:ext>
            </a:extLst>
          </p:cNvPr>
          <p:cNvSpPr/>
          <p:nvPr/>
        </p:nvSpPr>
        <p:spPr>
          <a:xfrm>
            <a:off x="5134515" y="4143460"/>
            <a:ext cx="3354786" cy="2423072"/>
          </a:xfrm>
          <a:prstGeom prst="wedgeEllipseCallout">
            <a:avLst>
              <a:gd name="adj1" fmla="val -30309"/>
              <a:gd name="adj2" fmla="val 59085"/>
            </a:avLst>
          </a:prstGeom>
          <a:solidFill>
            <a:srgbClr val="F8D22F"/>
          </a:solidFill>
          <a:ln>
            <a:solidFill>
              <a:srgbClr val="F8D22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schemeClr val="bg1"/>
                </a:solidFill>
              </a:rPr>
              <a:t>“Take away the compliance factor in education.  Respect the differences and accommodations required.  </a:t>
            </a:r>
          </a:p>
        </p:txBody>
      </p:sp>
    </p:spTree>
    <p:extLst>
      <p:ext uri="{BB962C8B-B14F-4D97-AF65-F5344CB8AC3E}">
        <p14:creationId xmlns:p14="http://schemas.microsoft.com/office/powerpoint/2010/main" val="84590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70EB1167-4512-4979-90D1-F7BBC6460E75}"/>
              </a:ext>
            </a:extLst>
          </p:cNvPr>
          <p:cNvGraphicFramePr>
            <a:graphicFrameLocks noChangeAspect="1"/>
          </p:cNvGraphicFramePr>
          <p:nvPr>
            <p:extLst>
              <p:ext uri="{D42A27DB-BD31-4B8C-83A1-F6EECF244321}">
                <p14:modId xmlns:p14="http://schemas.microsoft.com/office/powerpoint/2010/main" val="245067675"/>
              </p:ext>
            </p:extLst>
          </p:nvPr>
        </p:nvGraphicFramePr>
        <p:xfrm>
          <a:off x="2843644" y="580799"/>
          <a:ext cx="4373567" cy="3090585"/>
        </p:xfrm>
        <a:graphic>
          <a:graphicData uri="http://schemas.openxmlformats.org/presentationml/2006/ole">
            <mc:AlternateContent xmlns:mc="http://schemas.openxmlformats.org/markup-compatibility/2006">
              <mc:Choice xmlns:v="urn:schemas-microsoft-com:vml" Requires="v">
                <p:oleObj name="Acrobat Document" r:id="rId2" imgW="5346666" imgH="3778156" progId="AcroExch.Document.DC">
                  <p:embed/>
                </p:oleObj>
              </mc:Choice>
              <mc:Fallback>
                <p:oleObj name="Acrobat Document" r:id="rId2" imgW="5346666" imgH="3778156" progId="AcroExch.Document.DC">
                  <p:embed/>
                  <p:pic>
                    <p:nvPicPr>
                      <p:cNvPr id="10" name="Object 9">
                        <a:extLst>
                          <a:ext uri="{FF2B5EF4-FFF2-40B4-BE49-F238E27FC236}">
                            <a16:creationId xmlns:a16="http://schemas.microsoft.com/office/drawing/2014/main" id="{70EB1167-4512-4979-90D1-F7BBC6460E75}"/>
                          </a:ext>
                        </a:extLst>
                      </p:cNvPr>
                      <p:cNvPicPr/>
                      <p:nvPr/>
                    </p:nvPicPr>
                    <p:blipFill>
                      <a:blip r:embed="rId3"/>
                      <a:stretch>
                        <a:fillRect/>
                      </a:stretch>
                    </p:blipFill>
                    <p:spPr>
                      <a:xfrm>
                        <a:off x="2843644" y="580799"/>
                        <a:ext cx="4373567" cy="309058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B441F60-A5C3-BBFD-376C-48614D0F7F8B}"/>
              </a:ext>
            </a:extLst>
          </p:cNvPr>
          <p:cNvGraphicFramePr>
            <a:graphicFrameLocks noChangeAspect="1"/>
          </p:cNvGraphicFramePr>
          <p:nvPr>
            <p:extLst>
              <p:ext uri="{D42A27DB-BD31-4B8C-83A1-F6EECF244321}">
                <p14:modId xmlns:p14="http://schemas.microsoft.com/office/powerpoint/2010/main" val="3296814208"/>
              </p:ext>
            </p:extLst>
          </p:nvPr>
        </p:nvGraphicFramePr>
        <p:xfrm>
          <a:off x="5158496" y="1001480"/>
          <a:ext cx="4746496" cy="2669904"/>
        </p:xfrm>
        <a:graphic>
          <a:graphicData uri="http://schemas.openxmlformats.org/presentationml/2006/ole">
            <mc:AlternateContent xmlns:mc="http://schemas.openxmlformats.org/markup-compatibility/2006">
              <mc:Choice xmlns:v="urn:schemas-microsoft-com:vml" Requires="v">
                <p:oleObj name="Acrobat Document" r:id="rId4" imgW="6096000" imgH="3429000" progId="AcroExch.Document.DC">
                  <p:embed/>
                </p:oleObj>
              </mc:Choice>
              <mc:Fallback>
                <p:oleObj name="Acrobat Document" r:id="rId4" imgW="6096000" imgH="3429000" progId="AcroExch.Document.DC">
                  <p:embed/>
                  <p:pic>
                    <p:nvPicPr>
                      <p:cNvPr id="11" name="Object 10">
                        <a:extLst>
                          <a:ext uri="{FF2B5EF4-FFF2-40B4-BE49-F238E27FC236}">
                            <a16:creationId xmlns:a16="http://schemas.microsoft.com/office/drawing/2014/main" id="{1B441F60-A5C3-BBFD-376C-48614D0F7F8B}"/>
                          </a:ext>
                        </a:extLst>
                      </p:cNvPr>
                      <p:cNvPicPr/>
                      <p:nvPr/>
                    </p:nvPicPr>
                    <p:blipFill>
                      <a:blip r:embed="rId5"/>
                      <a:stretch>
                        <a:fillRect/>
                      </a:stretch>
                    </p:blipFill>
                    <p:spPr>
                      <a:xfrm>
                        <a:off x="5158496" y="1001480"/>
                        <a:ext cx="4746496" cy="266990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DD7926B-66EC-D890-77E4-E25495191E2F}"/>
              </a:ext>
            </a:extLst>
          </p:cNvPr>
          <p:cNvGraphicFramePr>
            <a:graphicFrameLocks noChangeAspect="1"/>
          </p:cNvGraphicFramePr>
          <p:nvPr>
            <p:extLst>
              <p:ext uri="{D42A27DB-BD31-4B8C-83A1-F6EECF244321}">
                <p14:modId xmlns:p14="http://schemas.microsoft.com/office/powerpoint/2010/main" val="4219916990"/>
              </p:ext>
            </p:extLst>
          </p:nvPr>
        </p:nvGraphicFramePr>
        <p:xfrm>
          <a:off x="4212065" y="2369674"/>
          <a:ext cx="3005146" cy="4252661"/>
        </p:xfrm>
        <a:graphic>
          <a:graphicData uri="http://schemas.openxmlformats.org/presentationml/2006/ole">
            <mc:AlternateContent xmlns:mc="http://schemas.openxmlformats.org/markup-compatibility/2006">
              <mc:Choice xmlns:v="urn:schemas-microsoft-com:vml" Requires="v">
                <p:oleObj name="Acrobat Document" r:id="rId6" imgW="3778132" imgH="5346691" progId="AcroExch.Document.DC">
                  <p:embed/>
                </p:oleObj>
              </mc:Choice>
              <mc:Fallback>
                <p:oleObj name="Acrobat Document" r:id="rId6" imgW="3778132" imgH="5346691" progId="AcroExch.Document.DC">
                  <p:embed/>
                  <p:pic>
                    <p:nvPicPr>
                      <p:cNvPr id="7" name="Object 6">
                        <a:extLst>
                          <a:ext uri="{FF2B5EF4-FFF2-40B4-BE49-F238E27FC236}">
                            <a16:creationId xmlns:a16="http://schemas.microsoft.com/office/drawing/2014/main" id="{9DD7926B-66EC-D890-77E4-E25495191E2F}"/>
                          </a:ext>
                        </a:extLst>
                      </p:cNvPr>
                      <p:cNvPicPr/>
                      <p:nvPr/>
                    </p:nvPicPr>
                    <p:blipFill>
                      <a:blip r:embed="rId7"/>
                      <a:stretch>
                        <a:fillRect/>
                      </a:stretch>
                    </p:blipFill>
                    <p:spPr>
                      <a:xfrm>
                        <a:off x="4212065" y="2369674"/>
                        <a:ext cx="3005146" cy="4252661"/>
                      </a:xfrm>
                      <a:prstGeom prst="rect">
                        <a:avLst/>
                      </a:prstGeom>
                      <a:ln>
                        <a:solidFill>
                          <a:schemeClr val="bg2"/>
                        </a:solidFill>
                      </a:ln>
                    </p:spPr>
                  </p:pic>
                </p:oleObj>
              </mc:Fallback>
            </mc:AlternateContent>
          </a:graphicData>
        </a:graphic>
      </p:graphicFrame>
      <p:graphicFrame>
        <p:nvGraphicFramePr>
          <p:cNvPr id="3" name="Object 2">
            <a:extLst>
              <a:ext uri="{FF2B5EF4-FFF2-40B4-BE49-F238E27FC236}">
                <a16:creationId xmlns:a16="http://schemas.microsoft.com/office/drawing/2014/main" id="{14C81F96-CF99-FA27-D4FC-1C6285DEABFD}"/>
              </a:ext>
            </a:extLst>
          </p:cNvPr>
          <p:cNvGraphicFramePr>
            <a:graphicFrameLocks noChangeAspect="1"/>
          </p:cNvGraphicFramePr>
          <p:nvPr>
            <p:extLst>
              <p:ext uri="{D42A27DB-BD31-4B8C-83A1-F6EECF244321}">
                <p14:modId xmlns:p14="http://schemas.microsoft.com/office/powerpoint/2010/main" val="1674137490"/>
              </p:ext>
            </p:extLst>
          </p:nvPr>
        </p:nvGraphicFramePr>
        <p:xfrm>
          <a:off x="8788392" y="359251"/>
          <a:ext cx="3005146" cy="4252660"/>
        </p:xfrm>
        <a:graphic>
          <a:graphicData uri="http://schemas.openxmlformats.org/presentationml/2006/ole">
            <mc:AlternateContent xmlns:mc="http://schemas.openxmlformats.org/markup-compatibility/2006">
              <mc:Choice xmlns:v="urn:schemas-microsoft-com:vml" Requires="v">
                <p:oleObj name="Acrobat Document" r:id="rId8" imgW="3777861" imgH="5346331" progId="AcroExch.Document.DC">
                  <p:embed/>
                </p:oleObj>
              </mc:Choice>
              <mc:Fallback>
                <p:oleObj name="Acrobat Document" r:id="rId8" imgW="3777861" imgH="5346331" progId="AcroExch.Document.DC">
                  <p:embed/>
                  <p:pic>
                    <p:nvPicPr>
                      <p:cNvPr id="3" name="Object 2">
                        <a:extLst>
                          <a:ext uri="{FF2B5EF4-FFF2-40B4-BE49-F238E27FC236}">
                            <a16:creationId xmlns:a16="http://schemas.microsoft.com/office/drawing/2014/main" id="{14C81F96-CF99-FA27-D4FC-1C6285DEABFD}"/>
                          </a:ext>
                        </a:extLst>
                      </p:cNvPr>
                      <p:cNvPicPr/>
                      <p:nvPr/>
                    </p:nvPicPr>
                    <p:blipFill>
                      <a:blip r:embed="rId9"/>
                      <a:stretch>
                        <a:fillRect/>
                      </a:stretch>
                    </p:blipFill>
                    <p:spPr>
                      <a:xfrm>
                        <a:off x="8788392" y="359251"/>
                        <a:ext cx="3005146" cy="425266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18C5C76-C0A4-D5DA-BAF4-FBA8E2E5311C}"/>
              </a:ext>
            </a:extLst>
          </p:cNvPr>
          <p:cNvGraphicFramePr>
            <a:graphicFrameLocks noChangeAspect="1"/>
          </p:cNvGraphicFramePr>
          <p:nvPr>
            <p:extLst>
              <p:ext uri="{D42A27DB-BD31-4B8C-83A1-F6EECF244321}">
                <p14:modId xmlns:p14="http://schemas.microsoft.com/office/powerpoint/2010/main" val="3280216355"/>
              </p:ext>
            </p:extLst>
          </p:nvPr>
        </p:nvGraphicFramePr>
        <p:xfrm>
          <a:off x="177562" y="83026"/>
          <a:ext cx="3005146" cy="4252660"/>
        </p:xfrm>
        <a:graphic>
          <a:graphicData uri="http://schemas.openxmlformats.org/presentationml/2006/ole">
            <mc:AlternateContent xmlns:mc="http://schemas.openxmlformats.org/markup-compatibility/2006">
              <mc:Choice xmlns:v="urn:schemas-microsoft-com:vml" Requires="v">
                <p:oleObj name="Acrobat Document" r:id="rId10" imgW="3777861" imgH="5346331" progId="AcroExch.Document.DC">
                  <p:embed/>
                </p:oleObj>
              </mc:Choice>
              <mc:Fallback>
                <p:oleObj name="Acrobat Document" r:id="rId10" imgW="3777861" imgH="5346331" progId="AcroExch.Document.DC">
                  <p:embed/>
                  <p:pic>
                    <p:nvPicPr>
                      <p:cNvPr id="4" name="Object 3">
                        <a:extLst>
                          <a:ext uri="{FF2B5EF4-FFF2-40B4-BE49-F238E27FC236}">
                            <a16:creationId xmlns:a16="http://schemas.microsoft.com/office/drawing/2014/main" id="{118C5C76-C0A4-D5DA-BAF4-FBA8E2E5311C}"/>
                          </a:ext>
                        </a:extLst>
                      </p:cNvPr>
                      <p:cNvPicPr/>
                      <p:nvPr/>
                    </p:nvPicPr>
                    <p:blipFill>
                      <a:blip r:embed="rId11"/>
                      <a:stretch>
                        <a:fillRect/>
                      </a:stretch>
                    </p:blipFill>
                    <p:spPr>
                      <a:xfrm>
                        <a:off x="177562" y="83026"/>
                        <a:ext cx="3005146" cy="425266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E09B530-0B6F-F383-9F45-BCC057CA48B5}"/>
              </a:ext>
            </a:extLst>
          </p:cNvPr>
          <p:cNvGraphicFramePr>
            <a:graphicFrameLocks noChangeAspect="1"/>
          </p:cNvGraphicFramePr>
          <p:nvPr>
            <p:extLst>
              <p:ext uri="{D42A27DB-BD31-4B8C-83A1-F6EECF244321}">
                <p14:modId xmlns:p14="http://schemas.microsoft.com/office/powerpoint/2010/main" val="1372687732"/>
              </p:ext>
            </p:extLst>
          </p:nvPr>
        </p:nvGraphicFramePr>
        <p:xfrm>
          <a:off x="890588" y="3828845"/>
          <a:ext cx="3778250" cy="2669904"/>
        </p:xfrm>
        <a:graphic>
          <a:graphicData uri="http://schemas.openxmlformats.org/presentationml/2006/ole">
            <mc:AlternateContent xmlns:mc="http://schemas.openxmlformats.org/markup-compatibility/2006">
              <mc:Choice xmlns:v="urn:schemas-microsoft-com:vml" Requires="v">
                <p:oleObj name="Acrobat Document" r:id="rId12" imgW="5346648" imgH="3778135" progId="AcroExch.Document.DC">
                  <p:embed/>
                </p:oleObj>
              </mc:Choice>
              <mc:Fallback>
                <p:oleObj name="Acrobat Document" r:id="rId12" imgW="5346648" imgH="3778135" progId="AcroExch.Document.DC">
                  <p:embed/>
                  <p:pic>
                    <p:nvPicPr>
                      <p:cNvPr id="6" name="Object 5">
                        <a:extLst>
                          <a:ext uri="{FF2B5EF4-FFF2-40B4-BE49-F238E27FC236}">
                            <a16:creationId xmlns:a16="http://schemas.microsoft.com/office/drawing/2014/main" id="{BE09B530-0B6F-F383-9F45-BCC057CA48B5}"/>
                          </a:ext>
                        </a:extLst>
                      </p:cNvPr>
                      <p:cNvPicPr/>
                      <p:nvPr/>
                    </p:nvPicPr>
                    <p:blipFill>
                      <a:blip r:embed="rId13"/>
                      <a:stretch>
                        <a:fillRect/>
                      </a:stretch>
                    </p:blipFill>
                    <p:spPr>
                      <a:xfrm>
                        <a:off x="890588" y="3828845"/>
                        <a:ext cx="3778250" cy="2669904"/>
                      </a:xfrm>
                      <a:prstGeom prst="rect">
                        <a:avLst/>
                      </a:prstGeom>
                      <a:ln>
                        <a:solidFill>
                          <a:schemeClr val="bg2"/>
                        </a:solidFill>
                      </a:ln>
                    </p:spPr>
                  </p:pic>
                </p:oleObj>
              </mc:Fallback>
            </mc:AlternateContent>
          </a:graphicData>
        </a:graphic>
      </p:graphicFrame>
      <p:graphicFrame>
        <p:nvGraphicFramePr>
          <p:cNvPr id="8" name="Object 7">
            <a:extLst>
              <a:ext uri="{FF2B5EF4-FFF2-40B4-BE49-F238E27FC236}">
                <a16:creationId xmlns:a16="http://schemas.microsoft.com/office/drawing/2014/main" id="{CEE337C6-7F51-B233-0F95-C71361554122}"/>
              </a:ext>
            </a:extLst>
          </p:cNvPr>
          <p:cNvGraphicFramePr>
            <a:graphicFrameLocks noChangeAspect="1"/>
          </p:cNvGraphicFramePr>
          <p:nvPr>
            <p:extLst>
              <p:ext uri="{D42A27DB-BD31-4B8C-83A1-F6EECF244321}">
                <p14:modId xmlns:p14="http://schemas.microsoft.com/office/powerpoint/2010/main" val="576921077"/>
              </p:ext>
            </p:extLst>
          </p:nvPr>
        </p:nvGraphicFramePr>
        <p:xfrm>
          <a:off x="6835829" y="3926072"/>
          <a:ext cx="3455136" cy="2441575"/>
        </p:xfrm>
        <a:graphic>
          <a:graphicData uri="http://schemas.openxmlformats.org/presentationml/2006/ole">
            <mc:AlternateContent xmlns:mc="http://schemas.openxmlformats.org/markup-compatibility/2006">
              <mc:Choice xmlns:v="urn:schemas-microsoft-com:vml" Requires="v">
                <p:oleObj name="Acrobat Document" r:id="rId14" imgW="5346666" imgH="3778156" progId="AcroExch.Document.DC">
                  <p:embed/>
                </p:oleObj>
              </mc:Choice>
              <mc:Fallback>
                <p:oleObj name="Acrobat Document" r:id="rId14" imgW="5346666" imgH="3778156" progId="AcroExch.Document.DC">
                  <p:embed/>
                  <p:pic>
                    <p:nvPicPr>
                      <p:cNvPr id="8" name="Object 7">
                        <a:extLst>
                          <a:ext uri="{FF2B5EF4-FFF2-40B4-BE49-F238E27FC236}">
                            <a16:creationId xmlns:a16="http://schemas.microsoft.com/office/drawing/2014/main" id="{CEE337C6-7F51-B233-0F95-C71361554122}"/>
                          </a:ext>
                        </a:extLst>
                      </p:cNvPr>
                      <p:cNvPicPr/>
                      <p:nvPr/>
                    </p:nvPicPr>
                    <p:blipFill>
                      <a:blip r:embed="rId15"/>
                      <a:stretch>
                        <a:fillRect/>
                      </a:stretch>
                    </p:blipFill>
                    <p:spPr>
                      <a:xfrm>
                        <a:off x="6835829" y="3926072"/>
                        <a:ext cx="3455136" cy="2441575"/>
                      </a:xfrm>
                      <a:prstGeom prst="rect">
                        <a:avLst/>
                      </a:prstGeom>
                      <a:ln>
                        <a:solidFill>
                          <a:schemeClr val="bg2"/>
                        </a:solidFill>
                      </a:ln>
                    </p:spPr>
                  </p:pic>
                </p:oleObj>
              </mc:Fallback>
            </mc:AlternateContent>
          </a:graphicData>
        </a:graphic>
      </p:graphicFrame>
      <p:sp>
        <p:nvSpPr>
          <p:cNvPr id="12" name="TextBox 11">
            <a:extLst>
              <a:ext uri="{FF2B5EF4-FFF2-40B4-BE49-F238E27FC236}">
                <a16:creationId xmlns:a16="http://schemas.microsoft.com/office/drawing/2014/main" id="{0A069C41-755B-40E6-57DA-69C73EA8EB3B}"/>
              </a:ext>
            </a:extLst>
          </p:cNvPr>
          <p:cNvSpPr txBox="1"/>
          <p:nvPr/>
        </p:nvSpPr>
        <p:spPr>
          <a:xfrm>
            <a:off x="10290965" y="6267916"/>
            <a:ext cx="1752600" cy="461665"/>
          </a:xfrm>
          <a:prstGeom prst="rect">
            <a:avLst/>
          </a:prstGeom>
          <a:noFill/>
        </p:spPr>
        <p:txBody>
          <a:bodyPr wrap="square" rtlCol="0">
            <a:spAutoFit/>
          </a:bodyPr>
          <a:lstStyle/>
          <a:p>
            <a:r>
              <a:rPr lang="en-GB" sz="2400" b="1" dirty="0">
                <a:latin typeface="+mj-lt"/>
              </a:rPr>
              <a:t>Resources</a:t>
            </a:r>
          </a:p>
        </p:txBody>
      </p:sp>
    </p:spTree>
    <p:extLst>
      <p:ext uri="{BB962C8B-B14F-4D97-AF65-F5344CB8AC3E}">
        <p14:creationId xmlns:p14="http://schemas.microsoft.com/office/powerpoint/2010/main" val="1037025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410C9-B2FB-F577-F497-67A42F027F89}"/>
              </a:ext>
            </a:extLst>
          </p:cNvPr>
          <p:cNvSpPr>
            <a:spLocks noGrp="1"/>
          </p:cNvSpPr>
          <p:nvPr>
            <p:ph type="title"/>
          </p:nvPr>
        </p:nvSpPr>
        <p:spPr>
          <a:xfrm>
            <a:off x="744713" y="219075"/>
            <a:ext cx="10242713" cy="854874"/>
          </a:xfrm>
        </p:spPr>
        <p:txBody>
          <a:bodyPr>
            <a:noAutofit/>
          </a:bodyPr>
          <a:lstStyle/>
          <a:p>
            <a:r>
              <a:rPr lang="en-GB" sz="3200" b="1" dirty="0">
                <a:latin typeface="+mn-lt"/>
              </a:rPr>
              <a:t>Links for additional resources:</a:t>
            </a:r>
          </a:p>
        </p:txBody>
      </p:sp>
      <p:sp>
        <p:nvSpPr>
          <p:cNvPr id="3" name="Subtitle 2">
            <a:extLst>
              <a:ext uri="{FF2B5EF4-FFF2-40B4-BE49-F238E27FC236}">
                <a16:creationId xmlns:a16="http://schemas.microsoft.com/office/drawing/2014/main" id="{5BFA13DD-9753-BB7D-2E12-AC292F4D972B}"/>
              </a:ext>
            </a:extLst>
          </p:cNvPr>
          <p:cNvSpPr>
            <a:spLocks noGrp="1"/>
          </p:cNvSpPr>
          <p:nvPr>
            <p:ph idx="1"/>
          </p:nvPr>
        </p:nvSpPr>
        <p:spPr>
          <a:xfrm>
            <a:off x="777169" y="844296"/>
            <a:ext cx="10637662" cy="5632704"/>
          </a:xfrm>
        </p:spPr>
        <p:txBody>
          <a:bodyPr>
            <a:noAutofit/>
          </a:bodyPr>
          <a:lstStyle/>
          <a:p>
            <a:r>
              <a:rPr lang="en-GB" sz="1400" dirty="0">
                <a:latin typeface="+mn-lt"/>
              </a:rPr>
              <a:t>Good books link - </a:t>
            </a:r>
            <a:r>
              <a:rPr lang="en-GB" sz="1400" dirty="0">
                <a:latin typeface="+mn-lt"/>
                <a:hlinkClick r:id="rId2"/>
              </a:rPr>
              <a:t>Jessica Kingsley Publishers | Jessica Kingsley Publishers - UK (jkp.com</a:t>
            </a:r>
            <a:r>
              <a:rPr lang="en-GB" sz="1400" dirty="0">
                <a:latin typeface="+mn-lt"/>
              </a:rPr>
              <a:t>)</a:t>
            </a:r>
          </a:p>
          <a:p>
            <a:r>
              <a:rPr kumimoji="0" lang="en-GB" sz="1400" b="0" i="0" u="none" strike="noStrike" kern="1200" cap="none" spc="0" normalizeH="0" baseline="0" noProof="0" dirty="0" err="1">
                <a:ln>
                  <a:noFill/>
                </a:ln>
                <a:solidFill>
                  <a:prstClr val="white"/>
                </a:solidFill>
                <a:effectLst/>
                <a:uLnTx/>
                <a:uFillTx/>
                <a:latin typeface="Century Gothic" panose="020B0502020202020204"/>
                <a:ea typeface="+mn-ea"/>
                <a:cs typeface="+mn-cs"/>
                <a:hlinkClick r:id="rId3"/>
              </a:rPr>
              <a:t>neurobears</a:t>
            </a:r>
            <a:r>
              <a:rPr kumimoji="0" lang="en-GB" sz="1400" b="0" i="0" u="none" strike="noStrike" kern="1200" cap="none" spc="0" normalizeH="0" baseline="0" noProof="0" dirty="0">
                <a:ln>
                  <a:noFill/>
                </a:ln>
                <a:solidFill>
                  <a:prstClr val="white"/>
                </a:solidFill>
                <a:effectLst/>
                <a:uLnTx/>
                <a:uFillTx/>
                <a:latin typeface="Century Gothic" panose="020B0502020202020204"/>
                <a:ea typeface="+mn-ea"/>
                <a:cs typeface="+mn-cs"/>
                <a:hlinkClick r:id="rId3"/>
              </a:rPr>
              <a:t> video - Google Search</a:t>
            </a:r>
            <a:endParaRPr kumimoji="0" lang="en-GB"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r>
              <a:rPr lang="en-GB" sz="1400" dirty="0">
                <a:latin typeface="+mn-lt"/>
                <a:hlinkClick r:id="rId4"/>
              </a:rPr>
              <a:t>Downloadable Resources | Autistic Parents UK</a:t>
            </a:r>
            <a:endParaRPr lang="en-GB" sz="1400" dirty="0">
              <a:latin typeface="+mn-lt"/>
            </a:endParaRPr>
          </a:p>
          <a:p>
            <a:r>
              <a:rPr lang="en-GB" sz="1400" dirty="0">
                <a:latin typeface="+mn-lt"/>
                <a:hlinkClick r:id="rId5"/>
              </a:rPr>
              <a:t>Challenging-Stereotypes-ImWithSam.pdf (dimensions-uk.org)</a:t>
            </a:r>
            <a:endParaRPr lang="en-GB" sz="1400" dirty="0">
              <a:latin typeface="+mn-lt"/>
            </a:endParaRPr>
          </a:p>
          <a:p>
            <a:r>
              <a:rPr lang="en-GB" sz="1400" dirty="0">
                <a:latin typeface="+mn-lt"/>
                <a:hlinkClick r:id="rId6"/>
              </a:rPr>
              <a:t>Resources to Support Autistic Children and Young People (autismeducationtrust.org.uk)</a:t>
            </a:r>
            <a:endParaRPr lang="en-GB" sz="1400" dirty="0">
              <a:latin typeface="+mn-lt"/>
            </a:endParaRPr>
          </a:p>
          <a:p>
            <a:r>
              <a:rPr lang="en-GB" sz="1400" dirty="0">
                <a:latin typeface="+mn-lt"/>
                <a:hlinkClick r:id="rId7"/>
              </a:rPr>
              <a:t>Autism Developing Understanding and Implementing Practical Approaches Web (autismhampshire.org.uk)</a:t>
            </a:r>
            <a:endParaRPr lang="en-GB" sz="1400" dirty="0">
              <a:latin typeface="+mn-lt"/>
            </a:endParaRPr>
          </a:p>
          <a:p>
            <a:r>
              <a:rPr lang="en-GB" sz="1400" dirty="0">
                <a:latin typeface="+mn-lt"/>
                <a:hlinkClick r:id="rId8"/>
              </a:rPr>
              <a:t>Resources Archives - Gareth D </a:t>
            </a:r>
            <a:r>
              <a:rPr lang="en-GB" sz="1400" dirty="0" err="1">
                <a:latin typeface="+mn-lt"/>
                <a:hlinkClick r:id="rId8"/>
              </a:rPr>
              <a:t>Morewood</a:t>
            </a:r>
            <a:r>
              <a:rPr lang="en-GB" sz="1400" dirty="0">
                <a:latin typeface="+mn-lt"/>
                <a:hlinkClick r:id="rId8"/>
              </a:rPr>
              <a:t> (gdmorewood.com)</a:t>
            </a:r>
            <a:endParaRPr lang="en-GB" sz="1600" dirty="0">
              <a:latin typeface="+mn-lt"/>
            </a:endParaRPr>
          </a:p>
          <a:p>
            <a:r>
              <a:rPr lang="fr-FR" sz="1400" dirty="0">
                <a:latin typeface="+mn-lt"/>
                <a:hlinkClick r:id="rId9"/>
              </a:rPr>
              <a:t>Communication </a:t>
            </a:r>
            <a:r>
              <a:rPr lang="fr-FR" sz="1400" dirty="0" err="1">
                <a:latin typeface="+mn-lt"/>
                <a:hlinkClick r:id="rId9"/>
              </a:rPr>
              <a:t>tips</a:t>
            </a:r>
            <a:r>
              <a:rPr lang="fr-FR" sz="1400" dirty="0">
                <a:latin typeface="+mn-lt"/>
                <a:hlinkClick r:id="rId9"/>
              </a:rPr>
              <a:t> (autism.org.uk)</a:t>
            </a:r>
            <a:endParaRPr lang="fr-FR" sz="1400" dirty="0">
              <a:latin typeface="+mn-lt"/>
            </a:endParaRPr>
          </a:p>
          <a:p>
            <a:r>
              <a:rPr lang="en-GB" sz="1400" dirty="0">
                <a:latin typeface="+mn-lt"/>
                <a:hlinkClick r:id="rId10"/>
              </a:rPr>
              <a:t>Education | Ambitious about Autism</a:t>
            </a:r>
            <a:endParaRPr lang="en-GB" sz="1400" dirty="0">
              <a:latin typeface="+mn-lt"/>
            </a:endParaRPr>
          </a:p>
          <a:p>
            <a:r>
              <a:rPr lang="en-GB" sz="1400" dirty="0">
                <a:latin typeface="+mn-lt"/>
                <a:hlinkClick r:id="rId11"/>
              </a:rPr>
              <a:t>Mental Health Resource for Schools &amp; Colleges | Anna Freud Centre</a:t>
            </a:r>
            <a:endParaRPr lang="en-GB" sz="1400" dirty="0">
              <a:latin typeface="+mn-lt"/>
            </a:endParaRPr>
          </a:p>
          <a:p>
            <a:r>
              <a:rPr lang="en-GB" sz="1400" u="sng" dirty="0">
                <a:solidFill>
                  <a:srgbClr val="0563C1"/>
                </a:solidFill>
                <a:effectLst/>
                <a:latin typeface="+mn-lt"/>
                <a:ea typeface="Calibri" panose="020F0502020204030204" pitchFamily="34" charset="0"/>
                <a:cs typeface="Times New Roman" panose="02020603050405020304" pitchFamily="18" charset="0"/>
                <a:hlinkClick r:id="rId12"/>
              </a:rPr>
              <a:t>I am a professional supporting Autistics - Reframing Autism</a:t>
            </a: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400" u="sng" dirty="0">
                <a:solidFill>
                  <a:srgbClr val="0563C1"/>
                </a:solidFill>
                <a:effectLst/>
                <a:latin typeface="+mn-lt"/>
                <a:ea typeface="Calibri" panose="020F0502020204030204" pitchFamily="34" charset="0"/>
                <a:cs typeface="Times New Roman" panose="02020603050405020304" pitchFamily="18" charset="0"/>
                <a:hlinkClick r:id="rId13"/>
              </a:rPr>
              <a:t>Hampshire Equality and Rights Advocates (EARA) | Hampshire County Council (hants.gov.uk)</a:t>
            </a: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400" u="sng" dirty="0">
                <a:solidFill>
                  <a:srgbClr val="0563C1"/>
                </a:solidFill>
                <a:effectLst/>
                <a:latin typeface="+mn-lt"/>
                <a:ea typeface="Calibri" panose="020F0502020204030204" pitchFamily="34" charset="0"/>
                <a:cs typeface="Times New Roman" panose="02020603050405020304" pitchFamily="18" charset="0"/>
                <a:hlinkClick r:id="rId14"/>
              </a:rPr>
              <a:t>Neurodiversity Celebration Week toolkit - Secondary (mentallyhealthyschools.org.uk)</a:t>
            </a: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400" u="sng" dirty="0">
                <a:solidFill>
                  <a:srgbClr val="0563C1"/>
                </a:solidFill>
                <a:effectLst/>
                <a:latin typeface="+mn-lt"/>
                <a:ea typeface="Calibri" panose="020F0502020204030204" pitchFamily="34" charset="0"/>
                <a:cs typeface="Times New Roman" panose="02020603050405020304" pitchFamily="18" charset="0"/>
                <a:hlinkClick r:id="rId15"/>
              </a:rPr>
              <a:t>Neurodiversity Celebration Week toolkit - Primary (mentallyhealthyschools.org.uk)</a:t>
            </a:r>
            <a:endParaRPr lang="en-GB" sz="1400" u="sng" dirty="0">
              <a:solidFill>
                <a:srgbClr val="0563C1"/>
              </a:solidFill>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400" dirty="0">
                <a:hlinkClick r:id="rId16"/>
              </a:rPr>
              <a:t>Teaching Autistic Learners - Post Event Access - Autism Learns</a:t>
            </a:r>
            <a:endParaRPr lang="en-GB" sz="1400" dirty="0"/>
          </a:p>
          <a:p>
            <a:pPr>
              <a:lnSpc>
                <a:spcPct val="107000"/>
              </a:lnSpc>
              <a:spcAft>
                <a:spcPts val="800"/>
              </a:spcAft>
            </a:pPr>
            <a:r>
              <a:rPr lang="en-GB" sz="1400" dirty="0">
                <a:hlinkClick r:id="rId17"/>
              </a:rPr>
              <a:t>2023 cover style flyer front v1.pdf (ed.ac.uk)</a:t>
            </a:r>
            <a:r>
              <a:rPr lang="en-GB" sz="1400" dirty="0"/>
              <a:t> &amp; </a:t>
            </a:r>
            <a:r>
              <a:rPr lang="en-GB" sz="1400" dirty="0">
                <a:hlinkClick r:id="rId18"/>
              </a:rPr>
              <a:t>leans_recommended_neurodiversity_readings_for_educators.pdf</a:t>
            </a:r>
            <a:endParaRPr lang="en-GB" sz="1600" dirty="0">
              <a:effectLst/>
              <a:latin typeface="+mn-lt"/>
              <a:ea typeface="Calibri" panose="020F0502020204030204" pitchFamily="34" charset="0"/>
              <a:cs typeface="Times New Roman" panose="02020603050405020304" pitchFamily="18" charset="0"/>
            </a:endParaRPr>
          </a:p>
          <a:p>
            <a:endParaRPr lang="en-GB" sz="1600" dirty="0"/>
          </a:p>
        </p:txBody>
      </p:sp>
    </p:spTree>
    <p:extLst>
      <p:ext uri="{BB962C8B-B14F-4D97-AF65-F5344CB8AC3E}">
        <p14:creationId xmlns:p14="http://schemas.microsoft.com/office/powerpoint/2010/main" val="252076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3B8A13C-9599-85A6-5B4B-612DAA0C2BDC}"/>
              </a:ext>
            </a:extLst>
          </p:cNvPr>
          <p:cNvGraphicFramePr/>
          <p:nvPr>
            <p:extLst>
              <p:ext uri="{D42A27DB-BD31-4B8C-83A1-F6EECF244321}">
                <p14:modId xmlns:p14="http://schemas.microsoft.com/office/powerpoint/2010/main" val="788918697"/>
              </p:ext>
            </p:extLst>
          </p:nvPr>
        </p:nvGraphicFramePr>
        <p:xfrm>
          <a:off x="838199" y="1091293"/>
          <a:ext cx="10515601" cy="4675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61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648930" y="629267"/>
            <a:ext cx="2972094" cy="1016654"/>
          </a:xfrm>
        </p:spPr>
        <p:txBody>
          <a:bodyPr vert="horz" lIns="91440" tIns="45720" rIns="91440" bIns="45720" rtlCol="0" anchor="t">
            <a:normAutofit/>
          </a:bodyPr>
          <a:lstStyle/>
          <a:p>
            <a:pPr algn="l"/>
            <a:r>
              <a:rPr lang="en-US" sz="4200" cap="none" spc="400" dirty="0">
                <a:solidFill>
                  <a:schemeClr val="tx2"/>
                </a:solidFill>
              </a:rPr>
              <a:t>Agenda</a:t>
            </a:r>
            <a:endParaRPr lang="en-US" sz="4200" cap="none" dirty="0">
              <a:solidFill>
                <a:schemeClr val="tx2"/>
              </a:solidFill>
            </a:endParaRPr>
          </a:p>
        </p:txBody>
      </p:sp>
      <p:graphicFrame>
        <p:nvGraphicFramePr>
          <p:cNvPr id="2" name="Diagram 1">
            <a:extLst>
              <a:ext uri="{FF2B5EF4-FFF2-40B4-BE49-F238E27FC236}">
                <a16:creationId xmlns:a16="http://schemas.microsoft.com/office/drawing/2014/main" id="{EF3F1EBC-02D9-C01C-76D4-8E59D652080E}"/>
              </a:ext>
            </a:extLst>
          </p:cNvPr>
          <p:cNvGraphicFramePr/>
          <p:nvPr>
            <p:extLst>
              <p:ext uri="{D42A27DB-BD31-4B8C-83A1-F6EECF244321}">
                <p14:modId xmlns:p14="http://schemas.microsoft.com/office/powerpoint/2010/main" val="581572659"/>
              </p:ext>
            </p:extLst>
          </p:nvPr>
        </p:nvGraphicFramePr>
        <p:xfrm>
          <a:off x="648315" y="226161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359806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Question mark speech bubbles">
            <a:hlinkClick r:id="" action="ppaction://media"/>
            <a:extLst>
              <a:ext uri="{FF2B5EF4-FFF2-40B4-BE49-F238E27FC236}">
                <a16:creationId xmlns:a16="http://schemas.microsoft.com/office/drawing/2014/main" id="{7D18033F-142A-FBEB-7C91-0CCFB8E5B0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Sign Language Thank You GIF by signtime - Find &amp; Share on GIPHY">
            <a:extLst>
              <a:ext uri="{FF2B5EF4-FFF2-40B4-BE49-F238E27FC236}">
                <a16:creationId xmlns:a16="http://schemas.microsoft.com/office/drawing/2014/main" id="{2A9B9F77-8C6F-0D35-C18D-96A8789F7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5520" y="470783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EF822A-5144-F88C-566A-63E3811FA056}"/>
              </a:ext>
            </a:extLst>
          </p:cNvPr>
          <p:cNvSpPr txBox="1"/>
          <p:nvPr/>
        </p:nvSpPr>
        <p:spPr>
          <a:xfrm>
            <a:off x="8562976" y="4125608"/>
            <a:ext cx="3538520" cy="461665"/>
          </a:xfrm>
          <a:prstGeom prst="rect">
            <a:avLst/>
          </a:prstGeom>
          <a:noFill/>
        </p:spPr>
        <p:txBody>
          <a:bodyPr wrap="square" rtlCol="0">
            <a:spAutoFit/>
          </a:bodyPr>
          <a:lstStyle/>
          <a:p>
            <a:r>
              <a:rPr lang="en-GB" sz="2400" b="1" dirty="0">
                <a:solidFill>
                  <a:schemeClr val="bg1"/>
                </a:solidFill>
                <a:latin typeface="+mj-lt"/>
              </a:rPr>
              <a:t>Thank you for listening</a:t>
            </a:r>
          </a:p>
        </p:txBody>
      </p:sp>
    </p:spTree>
    <p:extLst>
      <p:ext uri="{BB962C8B-B14F-4D97-AF65-F5344CB8AC3E}">
        <p14:creationId xmlns:p14="http://schemas.microsoft.com/office/powerpoint/2010/main" val="13415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DED1A1D-5C37-47FB-CF47-BCC6544B1396}"/>
              </a:ext>
            </a:extLst>
          </p:cNvPr>
          <p:cNvGraphicFramePr/>
          <p:nvPr>
            <p:extLst>
              <p:ext uri="{D42A27DB-BD31-4B8C-83A1-F6EECF244321}">
                <p14:modId xmlns:p14="http://schemas.microsoft.com/office/powerpoint/2010/main" val="3068284367"/>
              </p:ext>
            </p:extLst>
          </p:nvPr>
        </p:nvGraphicFramePr>
        <p:xfrm>
          <a:off x="874939" y="2244209"/>
          <a:ext cx="10442121" cy="3816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2600423-F529-38DF-68BD-9E80043AB86D}"/>
              </a:ext>
            </a:extLst>
          </p:cNvPr>
          <p:cNvSpPr txBox="1"/>
          <p:nvPr/>
        </p:nvSpPr>
        <p:spPr>
          <a:xfrm>
            <a:off x="2434998" y="213122"/>
            <a:ext cx="7448550" cy="523220"/>
          </a:xfrm>
          <a:prstGeom prst="rect">
            <a:avLst/>
          </a:prstGeom>
          <a:noFill/>
        </p:spPr>
        <p:txBody>
          <a:bodyPr wrap="square" rtlCol="0">
            <a:spAutoFit/>
          </a:bodyPr>
          <a:lstStyle/>
          <a:p>
            <a:pPr algn="ctr"/>
            <a:r>
              <a:rPr lang="en-GB" sz="2800" b="1" dirty="0">
                <a:latin typeface="+mj-lt"/>
              </a:rPr>
              <a:t>Autism Hampshire Education Workshops</a:t>
            </a:r>
          </a:p>
        </p:txBody>
      </p:sp>
      <p:graphicFrame>
        <p:nvGraphicFramePr>
          <p:cNvPr id="8" name="Diagram 7">
            <a:extLst>
              <a:ext uri="{FF2B5EF4-FFF2-40B4-BE49-F238E27FC236}">
                <a16:creationId xmlns:a16="http://schemas.microsoft.com/office/drawing/2014/main" id="{4B566517-0BFD-45F5-96B5-50745F412588}"/>
              </a:ext>
            </a:extLst>
          </p:cNvPr>
          <p:cNvGraphicFramePr/>
          <p:nvPr>
            <p:extLst>
              <p:ext uri="{D42A27DB-BD31-4B8C-83A1-F6EECF244321}">
                <p14:modId xmlns:p14="http://schemas.microsoft.com/office/powerpoint/2010/main" val="2648480320"/>
              </p:ext>
            </p:extLst>
          </p:nvPr>
        </p:nvGraphicFramePr>
        <p:xfrm>
          <a:off x="874939" y="992743"/>
          <a:ext cx="10442121"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extBox 9">
            <a:extLst>
              <a:ext uri="{FF2B5EF4-FFF2-40B4-BE49-F238E27FC236}">
                <a16:creationId xmlns:a16="http://schemas.microsoft.com/office/drawing/2014/main" id="{FBC12266-AFDF-48C8-E8E7-41613457942F}"/>
              </a:ext>
            </a:extLst>
          </p:cNvPr>
          <p:cNvSpPr txBox="1"/>
          <p:nvPr/>
        </p:nvSpPr>
        <p:spPr>
          <a:xfrm>
            <a:off x="342900" y="6389159"/>
            <a:ext cx="11849100" cy="369332"/>
          </a:xfrm>
          <a:prstGeom prst="rect">
            <a:avLst/>
          </a:prstGeom>
          <a:noFill/>
        </p:spPr>
        <p:txBody>
          <a:bodyPr wrap="square">
            <a:spAutoFit/>
          </a:bodyPr>
          <a:lstStyle/>
          <a:p>
            <a:pPr algn="r"/>
            <a:r>
              <a:rPr lang="en-GB" dirty="0">
                <a:hlinkClick r:id="rId12"/>
              </a:rPr>
              <a:t>More details can be found at: Hampshire Schools workshop summer 2023 (autismhampshire.org.uk)</a:t>
            </a:r>
            <a:endParaRPr lang="en-GB" dirty="0"/>
          </a:p>
        </p:txBody>
      </p:sp>
    </p:spTree>
    <p:extLst>
      <p:ext uri="{BB962C8B-B14F-4D97-AF65-F5344CB8AC3E}">
        <p14:creationId xmlns:p14="http://schemas.microsoft.com/office/powerpoint/2010/main" val="158700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07F35C2A-FFE8-4527-BF3A-E6DCD309638F}"/>
              </a:ext>
            </a:extLst>
          </p:cNvPr>
          <p:cNvGraphicFramePr/>
          <p:nvPr>
            <p:extLst>
              <p:ext uri="{D42A27DB-BD31-4B8C-83A1-F6EECF244321}">
                <p14:modId xmlns:p14="http://schemas.microsoft.com/office/powerpoint/2010/main" val="69779161"/>
              </p:ext>
            </p:extLst>
          </p:nvPr>
        </p:nvGraphicFramePr>
        <p:xfrm>
          <a:off x="7985760" y="1233976"/>
          <a:ext cx="3648891" cy="3220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Diagram 18">
            <a:extLst>
              <a:ext uri="{FF2B5EF4-FFF2-40B4-BE49-F238E27FC236}">
                <a16:creationId xmlns:a16="http://schemas.microsoft.com/office/drawing/2014/main" id="{F2551C8D-1C38-8869-B9D2-5FB7847D690E}"/>
              </a:ext>
            </a:extLst>
          </p:cNvPr>
          <p:cNvGraphicFramePr/>
          <p:nvPr>
            <p:extLst>
              <p:ext uri="{D42A27DB-BD31-4B8C-83A1-F6EECF244321}">
                <p14:modId xmlns:p14="http://schemas.microsoft.com/office/powerpoint/2010/main" val="3264852115"/>
              </p:ext>
            </p:extLst>
          </p:nvPr>
        </p:nvGraphicFramePr>
        <p:xfrm>
          <a:off x="250166" y="322216"/>
          <a:ext cx="7608498" cy="60341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7002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7"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648930" y="629267"/>
            <a:ext cx="9252154" cy="1016654"/>
          </a:xfrm>
        </p:spPr>
        <p:txBody>
          <a:bodyPr vert="horz" lIns="91440" tIns="45720" rIns="91440" bIns="45720" rtlCol="0">
            <a:normAutofit/>
          </a:bodyPr>
          <a:lstStyle/>
          <a:p>
            <a:r>
              <a:rPr lang="en-US" b="1" dirty="0">
                <a:solidFill>
                  <a:srgbClr val="EBEBEB"/>
                </a:solidFill>
              </a:rPr>
              <a:t>Autism – what is it?</a:t>
            </a:r>
          </a:p>
        </p:txBody>
      </p:sp>
      <p:sp>
        <p:nvSpPr>
          <p:cNvPr id="40" name="Rectangle 39">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39" name="Content Placeholder 38">
            <a:extLst>
              <a:ext uri="{FF2B5EF4-FFF2-40B4-BE49-F238E27FC236}">
                <a16:creationId xmlns:a16="http://schemas.microsoft.com/office/drawing/2014/main" id="{72AC7D6F-286B-A999-F809-064583ED1F1B}"/>
              </a:ext>
            </a:extLst>
          </p:cNvPr>
          <p:cNvGraphicFramePr>
            <a:graphicFrameLocks noGrp="1"/>
          </p:cNvGraphicFramePr>
          <p:nvPr>
            <p:ph idx="1"/>
            <p:extLst>
              <p:ext uri="{D42A27DB-BD31-4B8C-83A1-F6EECF244321}">
                <p14:modId xmlns:p14="http://schemas.microsoft.com/office/powerpoint/2010/main" val="690954850"/>
              </p:ext>
            </p:extLst>
          </p:nvPr>
        </p:nvGraphicFramePr>
        <p:xfrm>
          <a:off x="346895" y="2476884"/>
          <a:ext cx="11196175" cy="4115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extBox 30">
            <a:extLst>
              <a:ext uri="{FF2B5EF4-FFF2-40B4-BE49-F238E27FC236}">
                <a16:creationId xmlns:a16="http://schemas.microsoft.com/office/drawing/2014/main" id="{ABBAC9AA-0201-95D9-8904-5CA154556B2E}"/>
              </a:ext>
            </a:extLst>
          </p:cNvPr>
          <p:cNvSpPr txBox="1"/>
          <p:nvPr/>
        </p:nvSpPr>
        <p:spPr>
          <a:xfrm>
            <a:off x="915630" y="6240290"/>
            <a:ext cx="11082822" cy="297325"/>
          </a:xfrm>
          <a:prstGeom prst="rect">
            <a:avLst/>
          </a:prstGeom>
          <a:noFill/>
        </p:spPr>
        <p:txBody>
          <a:bodyPr wrap="square">
            <a:spAutoFit/>
          </a:bodyPr>
          <a:lstStyle/>
          <a:p>
            <a:pPr algn="ctr" defTabSz="338328">
              <a:spcAft>
                <a:spcPts val="600"/>
              </a:spcAft>
            </a:pPr>
            <a:r>
              <a:rPr lang="en-US" sz="1332" kern="1200" dirty="0">
                <a:solidFill>
                  <a:schemeClr val="tx2"/>
                </a:solidFill>
                <a:latin typeface="+mn-lt"/>
                <a:ea typeface="+mn-ea"/>
                <a:cs typeface="+mn-cs"/>
              </a:rPr>
              <a:t>Useful site to refer to for more information: </a:t>
            </a:r>
            <a:r>
              <a:rPr lang="en-US" sz="1332" kern="1200" cap="all" dirty="0">
                <a:solidFill>
                  <a:schemeClr val="tx2"/>
                </a:solidFill>
                <a:latin typeface="+mn-lt"/>
                <a:ea typeface="+mn-ea"/>
                <a:cs typeface="+mn-cs"/>
                <a:hlinkClick r:id="rId7">
                  <a:extLst>
                    <a:ext uri="{A12FA001-AC4F-418D-AE19-62706E023703}">
                      <ahyp:hlinkClr xmlns:ahyp="http://schemas.microsoft.com/office/drawing/2018/hyperlinkcolor" val="tx"/>
                    </a:ext>
                  </a:extLst>
                </a:hlinkClick>
              </a:rPr>
              <a:t>How to talk about autism | Ambitious about Autism</a:t>
            </a:r>
            <a:endParaRPr lang="en-US" cap="all" dirty="0">
              <a:solidFill>
                <a:schemeClr val="tx2"/>
              </a:solidFill>
              <a:latin typeface="+mn-lt"/>
            </a:endParaRPr>
          </a:p>
        </p:txBody>
      </p:sp>
    </p:spTree>
    <p:extLst>
      <p:ext uri="{BB962C8B-B14F-4D97-AF65-F5344CB8AC3E}">
        <p14:creationId xmlns:p14="http://schemas.microsoft.com/office/powerpoint/2010/main" val="183243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9"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9" name="Picture 58">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1" name="Oval 60">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3" name="Picture 62">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5" name="Picture 64">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67" name="Rectangle 66">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69" name="Rectangle 68">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3E16884-173A-06E9-0E3A-CA318EEB0433}"/>
              </a:ext>
            </a:extLst>
          </p:cNvPr>
          <p:cNvSpPr>
            <a:spLocks noGrp="1"/>
          </p:cNvSpPr>
          <p:nvPr>
            <p:ph type="title"/>
          </p:nvPr>
        </p:nvSpPr>
        <p:spPr>
          <a:xfrm>
            <a:off x="965505" y="623571"/>
            <a:ext cx="10260990" cy="3523885"/>
          </a:xfrm>
        </p:spPr>
        <p:txBody>
          <a:bodyPr vert="horz" lIns="91440" tIns="45720" rIns="91440" bIns="45720" rtlCol="0" anchor="b">
            <a:normAutofit fontScale="90000"/>
          </a:bodyPr>
          <a:lstStyle/>
          <a:p>
            <a:pPr algn="ctr"/>
            <a:r>
              <a:rPr lang="en-US" sz="8000" b="1" dirty="0"/>
              <a:t>Task </a:t>
            </a:r>
            <a:br>
              <a:rPr lang="en-US" sz="8000" b="1" dirty="0"/>
            </a:br>
            <a:r>
              <a:rPr lang="en-US" sz="8000" b="1" dirty="0"/>
              <a:t>Please get pen and paper ready</a:t>
            </a:r>
            <a:endParaRPr lang="en-US" sz="8000" b="1" dirty="0">
              <a:solidFill>
                <a:srgbClr val="C00000"/>
              </a:solidFill>
            </a:endParaRPr>
          </a:p>
        </p:txBody>
      </p:sp>
      <p:sp>
        <p:nvSpPr>
          <p:cNvPr id="3" name="TextBox 2">
            <a:extLst>
              <a:ext uri="{FF2B5EF4-FFF2-40B4-BE49-F238E27FC236}">
                <a16:creationId xmlns:a16="http://schemas.microsoft.com/office/drawing/2014/main" id="{B7C657BD-FEF7-41D7-C0D2-022799AE4E1D}"/>
              </a:ext>
            </a:extLst>
          </p:cNvPr>
          <p:cNvSpPr txBox="1"/>
          <p:nvPr/>
        </p:nvSpPr>
        <p:spPr>
          <a:xfrm>
            <a:off x="876941" y="5271149"/>
            <a:ext cx="10437811" cy="523220"/>
          </a:xfrm>
          <a:prstGeom prst="rect">
            <a:avLst/>
          </a:prstGeom>
          <a:noFill/>
          <a:ln>
            <a:solidFill>
              <a:srgbClr val="C00000"/>
            </a:solidFill>
          </a:ln>
          <a:effectLst>
            <a:glow rad="88900">
              <a:srgbClr val="C00000">
                <a:alpha val="36000"/>
              </a:srgbClr>
            </a:glow>
          </a:effectLst>
        </p:spPr>
        <p:txBody>
          <a:bodyPr wrap="square" rtlCol="0">
            <a:spAutoFit/>
          </a:bodyPr>
          <a:lstStyle/>
          <a:p>
            <a:r>
              <a:rPr lang="en-US" sz="2800" dirty="0">
                <a:solidFill>
                  <a:schemeClr val="bg2"/>
                </a:solidFill>
              </a:rPr>
              <a:t>Please note content warning for next slide – sensory input</a:t>
            </a:r>
          </a:p>
        </p:txBody>
      </p:sp>
      <p:sp>
        <p:nvSpPr>
          <p:cNvPr id="4" name="Arrow: Right 3">
            <a:extLst>
              <a:ext uri="{FF2B5EF4-FFF2-40B4-BE49-F238E27FC236}">
                <a16:creationId xmlns:a16="http://schemas.microsoft.com/office/drawing/2014/main" id="{39C9F4C5-C20E-602D-B208-CF5ED34E0808}"/>
              </a:ext>
            </a:extLst>
          </p:cNvPr>
          <p:cNvSpPr/>
          <p:nvPr/>
        </p:nvSpPr>
        <p:spPr>
          <a:xfrm rot="5400000">
            <a:off x="7018576" y="1545586"/>
            <a:ext cx="586513" cy="480669"/>
          </a:xfrm>
          <a:prstGeom prst="rightArrow">
            <a:avLst/>
          </a:prstGeom>
          <a:solidFill>
            <a:srgbClr val="F8D22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62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many questions can you answer?">
            <a:hlinkClick r:id="" action="ppaction://media"/>
            <a:extLst>
              <a:ext uri="{FF2B5EF4-FFF2-40B4-BE49-F238E27FC236}">
                <a16:creationId xmlns:a16="http://schemas.microsoft.com/office/drawing/2014/main" id="{55D5826F-5F5D-D5B5-462F-3B03FCAFA096}"/>
              </a:ext>
            </a:extLst>
          </p:cNvPr>
          <p:cNvPicPr>
            <a:picLocks noGrp="1" noRot="1" noChangeAspect="1"/>
          </p:cNvPicPr>
          <p:nvPr>
            <p:ph idx="1"/>
            <a:videoFile r:link="rId1"/>
          </p:nvPr>
        </p:nvPicPr>
        <p:blipFill>
          <a:blip r:embed="rId3"/>
          <a:stretch>
            <a:fillRect/>
          </a:stretch>
        </p:blipFill>
        <p:spPr>
          <a:xfrm>
            <a:off x="220809" y="214604"/>
            <a:ext cx="11681550" cy="6456491"/>
          </a:xfrm>
          <a:prstGeom prst="rect">
            <a:avLst/>
          </a:prstGeom>
        </p:spPr>
      </p:pic>
    </p:spTree>
    <p:extLst>
      <p:ext uri="{BB962C8B-B14F-4D97-AF65-F5344CB8AC3E}">
        <p14:creationId xmlns:p14="http://schemas.microsoft.com/office/powerpoint/2010/main" val="365973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7"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648930" y="629267"/>
            <a:ext cx="9252154" cy="1016654"/>
          </a:xfrm>
        </p:spPr>
        <p:txBody>
          <a:bodyPr vert="horz" lIns="91440" tIns="45720" rIns="91440" bIns="45720" rtlCol="0">
            <a:normAutofit/>
          </a:bodyPr>
          <a:lstStyle/>
          <a:p>
            <a:pPr lvl="0">
              <a:spcBef>
                <a:spcPts val="0"/>
              </a:spcBef>
            </a:pPr>
            <a:r>
              <a:rPr lang="en-GB" b="1" dirty="0">
                <a:solidFill>
                  <a:prstClr val="white"/>
                </a:solidFill>
                <a:ea typeface="+mn-ea"/>
                <a:cs typeface="+mn-cs"/>
              </a:rPr>
              <a:t>Sensory processing</a:t>
            </a:r>
          </a:p>
        </p:txBody>
      </p:sp>
      <p:sp>
        <p:nvSpPr>
          <p:cNvPr id="40" name="Rectangle 39">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Freeform: Shape 41">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pic>
        <p:nvPicPr>
          <p:cNvPr id="3" name="Online Media 5" title="What is Sensory Processing?">
            <a:hlinkClick r:id="" action="ppaction://media"/>
            <a:extLst>
              <a:ext uri="{FF2B5EF4-FFF2-40B4-BE49-F238E27FC236}">
                <a16:creationId xmlns:a16="http://schemas.microsoft.com/office/drawing/2014/main" id="{3151294D-69A5-1C9C-3005-E0C31B09EE7E}"/>
              </a:ext>
            </a:extLst>
          </p:cNvPr>
          <p:cNvPicPr>
            <a:picLocks noRot="1" noChangeAspect="1"/>
          </p:cNvPicPr>
          <p:nvPr>
            <a:videoFile r:link="rId1"/>
          </p:nvPr>
        </p:nvPicPr>
        <p:blipFill>
          <a:blip r:embed="rId3"/>
          <a:stretch>
            <a:fillRect/>
          </a:stretch>
        </p:blipFill>
        <p:spPr>
          <a:xfrm>
            <a:off x="380748" y="2698878"/>
            <a:ext cx="5488208" cy="3613632"/>
          </a:xfrm>
          <a:prstGeom prst="rect">
            <a:avLst/>
          </a:prstGeom>
        </p:spPr>
      </p:pic>
      <p:graphicFrame>
        <p:nvGraphicFramePr>
          <p:cNvPr id="7" name="Content Placeholder 2">
            <a:extLst>
              <a:ext uri="{FF2B5EF4-FFF2-40B4-BE49-F238E27FC236}">
                <a16:creationId xmlns:a16="http://schemas.microsoft.com/office/drawing/2014/main" id="{BDF95947-3149-EFD4-56A6-EA975A31B704}"/>
              </a:ext>
            </a:extLst>
          </p:cNvPr>
          <p:cNvGraphicFramePr>
            <a:graphicFrameLocks/>
          </p:cNvGraphicFramePr>
          <p:nvPr>
            <p:extLst>
              <p:ext uri="{D42A27DB-BD31-4B8C-83A1-F6EECF244321}">
                <p14:modId xmlns:p14="http://schemas.microsoft.com/office/powerpoint/2010/main" val="3415426301"/>
              </p:ext>
            </p:extLst>
          </p:nvPr>
        </p:nvGraphicFramePr>
        <p:xfrm>
          <a:off x="6033570" y="3070674"/>
          <a:ext cx="5839302" cy="3306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6CE6EEA5-973E-2D08-D814-8391A85EF8C7}"/>
              </a:ext>
            </a:extLst>
          </p:cNvPr>
          <p:cNvSpPr txBox="1"/>
          <p:nvPr/>
        </p:nvSpPr>
        <p:spPr>
          <a:xfrm>
            <a:off x="7652821" y="6487416"/>
            <a:ext cx="4496525" cy="307777"/>
          </a:xfrm>
          <a:prstGeom prst="rect">
            <a:avLst/>
          </a:prstGeom>
          <a:noFill/>
        </p:spPr>
        <p:txBody>
          <a:bodyPr wrap="square">
            <a:spAutoFit/>
          </a:bodyPr>
          <a:lstStyle/>
          <a:p>
            <a:r>
              <a:rPr lang="en-GB" sz="1400" dirty="0">
                <a:solidFill>
                  <a:schemeClr val="tx2"/>
                </a:solidFill>
                <a:hlinkClick r:id="rId9">
                  <a:extLst>
                    <a:ext uri="{A12FA001-AC4F-418D-AE19-62706E023703}">
                      <ahyp:hlinkClr xmlns:ahyp="http://schemas.microsoft.com/office/drawing/2018/hyperlinkcolor" val="tx"/>
                    </a:ext>
                  </a:extLst>
                </a:hlinkClick>
              </a:rPr>
              <a:t>Reference: What is Sensory Processing? - YouTube</a:t>
            </a:r>
            <a:endParaRPr lang="en-GB" sz="1400" dirty="0">
              <a:solidFill>
                <a:schemeClr val="tx2"/>
              </a:solidFill>
            </a:endParaRPr>
          </a:p>
        </p:txBody>
      </p:sp>
      <p:sp>
        <p:nvSpPr>
          <p:cNvPr id="13" name="TextBox 12">
            <a:extLst>
              <a:ext uri="{FF2B5EF4-FFF2-40B4-BE49-F238E27FC236}">
                <a16:creationId xmlns:a16="http://schemas.microsoft.com/office/drawing/2014/main" id="{51490F5D-6D20-6CC9-2973-7601151F00E1}"/>
              </a:ext>
            </a:extLst>
          </p:cNvPr>
          <p:cNvSpPr txBox="1"/>
          <p:nvPr/>
        </p:nvSpPr>
        <p:spPr>
          <a:xfrm>
            <a:off x="6095999" y="2546579"/>
            <a:ext cx="5839302" cy="507831"/>
          </a:xfrm>
          <a:prstGeom prst="rect">
            <a:avLst/>
          </a:prstGeom>
          <a:noFill/>
        </p:spPr>
        <p:txBody>
          <a:bodyPr wrap="square">
            <a:sp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dirty="0">
                <a:ln>
                  <a:noFill/>
                </a:ln>
                <a:effectLst/>
                <a:uLnTx/>
                <a:uFillTx/>
                <a:latin typeface="Century Gothic" panose="020B0502020202020204"/>
                <a:ea typeface="+mn-ea"/>
                <a:cs typeface="+mn-cs"/>
              </a:rPr>
              <a:t>Individuals may be Hypersensitivity or Hyposensitivity to certain senses and use stimming to regulate these:</a:t>
            </a:r>
          </a:p>
        </p:txBody>
      </p:sp>
    </p:spTree>
    <p:extLst>
      <p:ext uri="{BB962C8B-B14F-4D97-AF65-F5344CB8AC3E}">
        <p14:creationId xmlns:p14="http://schemas.microsoft.com/office/powerpoint/2010/main" val="558870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480E-BBFE-2D0F-D867-AAA34F98C545}"/>
              </a:ext>
            </a:extLst>
          </p:cNvPr>
          <p:cNvSpPr>
            <a:spLocks noGrp="1"/>
          </p:cNvSpPr>
          <p:nvPr>
            <p:ph type="title"/>
          </p:nvPr>
        </p:nvSpPr>
        <p:spPr>
          <a:xfrm>
            <a:off x="1273135" y="357024"/>
            <a:ext cx="9404723" cy="1400530"/>
          </a:xfrm>
        </p:spPr>
        <p:txBody>
          <a:bodyPr/>
          <a:lstStyle/>
          <a:p>
            <a:pPr algn="ctr"/>
            <a:r>
              <a:rPr lang="en-GB" b="1" dirty="0"/>
              <a:t>Repetitive behaviours &amp; stimming</a:t>
            </a:r>
          </a:p>
        </p:txBody>
      </p:sp>
      <p:graphicFrame>
        <p:nvGraphicFramePr>
          <p:cNvPr id="9" name="Diagram 8">
            <a:extLst>
              <a:ext uri="{FF2B5EF4-FFF2-40B4-BE49-F238E27FC236}">
                <a16:creationId xmlns:a16="http://schemas.microsoft.com/office/drawing/2014/main" id="{E408879B-FF0C-B9C0-CDCA-CD47B269FC16}"/>
              </a:ext>
            </a:extLst>
          </p:cNvPr>
          <p:cNvGraphicFramePr/>
          <p:nvPr>
            <p:extLst>
              <p:ext uri="{D42A27DB-BD31-4B8C-83A1-F6EECF244321}">
                <p14:modId xmlns:p14="http://schemas.microsoft.com/office/powerpoint/2010/main" val="2114398579"/>
              </p:ext>
            </p:extLst>
          </p:nvPr>
        </p:nvGraphicFramePr>
        <p:xfrm>
          <a:off x="8761445" y="1623526"/>
          <a:ext cx="3157724" cy="4645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4E5B75B-8553-2D38-77FA-F586B3FE04C6}"/>
              </a:ext>
            </a:extLst>
          </p:cNvPr>
          <p:cNvSpPr txBox="1"/>
          <p:nvPr/>
        </p:nvSpPr>
        <p:spPr>
          <a:xfrm>
            <a:off x="5588449" y="6500976"/>
            <a:ext cx="6603551" cy="307777"/>
          </a:xfrm>
          <a:prstGeom prst="rect">
            <a:avLst/>
          </a:prstGeom>
          <a:noFill/>
        </p:spPr>
        <p:txBody>
          <a:bodyPr wrap="square">
            <a:spAutoFit/>
          </a:bodyPr>
          <a:lstStyle/>
          <a:p>
            <a:r>
              <a:rPr lang="en-GB" sz="1400" dirty="0">
                <a:hlinkClick r:id="rId8"/>
              </a:rPr>
              <a:t>Reference: Repetitive behaviours and stimming | Ambitious about Autism</a:t>
            </a:r>
            <a:endParaRPr lang="en-GB" sz="1400" dirty="0"/>
          </a:p>
        </p:txBody>
      </p:sp>
      <p:pic>
        <p:nvPicPr>
          <p:cNvPr id="7" name="Online Media 6" title="Young people explain stimming | Ambitious about Autism">
            <a:hlinkClick r:id="" action="ppaction://media"/>
            <a:extLst>
              <a:ext uri="{FF2B5EF4-FFF2-40B4-BE49-F238E27FC236}">
                <a16:creationId xmlns:a16="http://schemas.microsoft.com/office/drawing/2014/main" id="{039B51BA-319D-7091-593C-B50AB558B6D8}"/>
              </a:ext>
            </a:extLst>
          </p:cNvPr>
          <p:cNvPicPr>
            <a:picLocks noRot="1" noChangeAspect="1"/>
          </p:cNvPicPr>
          <p:nvPr>
            <a:videoFile r:link="rId1"/>
          </p:nvPr>
        </p:nvPicPr>
        <p:blipFill>
          <a:blip r:embed="rId9"/>
          <a:stretch>
            <a:fillRect/>
          </a:stretch>
        </p:blipFill>
        <p:spPr>
          <a:xfrm>
            <a:off x="463331" y="1733450"/>
            <a:ext cx="7842469" cy="4430994"/>
          </a:xfrm>
          <a:prstGeom prst="rect">
            <a:avLst/>
          </a:prstGeom>
        </p:spPr>
      </p:pic>
    </p:spTree>
    <p:extLst>
      <p:ext uri="{BB962C8B-B14F-4D97-AF65-F5344CB8AC3E}">
        <p14:creationId xmlns:p14="http://schemas.microsoft.com/office/powerpoint/2010/main" val="27660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CD53-0D3A-B012-546C-CA88DBF41566}"/>
              </a:ext>
            </a:extLst>
          </p:cNvPr>
          <p:cNvSpPr>
            <a:spLocks noGrp="1"/>
          </p:cNvSpPr>
          <p:nvPr>
            <p:ph type="title"/>
          </p:nvPr>
        </p:nvSpPr>
        <p:spPr>
          <a:xfrm>
            <a:off x="2481538" y="294097"/>
            <a:ext cx="7228924" cy="792737"/>
          </a:xfrm>
        </p:spPr>
        <p:txBody>
          <a:bodyPr/>
          <a:lstStyle/>
          <a:p>
            <a:r>
              <a:rPr lang="en-GB" b="1" dirty="0"/>
              <a:t>Meltdowns and shutdowns</a:t>
            </a:r>
          </a:p>
        </p:txBody>
      </p:sp>
      <p:pic>
        <p:nvPicPr>
          <p:cNvPr id="7" name="Online Media 6" title="Young people explain meltdowns | Ambitious about Autism">
            <a:hlinkClick r:id="" action="ppaction://media"/>
            <a:extLst>
              <a:ext uri="{FF2B5EF4-FFF2-40B4-BE49-F238E27FC236}">
                <a16:creationId xmlns:a16="http://schemas.microsoft.com/office/drawing/2014/main" id="{BF7EA8E5-901B-B34F-FDB7-5724EB5307C9}"/>
              </a:ext>
            </a:extLst>
          </p:cNvPr>
          <p:cNvPicPr>
            <a:picLocks noGrp="1" noRot="1" noChangeAspect="1"/>
          </p:cNvPicPr>
          <p:nvPr>
            <p:ph sz="half" idx="2"/>
            <a:videoFile r:link="rId1"/>
          </p:nvPr>
        </p:nvPicPr>
        <p:blipFill>
          <a:blip r:embed="rId3"/>
          <a:stretch>
            <a:fillRect/>
          </a:stretch>
        </p:blipFill>
        <p:spPr>
          <a:xfrm>
            <a:off x="831574" y="1294719"/>
            <a:ext cx="10528852" cy="5269184"/>
          </a:xfrm>
          <a:prstGeom prst="rect">
            <a:avLst/>
          </a:prstGeom>
        </p:spPr>
      </p:pic>
    </p:spTree>
    <p:extLst>
      <p:ext uri="{BB962C8B-B14F-4D97-AF65-F5344CB8AC3E}">
        <p14:creationId xmlns:p14="http://schemas.microsoft.com/office/powerpoint/2010/main" val="410296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Win32_LH_v4" id="{5AE25372-5B71-4B3F-A332-C4D84C968E46}" vid="{07F4610E-88B6-4CC8-AAA7-899DFEA9E1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4181</TotalTime>
  <Words>2522</Words>
  <Application>Microsoft Office PowerPoint</Application>
  <PresentationFormat>Widescreen</PresentationFormat>
  <Paragraphs>169</Paragraphs>
  <Slides>21</Slides>
  <Notes>2</Notes>
  <HiddenSlides>0</HiddenSlides>
  <MMClips>5</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2" baseType="lpstr">
      <vt:lpstr>Arial</vt:lpstr>
      <vt:lpstr>Calibri</vt:lpstr>
      <vt:lpstr>Century Gothic</vt:lpstr>
      <vt:lpstr>myriad-pro-n3</vt:lpstr>
      <vt:lpstr>myriad-pro-n6</vt:lpstr>
      <vt:lpstr>Segoe UI</vt:lpstr>
      <vt:lpstr>Wingdings 2</vt:lpstr>
      <vt:lpstr>Wingdings 3</vt:lpstr>
      <vt:lpstr>Ion</vt:lpstr>
      <vt:lpstr>2_Office Theme</vt:lpstr>
      <vt:lpstr>Acrobat Document</vt:lpstr>
      <vt:lpstr>Supporting Autistic students in Education </vt:lpstr>
      <vt:lpstr>Agenda</vt:lpstr>
      <vt:lpstr>PowerPoint Presentation</vt:lpstr>
      <vt:lpstr>Autism – what is it?</vt:lpstr>
      <vt:lpstr>Task  Please get pen and paper ready</vt:lpstr>
      <vt:lpstr>PowerPoint Presentation</vt:lpstr>
      <vt:lpstr>Sensory processing</vt:lpstr>
      <vt:lpstr>Repetitive behaviours &amp; stimming</vt:lpstr>
      <vt:lpstr>Meltdowns and shutdowns</vt:lpstr>
      <vt:lpstr>‘Autism rates and differences in ethnic minorities and links to social disadvantage’ study</vt:lpstr>
      <vt:lpstr>PowerPoint Presentation</vt:lpstr>
      <vt:lpstr>Things to consider -</vt:lpstr>
      <vt:lpstr>Ways to improve knowledge</vt:lpstr>
      <vt:lpstr>Strategy process – Public survey headline findings </vt:lpstr>
      <vt:lpstr>Strategy process – Targeted survey headline findings</vt:lpstr>
      <vt:lpstr>Survey direct quotes</vt:lpstr>
      <vt:lpstr>PowerPoint Presentation</vt:lpstr>
      <vt:lpstr>Links for additional resources:</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Beasley, Zoe</dc:creator>
  <cp:lastModifiedBy>Beasley, Zoe</cp:lastModifiedBy>
  <cp:revision>4</cp:revision>
  <cp:lastPrinted>2023-06-13T09:52:38Z</cp:lastPrinted>
  <dcterms:created xsi:type="dcterms:W3CDTF">2023-05-24T11:31:42Z</dcterms:created>
  <dcterms:modified xsi:type="dcterms:W3CDTF">2023-07-07T00:13:30Z</dcterms:modified>
</cp:coreProperties>
</file>