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F42AB-4CC5-4668-DF6C-E0E67CBA31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FF1CDD-4D73-3815-941F-A0A947746E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457442-4FBD-1A07-FD21-49E4C36C5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CB830-0ECE-4842-83CE-DFD7E0F79A70}" type="datetimeFigureOut">
              <a:rPr lang="en-GB" smtClean="0"/>
              <a:t>19/03/2024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0D23E-1D2F-97C5-0365-C692F813F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480D20-0FDB-8956-4471-78F25494B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48FC4-273B-4A40-BEF6-DBE08B715A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1516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6F61DC-4E8F-01C1-A536-061BC822C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E9ADC6-4F39-4889-AB48-86D4FACAB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DF898B-CAEA-87F7-6EC5-7F0E6AAC3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CB830-0ECE-4842-83CE-DFD7E0F79A70}" type="datetimeFigureOut">
              <a:rPr lang="en-GB" smtClean="0"/>
              <a:t>19/03/2024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E95441-022A-6749-1A3B-BC4884346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D2C46F-CDE4-4BE8-178E-BCEA01E93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48FC4-273B-4A40-BEF6-DBE08B715A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6217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B97683-CB7A-0547-63B1-A2D08D48C5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04D290-A6EF-5769-3425-85A5702C40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B37EFE-EF3D-5F5D-FD57-B1C71A1C3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CB830-0ECE-4842-83CE-DFD7E0F79A70}" type="datetimeFigureOut">
              <a:rPr lang="en-GB" smtClean="0"/>
              <a:t>19/03/2024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BC9BDB-BB5A-8790-817C-E55143054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33C6E5-C362-B45F-07A0-06DA6ABE9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48FC4-273B-4A40-BEF6-DBE08B715A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7685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80366F-BE42-91C8-65A2-1AF8F6A8C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DC821-D056-AABA-A0AF-1464D20E90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C2F9A4-5CB0-1B89-62FF-6D2AE63CC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CB830-0ECE-4842-83CE-DFD7E0F79A70}" type="datetimeFigureOut">
              <a:rPr lang="en-GB" smtClean="0"/>
              <a:t>19/03/2024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5CC6BF-9794-9759-B49C-8E8D66551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C47BB5-4AAD-9D3A-E088-1364D1316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48FC4-273B-4A40-BEF6-DBE08B715A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962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199D9-1D95-45A2-8054-CAA6D931F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5BC798-D7D4-13B6-A17E-412D63A025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98241F-196C-5D77-5B28-7BAFED2E6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CB830-0ECE-4842-83CE-DFD7E0F79A70}" type="datetimeFigureOut">
              <a:rPr lang="en-GB" smtClean="0"/>
              <a:t>19/03/2024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FB1CA0-30A7-F2DC-1A40-E512C516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36BF53-B0BC-5C50-CDCF-6411395DA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48FC4-273B-4A40-BEF6-DBE08B715A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616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3B0F6-8025-AEB7-D1A8-F68174BB5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88239-725C-5DB7-5D68-30CCDD8745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15A8FA-FFE9-A3BA-CAC2-BC3478A76E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89555F-5A79-FC7D-E1FE-0E98A5B50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CB830-0ECE-4842-83CE-DFD7E0F79A70}" type="datetimeFigureOut">
              <a:rPr lang="en-GB" smtClean="0"/>
              <a:t>19/03/2024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14E64F-8BF5-9E06-93CB-AA7CA8E94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025B0E-120B-D6E4-A75C-09FD8D352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48FC4-273B-4A40-BEF6-DBE08B715A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8274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D8EE4-95F1-D4CE-37FA-CA9FABB0C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3A7241-028A-FCE0-1E51-845FF65DAB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1FECA2-66F7-8922-B5A3-B5C9455445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6C80CE-3BE0-9EA5-F682-7CC90A5948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76CB4B6-D0B2-AC03-20D0-F36C02D3D5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E8FF26-3378-8F07-6426-F22A58E33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CB830-0ECE-4842-83CE-DFD7E0F79A70}" type="datetimeFigureOut">
              <a:rPr lang="en-GB" smtClean="0"/>
              <a:t>19/03/2024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9749D5-9757-6D92-2F31-FB5D2002B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892F48-7C62-9EC5-0F5D-4DA90BE22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48FC4-273B-4A40-BEF6-DBE08B715A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168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2852BB-F0B9-E2CC-F9E0-632B6BB64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A336AF-F327-88F8-82A9-B01D8F7A0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CB830-0ECE-4842-83CE-DFD7E0F79A70}" type="datetimeFigureOut">
              <a:rPr lang="en-GB" smtClean="0"/>
              <a:t>19/03/2024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825B86-CA73-EE05-D7B6-2B32F9EC4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B9787F-2210-4803-E89B-42ED182EC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48FC4-273B-4A40-BEF6-DBE08B715A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2951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E88C14-C8B5-EA18-C85C-0FAEA5A1B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CB830-0ECE-4842-83CE-DFD7E0F79A70}" type="datetimeFigureOut">
              <a:rPr lang="en-GB" smtClean="0"/>
              <a:t>19/03/2024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9B0AC7-CBAE-FD28-7102-D0FD5FEB2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62F862-160B-035D-5A1C-7C3E6E8B4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48FC4-273B-4A40-BEF6-DBE08B715A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2552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F6F22-E998-950B-5910-B9C58EF47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1AAFC5-7ED2-94A3-DF24-D541F88ADF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9E42D6-4132-27BA-3FD9-DCE0FC8A2F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2A06DD-B2D4-C196-70AD-4F219CF97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CB830-0ECE-4842-83CE-DFD7E0F79A70}" type="datetimeFigureOut">
              <a:rPr lang="en-GB" smtClean="0"/>
              <a:t>19/03/2024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43E253-6C0A-CAAF-5DFB-A3CCB5056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48E996-600D-5709-8167-F7BC7BACF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48FC4-273B-4A40-BEF6-DBE08B715A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4171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C722A-B943-B697-50BB-637632B14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7F7E1C-D90F-4998-ED37-3047E8FE81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245E17-9DC7-2783-294F-633BD5BFEA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926BAF-3B77-99FA-7572-35C134C3B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CB830-0ECE-4842-83CE-DFD7E0F79A70}" type="datetimeFigureOut">
              <a:rPr lang="en-GB" smtClean="0"/>
              <a:t>19/03/2024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CE538F-3E1E-2E4B-A8C9-207FBFF28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38C2AC-B571-8F49-EDBC-8652F19A4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48FC4-273B-4A40-BEF6-DBE08B715A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702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E3C918-3A48-AEC8-6849-43B3B30A7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2C3320-FA38-6B6D-A221-11E9ED2191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FB2377-BFFA-C5A2-647D-5E5A3CACA7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CCB830-0ECE-4842-83CE-DFD7E0F79A70}" type="datetimeFigureOut">
              <a:rPr lang="en-GB" smtClean="0"/>
              <a:t>19/03/2024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D95341-4784-1AD0-CF1D-D3465506B6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81BDCE-DF65-4C66-C86C-2443EE06C8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048FC4-273B-4A40-BEF6-DBE08B715A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5527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555C5B3-193A-4749-9AFD-682E53CDDE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EAE06A6-F76A-41C9-827A-C561B0044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3"/>
            <a:ext cx="12192000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F9D4E8-0639-444B-949B-9518585061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80861" y="0"/>
            <a:ext cx="7661934" cy="6858000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45000"/>
                </a:schemeClr>
              </a:gs>
              <a:gs pos="100000">
                <a:srgbClr val="000000">
                  <a:alpha val="29000"/>
                </a:srgb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E3DA7A2-ED70-4BBA-AB72-00AD461FA4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80862" y="-6"/>
            <a:ext cx="11711138" cy="6410334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rgbClr val="000000">
                  <a:alpha val="41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AFB23E-7B95-3E96-27EE-4F6015AE0A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7208" y="857252"/>
            <a:ext cx="5568232" cy="1336332"/>
          </a:xfrm>
        </p:spPr>
        <p:txBody>
          <a:bodyPr anchor="b">
            <a:normAutofit fontScale="90000"/>
          </a:bodyPr>
          <a:lstStyle/>
          <a:p>
            <a:pPr algn="l"/>
            <a:r>
              <a:rPr lang="en-GB" sz="4800" dirty="0">
                <a:solidFill>
                  <a:srgbClr val="FFFFFF"/>
                </a:solidFill>
              </a:rPr>
              <a:t>Transforming SEND</a:t>
            </a:r>
            <a:br>
              <a:rPr lang="en-GB" sz="4800" dirty="0">
                <a:solidFill>
                  <a:srgbClr val="FFFFFF"/>
                </a:solidFill>
              </a:rPr>
            </a:br>
            <a:r>
              <a:rPr lang="en-GB" sz="4800" dirty="0">
                <a:solidFill>
                  <a:srgbClr val="FFFFFF"/>
                </a:solidFill>
              </a:rPr>
              <a:t>Module 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C485432-3647-4218-B5D3-15D3FA222B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844797" y="-489206"/>
            <a:ext cx="2502408" cy="12191998"/>
          </a:xfrm>
          <a:prstGeom prst="rect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8000">
                <a:schemeClr val="accent1">
                  <a:lumMod val="50000"/>
                  <a:alpha val="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4AFDDCA-6ABA-4D23-8A5C-1BF0F4308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0589" y="1062544"/>
            <a:ext cx="4756162" cy="47561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0FC2D7-0EC2-DB7C-EBC2-054B52B02F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0559" y="2193584"/>
            <a:ext cx="3737163" cy="2485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6035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F0175D-E634-C243-4F2E-011EC42EC9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520" y="704591"/>
            <a:ext cx="8757919" cy="6137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9636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A084331-C365-B212-E77D-C687A9921A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9601" y="650505"/>
            <a:ext cx="8205650" cy="5556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4362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CEC972-B615-B137-E7F8-A6CF51EFBA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0240" y="873654"/>
            <a:ext cx="7967523" cy="539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458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951F93-192B-1560-C8B5-72F6224FE1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8030" y="793614"/>
            <a:ext cx="7575939" cy="5270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796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B76990-9D5B-FAAD-CF58-2A6C7B196C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539000"/>
            <a:ext cx="7747163" cy="541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504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3F2998-4423-32D2-E68C-67ABF9D679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080" y="297910"/>
            <a:ext cx="8485683" cy="6044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512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1B2B180-19C4-B0A8-D93E-335D80BD37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5120" y="340161"/>
            <a:ext cx="9225280" cy="633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922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CB23D2-BABE-A6E2-19B4-44F70F9221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841" y="450093"/>
            <a:ext cx="8521242" cy="595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40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C13816E-06D8-ADE1-E538-FD2FF354BE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2560" y="162053"/>
            <a:ext cx="9489440" cy="664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084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A65E9C2-C59E-8056-096A-882E900FD7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2081" y="511595"/>
            <a:ext cx="8533308" cy="598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384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852B911-4A72-0175-A321-09DE6D6AAF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1920" y="641378"/>
            <a:ext cx="8519339" cy="6000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6650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1046</TotalTime>
  <Words>5</Words>
  <Application>Microsoft Office PowerPoint</Application>
  <PresentationFormat>Widescreen</PresentationFormat>
  <Paragraphs>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Transforming SEND Module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Hampshire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Barber, Michaela</dc:creator>
  <cp:lastModifiedBy>Mullins, Marie</cp:lastModifiedBy>
  <cp:revision>4</cp:revision>
  <dcterms:created xsi:type="dcterms:W3CDTF">2024-01-17T16:03:22Z</dcterms:created>
  <dcterms:modified xsi:type="dcterms:W3CDTF">2024-03-19T18:21:54Z</dcterms:modified>
</cp:coreProperties>
</file>