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F42AB-4CC5-4668-DF6C-E0E67CBA3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FF1CDD-4D73-3815-941F-A0A947746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57442-4FBD-1A07-FD21-49E4C36C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B830-0ECE-4842-83CE-DFD7E0F79A70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0D23E-1D2F-97C5-0365-C692F813F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80D20-0FDB-8956-4471-78F25494B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8FC4-273B-4A40-BEF6-DBE08B715A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51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F61DC-4E8F-01C1-A536-061BC822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9ADC6-4F39-4889-AB48-86D4FACAB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F898B-CAEA-87F7-6EC5-7F0E6AAC3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B830-0ECE-4842-83CE-DFD7E0F79A70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95441-022A-6749-1A3B-BC488434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2C46F-CDE4-4BE8-178E-BCEA01E9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8FC4-273B-4A40-BEF6-DBE08B715A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21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B97683-CB7A-0547-63B1-A2D08D48C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04D290-A6EF-5769-3425-85A5702C4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37EFE-EF3D-5F5D-FD57-B1C71A1C3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B830-0ECE-4842-83CE-DFD7E0F79A70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C9BDB-BB5A-8790-817C-E5514305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3C6E5-C362-B45F-07A0-06DA6ABE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8FC4-273B-4A40-BEF6-DBE08B715A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68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366F-BE42-91C8-65A2-1AF8F6A8C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DC821-D056-AABA-A0AF-1464D20E9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2F9A4-5CB0-1B89-62FF-6D2AE63C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B830-0ECE-4842-83CE-DFD7E0F79A70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CC6BF-9794-9759-B49C-8E8D6655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47BB5-4AAD-9D3A-E088-1364D131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8FC4-273B-4A40-BEF6-DBE08B715A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6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199D9-1D95-45A2-8054-CAA6D931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BC798-D7D4-13B6-A17E-412D63A02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8241F-196C-5D77-5B28-7BAFED2E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B830-0ECE-4842-83CE-DFD7E0F79A70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B1CA0-30A7-F2DC-1A40-E512C516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6BF53-B0BC-5C50-CDCF-6411395DA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8FC4-273B-4A40-BEF6-DBE08B715A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6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3B0F6-8025-AEB7-D1A8-F68174BB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8239-725C-5DB7-5D68-30CCDD874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5A8FA-FFE9-A3BA-CAC2-BC3478A76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9555F-5A79-FC7D-E1FE-0E98A5B50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B830-0ECE-4842-83CE-DFD7E0F79A70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4E64F-8BF5-9E06-93CB-AA7CA8E9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25B0E-120B-D6E4-A75C-09FD8D35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8FC4-273B-4A40-BEF6-DBE08B715A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27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8EE4-95F1-D4CE-37FA-CA9FABB0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A7241-028A-FCE0-1E51-845FF65DA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FECA2-66F7-8922-B5A3-B5C945544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6C80CE-3BE0-9EA5-F682-7CC90A594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6CB4B6-D0B2-AC03-20D0-F36C02D3D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E8FF26-3378-8F07-6426-F22A58E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B830-0ECE-4842-83CE-DFD7E0F79A70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9749D5-9757-6D92-2F31-FB5D2002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892F48-7C62-9EC5-0F5D-4DA90BE2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8FC4-273B-4A40-BEF6-DBE08B715A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6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852BB-F0B9-E2CC-F9E0-632B6BB64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336AF-F327-88F8-82A9-B01D8F7A0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B830-0ECE-4842-83CE-DFD7E0F79A70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25B86-CA73-EE05-D7B6-2B32F9EC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9787F-2210-4803-E89B-42ED182E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8FC4-273B-4A40-BEF6-DBE08B715A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95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E88C14-C8B5-EA18-C85C-0FAEA5A1B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B830-0ECE-4842-83CE-DFD7E0F79A70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B0AC7-CBAE-FD28-7102-D0FD5FEB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2F862-160B-035D-5A1C-7C3E6E8B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8FC4-273B-4A40-BEF6-DBE08B715A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55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F6F22-E998-950B-5910-B9C58EF4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AAFC5-7ED2-94A3-DF24-D541F88AD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E42D6-4132-27BA-3FD9-DCE0FC8A2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A06DD-B2D4-C196-70AD-4F219CF9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B830-0ECE-4842-83CE-DFD7E0F79A70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3E253-6C0A-CAAF-5DFB-A3CCB5056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8E996-600D-5709-8167-F7BC7BACF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8FC4-273B-4A40-BEF6-DBE08B715A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1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C722A-B943-B697-50BB-637632B1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F7E1C-D90F-4998-ED37-3047E8FE81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45E17-9DC7-2783-294F-633BD5BFE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26BAF-3B77-99FA-7572-35C134C3B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B830-0ECE-4842-83CE-DFD7E0F79A70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E538F-3E1E-2E4B-A8C9-207FBFF28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8C2AC-B571-8F49-EDBC-8652F19A4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8FC4-273B-4A40-BEF6-DBE08B715A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70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3C918-3A48-AEC8-6849-43B3B30A7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C3320-FA38-6B6D-A221-11E9ED219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B2377-BFFA-C5A2-647D-5E5A3CACA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CB830-0ECE-4842-83CE-DFD7E0F79A70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95341-4784-1AD0-CF1D-D3465506B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1BDCE-DF65-4C66-C86C-2443EE06C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48FC4-273B-4A40-BEF6-DBE08B715A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52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FB23E-7B95-3E96-27EE-4F6015AE0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2"/>
            <a:ext cx="5568232" cy="1336332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4800" dirty="0">
                <a:solidFill>
                  <a:srgbClr val="FFFFFF"/>
                </a:solidFill>
              </a:rPr>
              <a:t>Transforming SEND</a:t>
            </a:r>
            <a:br>
              <a:rPr lang="en-GB" sz="4800" dirty="0">
                <a:solidFill>
                  <a:srgbClr val="FFFFFF"/>
                </a:solidFill>
              </a:rPr>
            </a:br>
            <a:r>
              <a:rPr lang="en-GB" sz="4800" dirty="0">
                <a:solidFill>
                  <a:srgbClr val="FFFFFF"/>
                </a:solidFill>
              </a:rPr>
              <a:t>Module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FC2D7-0EC2-DB7C-EBC2-054B52B02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559" y="2193584"/>
            <a:ext cx="3737163" cy="248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03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F0175D-E634-C243-4F2E-011EC42EC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20" y="704591"/>
            <a:ext cx="8757919" cy="613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63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084331-C365-B212-E77D-C687A9921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1" y="650505"/>
            <a:ext cx="8205650" cy="555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36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CEC972-B615-B137-E7F8-A6CF51EF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0" y="873654"/>
            <a:ext cx="7967523" cy="539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5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951F93-192B-1560-C8B5-72F6224FE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030" y="793614"/>
            <a:ext cx="7575939" cy="527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9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B76990-9D5B-FAAD-CF58-2A6C7B196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9000"/>
            <a:ext cx="7747163" cy="541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0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3F2998-4423-32D2-E68C-67ABF9D67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80" y="297910"/>
            <a:ext cx="8485683" cy="604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12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B2B180-19C4-B0A8-D93E-335D80BD3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120" y="340161"/>
            <a:ext cx="9225280" cy="63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22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CB23D2-BABE-A6E2-19B4-44F70F922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1" y="450093"/>
            <a:ext cx="8521242" cy="595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0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13816E-06D8-ADE1-E538-FD2FF354B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60" y="162053"/>
            <a:ext cx="9489440" cy="664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84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65E9C2-C59E-8056-096A-882E900FD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81" y="511595"/>
            <a:ext cx="8533308" cy="59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8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52B911-4A72-0175-A321-09DE6D6AA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920" y="641378"/>
            <a:ext cx="8519339" cy="600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65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5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Transforming SEND Module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Barber, Michaela</dc:creator>
  <cp:lastModifiedBy>Mullins, Marie</cp:lastModifiedBy>
  <cp:revision>4</cp:revision>
  <dcterms:created xsi:type="dcterms:W3CDTF">2024-01-17T16:03:22Z</dcterms:created>
  <dcterms:modified xsi:type="dcterms:W3CDTF">2024-03-19T18:21:54Z</dcterms:modified>
</cp:coreProperties>
</file>