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4" r:id="rId5"/>
  </p:sldMasterIdLst>
  <p:notesMasterIdLst>
    <p:notesMasterId r:id="rId32"/>
  </p:notesMasterIdLst>
  <p:sldIdLst>
    <p:sldId id="261" r:id="rId6"/>
    <p:sldId id="258" r:id="rId7"/>
    <p:sldId id="259" r:id="rId8"/>
    <p:sldId id="264" r:id="rId9"/>
    <p:sldId id="265" r:id="rId10"/>
    <p:sldId id="266" r:id="rId11"/>
    <p:sldId id="267" r:id="rId12"/>
    <p:sldId id="262" r:id="rId13"/>
    <p:sldId id="287" r:id="rId14"/>
    <p:sldId id="288" r:id="rId15"/>
    <p:sldId id="289" r:id="rId16"/>
    <p:sldId id="290" r:id="rId17"/>
    <p:sldId id="291" r:id="rId18"/>
    <p:sldId id="292" r:id="rId19"/>
    <p:sldId id="293" r:id="rId20"/>
    <p:sldId id="286" r:id="rId21"/>
    <p:sldId id="269" r:id="rId22"/>
    <p:sldId id="270" r:id="rId23"/>
    <p:sldId id="271" r:id="rId24"/>
    <p:sldId id="272" r:id="rId25"/>
    <p:sldId id="273" r:id="rId26"/>
    <p:sldId id="274" r:id="rId27"/>
    <p:sldId id="275" r:id="rId28"/>
    <p:sldId id="276" r:id="rId29"/>
    <p:sldId id="277" r:id="rId30"/>
    <p:sldId id="279" r:id="rId31"/>
  </p:sldIdLst>
  <p:sldSz cx="24382413" cy="13716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850" userDrawn="1">
          <p15:clr>
            <a:srgbClr val="A4A3A4"/>
          </p15:clr>
        </p15:guide>
        <p15:guide id="2" pos="853" userDrawn="1">
          <p15:clr>
            <a:srgbClr val="A4A3A4"/>
          </p15:clr>
        </p15:guide>
        <p15:guide id="3" pos="14483" userDrawn="1">
          <p15:clr>
            <a:srgbClr val="A4A3A4"/>
          </p15:clr>
        </p15:guide>
        <p15:guide id="4" orient="horz" pos="7767" userDrawn="1">
          <p15:clr>
            <a:srgbClr val="A4A3A4"/>
          </p15:clr>
        </p15:guide>
        <p15:guide id="5" pos="1556" userDrawn="1">
          <p15:clr>
            <a:srgbClr val="A4A3A4"/>
          </p15:clr>
        </p15:guide>
        <p15:guide id="6" pos="2032" userDrawn="1">
          <p15:clr>
            <a:srgbClr val="A4A3A4"/>
          </p15:clr>
        </p15:guide>
        <p15:guide id="7" pos="6728" userDrawn="1">
          <p15:clr>
            <a:srgbClr val="A4A3A4"/>
          </p15:clr>
        </p15:guide>
        <p15:guide id="8" pos="6296" userDrawn="1">
          <p15:clr>
            <a:srgbClr val="A4A3A4"/>
          </p15:clr>
        </p15:guide>
        <p15:guide id="9" pos="5548" userDrawn="1">
          <p15:clr>
            <a:srgbClr val="A4A3A4"/>
          </p15:clr>
        </p15:guide>
        <p15:guide id="10" pos="5117" userDrawn="1">
          <p15:clr>
            <a:srgbClr val="A4A3A4"/>
          </p15:clr>
        </p15:guide>
        <p15:guide id="11" pos="4346" userDrawn="1">
          <p15:clr>
            <a:srgbClr val="A4A3A4"/>
          </p15:clr>
        </p15:guide>
        <p15:guide id="12" pos="2758" userDrawn="1">
          <p15:clr>
            <a:srgbClr val="A4A3A4"/>
          </p15:clr>
        </p15:guide>
        <p15:guide id="13" pos="3212" userDrawn="1">
          <p15:clr>
            <a:srgbClr val="A4A3A4"/>
          </p15:clr>
        </p15:guide>
        <p15:guide id="14" pos="3914" userDrawn="1">
          <p15:clr>
            <a:srgbClr val="A4A3A4"/>
          </p15:clr>
        </p15:guide>
        <p15:guide id="15" pos="9789" userDrawn="1">
          <p15:clr>
            <a:srgbClr val="A4A3A4"/>
          </p15:clr>
        </p15:guide>
        <p15:guide id="16" pos="9063" userDrawn="1">
          <p15:clr>
            <a:srgbClr val="A4A3A4"/>
          </p15:clr>
        </p15:guide>
        <p15:guide id="17" pos="8631" userDrawn="1">
          <p15:clr>
            <a:srgbClr val="A4A3A4"/>
          </p15:clr>
        </p15:guide>
        <p15:guide id="18" pos="7453" userDrawn="1">
          <p15:clr>
            <a:srgbClr val="A4A3A4"/>
          </p15:clr>
        </p15:guide>
        <p15:guide id="19" pos="7883" userDrawn="1">
          <p15:clr>
            <a:srgbClr val="A4A3A4"/>
          </p15:clr>
        </p15:guide>
        <p15:guide id="20" pos="10242" userDrawn="1">
          <p15:clr>
            <a:srgbClr val="A4A3A4"/>
          </p15:clr>
        </p15:guide>
        <p15:guide id="21" pos="11399" userDrawn="1">
          <p15:clr>
            <a:srgbClr val="A4A3A4"/>
          </p15:clr>
        </p15:guide>
        <p15:guide id="22" pos="10969" userDrawn="1">
          <p15:clr>
            <a:srgbClr val="A4A3A4"/>
          </p15:clr>
        </p15:guide>
        <p15:guide id="23" pos="12125" userDrawn="1">
          <p15:clr>
            <a:srgbClr val="A4A3A4"/>
          </p15:clr>
        </p15:guide>
        <p15:guide id="24" pos="12557" userDrawn="1">
          <p15:clr>
            <a:srgbClr val="A4A3A4"/>
          </p15:clr>
        </p15:guide>
        <p15:guide id="25" pos="13327" userDrawn="1">
          <p15:clr>
            <a:srgbClr val="A4A3A4"/>
          </p15:clr>
        </p15:guide>
        <p15:guide id="26" pos="13758" userDrawn="1">
          <p15:clr>
            <a:srgbClr val="A4A3A4"/>
          </p15:clr>
        </p15:guide>
        <p15:guide id="27" orient="horz" pos="2165"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88CE"/>
    <a:srgbClr val="429AD6"/>
    <a:srgbClr val="8A358C"/>
    <a:srgbClr val="7F1439"/>
    <a:srgbClr val="08314C"/>
    <a:srgbClr val="E4052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2023CAF-A285-4492-9965-A91A2A56BA3D}" v="50" dt="2024-12-12T10:00:16.95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30" d="100"/>
          <a:sy n="30" d="100"/>
        </p:scale>
        <p:origin x="120" y="1080"/>
      </p:cViewPr>
      <p:guideLst>
        <p:guide orient="horz" pos="850"/>
        <p:guide pos="853"/>
        <p:guide pos="14483"/>
        <p:guide orient="horz" pos="7767"/>
        <p:guide pos="1556"/>
        <p:guide pos="2032"/>
        <p:guide pos="6728"/>
        <p:guide pos="6296"/>
        <p:guide pos="5548"/>
        <p:guide pos="5117"/>
        <p:guide pos="4346"/>
        <p:guide pos="2758"/>
        <p:guide pos="3212"/>
        <p:guide pos="3914"/>
        <p:guide pos="9789"/>
        <p:guide pos="9063"/>
        <p:guide pos="8631"/>
        <p:guide pos="7453"/>
        <p:guide pos="7883"/>
        <p:guide pos="10242"/>
        <p:guide pos="11399"/>
        <p:guide pos="10969"/>
        <p:guide pos="12125"/>
        <p:guide pos="12557"/>
        <p:guide pos="13327"/>
        <p:guide pos="13758"/>
        <p:guide orient="horz" pos="2165"/>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21" Type="http://schemas.openxmlformats.org/officeDocument/2006/relationships/slide" Target="slides/slide16.xml"/><Relationship Id="rId34" Type="http://schemas.openxmlformats.org/officeDocument/2006/relationships/viewProps" Target="view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presProps" Target="presProps.xml"/><Relationship Id="rId38"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notesMaster" Target="notesMasters/notesMaster1.xml"/><Relationship Id="rId37" Type="http://schemas.microsoft.com/office/2016/11/relationships/changesInfo" Target="changesInfos/changesInfo1.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theme" Target="theme/theme1.xml"/><Relationship Id="rId8" Type="http://schemas.openxmlformats.org/officeDocument/2006/relationships/slide" Target="slides/slide3.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rhahiemen, Ebi" userId="f159cad7-f38e-400c-abb9-c47177e4599f" providerId="ADAL" clId="{72023CAF-A285-4492-9965-A91A2A56BA3D}"/>
    <pc:docChg chg="undo custSel addSld delSld modSld sldOrd">
      <pc:chgData name="Erhahiemen, Ebi" userId="f159cad7-f38e-400c-abb9-c47177e4599f" providerId="ADAL" clId="{72023CAF-A285-4492-9965-A91A2A56BA3D}" dt="2024-12-12T10:38:10.380" v="7225" actId="6549"/>
      <pc:docMkLst>
        <pc:docMk/>
      </pc:docMkLst>
      <pc:sldChg chg="modSp del mod">
        <pc:chgData name="Erhahiemen, Ebi" userId="f159cad7-f38e-400c-abb9-c47177e4599f" providerId="ADAL" clId="{72023CAF-A285-4492-9965-A91A2A56BA3D}" dt="2024-11-20T13:15:31.096" v="377" actId="47"/>
        <pc:sldMkLst>
          <pc:docMk/>
          <pc:sldMk cId="31655441" sldId="257"/>
        </pc:sldMkLst>
        <pc:spChg chg="mod">
          <ac:chgData name="Erhahiemen, Ebi" userId="f159cad7-f38e-400c-abb9-c47177e4599f" providerId="ADAL" clId="{72023CAF-A285-4492-9965-A91A2A56BA3D}" dt="2024-11-20T13:09:32.876" v="236" actId="27636"/>
          <ac:spMkLst>
            <pc:docMk/>
            <pc:sldMk cId="31655441" sldId="257"/>
            <ac:spMk id="2" creationId="{CC276D58-DD6F-A353-ACE7-038E097EF11D}"/>
          </ac:spMkLst>
        </pc:spChg>
      </pc:sldChg>
      <pc:sldChg chg="modSp mod">
        <pc:chgData name="Erhahiemen, Ebi" userId="f159cad7-f38e-400c-abb9-c47177e4599f" providerId="ADAL" clId="{72023CAF-A285-4492-9965-A91A2A56BA3D}" dt="2024-11-25T10:57:25.456" v="5262" actId="6549"/>
        <pc:sldMkLst>
          <pc:docMk/>
          <pc:sldMk cId="620237314" sldId="258"/>
        </pc:sldMkLst>
        <pc:spChg chg="mod">
          <ac:chgData name="Erhahiemen, Ebi" userId="f159cad7-f38e-400c-abb9-c47177e4599f" providerId="ADAL" clId="{72023CAF-A285-4492-9965-A91A2A56BA3D}" dt="2024-11-20T13:36:22.421" v="505" actId="6549"/>
          <ac:spMkLst>
            <pc:docMk/>
            <pc:sldMk cId="620237314" sldId="258"/>
            <ac:spMk id="2" creationId="{EA1EAEC2-CCBF-DA16-4DF7-315B41246EA0}"/>
          </ac:spMkLst>
        </pc:spChg>
        <pc:spChg chg="mod">
          <ac:chgData name="Erhahiemen, Ebi" userId="f159cad7-f38e-400c-abb9-c47177e4599f" providerId="ADAL" clId="{72023CAF-A285-4492-9965-A91A2A56BA3D}" dt="2024-11-25T10:57:25.456" v="5262" actId="6549"/>
          <ac:spMkLst>
            <pc:docMk/>
            <pc:sldMk cId="620237314" sldId="258"/>
            <ac:spMk id="3" creationId="{E3D3BFD7-427D-BDE5-A0F6-811FE1B055D4}"/>
          </ac:spMkLst>
        </pc:spChg>
      </pc:sldChg>
      <pc:sldChg chg="addSp delSp modSp add del mod">
        <pc:chgData name="Erhahiemen, Ebi" userId="f159cad7-f38e-400c-abb9-c47177e4599f" providerId="ADAL" clId="{72023CAF-A285-4492-9965-A91A2A56BA3D}" dt="2024-12-12T09:45:46.097" v="7198" actId="113"/>
        <pc:sldMkLst>
          <pc:docMk/>
          <pc:sldMk cId="3686666491" sldId="259"/>
        </pc:sldMkLst>
        <pc:spChg chg="del mod">
          <ac:chgData name="Erhahiemen, Ebi" userId="f159cad7-f38e-400c-abb9-c47177e4599f" providerId="ADAL" clId="{72023CAF-A285-4492-9965-A91A2A56BA3D}" dt="2024-11-20T13:40:37.482" v="824" actId="478"/>
          <ac:spMkLst>
            <pc:docMk/>
            <pc:sldMk cId="3686666491" sldId="259"/>
            <ac:spMk id="2" creationId="{EE8EDA98-31DF-7146-7943-056E28B15FF7}"/>
          </ac:spMkLst>
        </pc:spChg>
        <pc:spChg chg="add mod">
          <ac:chgData name="Erhahiemen, Ebi" userId="f159cad7-f38e-400c-abb9-c47177e4599f" providerId="ADAL" clId="{72023CAF-A285-4492-9965-A91A2A56BA3D}" dt="2024-11-25T10:47:50.780" v="5127" actId="6549"/>
          <ac:spMkLst>
            <pc:docMk/>
            <pc:sldMk cId="3686666491" sldId="259"/>
            <ac:spMk id="2" creationId="{F6FA029F-3F70-E1F5-93A6-061D249BFF7B}"/>
          </ac:spMkLst>
        </pc:spChg>
        <pc:spChg chg="add mod">
          <ac:chgData name="Erhahiemen, Ebi" userId="f159cad7-f38e-400c-abb9-c47177e4599f" providerId="ADAL" clId="{72023CAF-A285-4492-9965-A91A2A56BA3D}" dt="2024-11-25T10:48:59.201" v="5134"/>
          <ac:spMkLst>
            <pc:docMk/>
            <pc:sldMk cId="3686666491" sldId="259"/>
            <ac:spMk id="5" creationId="{821A3D4C-D8F4-ED45-6643-6D3C63E2C49D}"/>
          </ac:spMkLst>
        </pc:spChg>
        <pc:spChg chg="add mod">
          <ac:chgData name="Erhahiemen, Ebi" userId="f159cad7-f38e-400c-abb9-c47177e4599f" providerId="ADAL" clId="{72023CAF-A285-4492-9965-A91A2A56BA3D}" dt="2024-12-12T09:45:46.097" v="7198" actId="113"/>
          <ac:spMkLst>
            <pc:docMk/>
            <pc:sldMk cId="3686666491" sldId="259"/>
            <ac:spMk id="7" creationId="{C3498EB6-2BD7-6A2E-CF73-AF5C7709FE50}"/>
          </ac:spMkLst>
        </pc:spChg>
        <pc:spChg chg="mod">
          <ac:chgData name="Erhahiemen, Ebi" userId="f159cad7-f38e-400c-abb9-c47177e4599f" providerId="ADAL" clId="{72023CAF-A285-4492-9965-A91A2A56BA3D}" dt="2024-11-20T13:40:06.802" v="820" actId="6549"/>
          <ac:spMkLst>
            <pc:docMk/>
            <pc:sldMk cId="3686666491" sldId="259"/>
            <ac:spMk id="8" creationId="{A8410D0C-99DA-29D2-9522-710605228CDE}"/>
          </ac:spMkLst>
        </pc:spChg>
        <pc:picChg chg="add">
          <ac:chgData name="Erhahiemen, Ebi" userId="f159cad7-f38e-400c-abb9-c47177e4599f" providerId="ADAL" clId="{72023CAF-A285-4492-9965-A91A2A56BA3D}" dt="2024-11-25T10:48:12.810" v="5130"/>
          <ac:picMkLst>
            <pc:docMk/>
            <pc:sldMk cId="3686666491" sldId="259"/>
            <ac:picMk id="3" creationId="{D1A61985-581A-69BE-6515-016F780BE80F}"/>
          </ac:picMkLst>
        </pc:picChg>
        <pc:picChg chg="add del mod">
          <ac:chgData name="Erhahiemen, Ebi" userId="f159cad7-f38e-400c-abb9-c47177e4599f" providerId="ADAL" clId="{72023CAF-A285-4492-9965-A91A2A56BA3D}" dt="2024-11-25T10:48:04.842" v="5129" actId="478"/>
          <ac:picMkLst>
            <pc:docMk/>
            <pc:sldMk cId="3686666491" sldId="259"/>
            <ac:picMk id="4" creationId="{F516346D-3D0A-3AB1-0C06-88CDD12226C4}"/>
          </ac:picMkLst>
        </pc:picChg>
        <pc:picChg chg="add mod">
          <ac:chgData name="Erhahiemen, Ebi" userId="f159cad7-f38e-400c-abb9-c47177e4599f" providerId="ADAL" clId="{72023CAF-A285-4492-9965-A91A2A56BA3D}" dt="2024-11-20T13:40:44.617" v="826" actId="14100"/>
          <ac:picMkLst>
            <pc:docMk/>
            <pc:sldMk cId="3686666491" sldId="259"/>
            <ac:picMk id="6" creationId="{4F57525E-7518-1769-F759-F926E8DAF274}"/>
          </ac:picMkLst>
        </pc:picChg>
      </pc:sldChg>
      <pc:sldChg chg="del">
        <pc:chgData name="Erhahiemen, Ebi" userId="f159cad7-f38e-400c-abb9-c47177e4599f" providerId="ADAL" clId="{72023CAF-A285-4492-9965-A91A2A56BA3D}" dt="2024-11-20T13:15:29.044" v="376" actId="47"/>
        <pc:sldMkLst>
          <pc:docMk/>
          <pc:sldMk cId="4144851477" sldId="260"/>
        </pc:sldMkLst>
      </pc:sldChg>
      <pc:sldChg chg="modSp mod">
        <pc:chgData name="Erhahiemen, Ebi" userId="f159cad7-f38e-400c-abb9-c47177e4599f" providerId="ADAL" clId="{72023CAF-A285-4492-9965-A91A2A56BA3D}" dt="2024-12-12T09:14:44.812" v="7188" actId="1076"/>
        <pc:sldMkLst>
          <pc:docMk/>
          <pc:sldMk cId="789714967" sldId="261"/>
        </pc:sldMkLst>
        <pc:spChg chg="mod">
          <ac:chgData name="Erhahiemen, Ebi" userId="f159cad7-f38e-400c-abb9-c47177e4599f" providerId="ADAL" clId="{72023CAF-A285-4492-9965-A91A2A56BA3D}" dt="2024-12-12T09:14:27.816" v="7184" actId="20577"/>
          <ac:spMkLst>
            <pc:docMk/>
            <pc:sldMk cId="789714967" sldId="261"/>
            <ac:spMk id="2" creationId="{A746A520-3D5F-D02B-500D-4BDB91B089B7}"/>
          </ac:spMkLst>
        </pc:spChg>
        <pc:spChg chg="mod">
          <ac:chgData name="Erhahiemen, Ebi" userId="f159cad7-f38e-400c-abb9-c47177e4599f" providerId="ADAL" clId="{72023CAF-A285-4492-9965-A91A2A56BA3D}" dt="2024-12-12T09:14:44.812" v="7188" actId="1076"/>
          <ac:spMkLst>
            <pc:docMk/>
            <pc:sldMk cId="789714967" sldId="261"/>
            <ac:spMk id="3" creationId="{6C14C7F7-D8CD-0AA7-D52B-DAC1FBA97DDE}"/>
          </ac:spMkLst>
        </pc:spChg>
      </pc:sldChg>
      <pc:sldChg chg="addSp modSp add mod ord">
        <pc:chgData name="Erhahiemen, Ebi" userId="f159cad7-f38e-400c-abb9-c47177e4599f" providerId="ADAL" clId="{72023CAF-A285-4492-9965-A91A2A56BA3D}" dt="2024-11-20T14:01:29.310" v="1909" actId="14100"/>
        <pc:sldMkLst>
          <pc:docMk/>
          <pc:sldMk cId="3265789347" sldId="262"/>
        </pc:sldMkLst>
        <pc:spChg chg="mod">
          <ac:chgData name="Erhahiemen, Ebi" userId="f159cad7-f38e-400c-abb9-c47177e4599f" providerId="ADAL" clId="{72023CAF-A285-4492-9965-A91A2A56BA3D}" dt="2024-11-20T13:55:54.629" v="908" actId="6549"/>
          <ac:spMkLst>
            <pc:docMk/>
            <pc:sldMk cId="3265789347" sldId="262"/>
            <ac:spMk id="2" creationId="{EA1EAEC2-CCBF-DA16-4DF7-315B41246EA0}"/>
          </ac:spMkLst>
        </pc:spChg>
        <pc:spChg chg="mod">
          <ac:chgData name="Erhahiemen, Ebi" userId="f159cad7-f38e-400c-abb9-c47177e4599f" providerId="ADAL" clId="{72023CAF-A285-4492-9965-A91A2A56BA3D}" dt="2024-11-20T14:00:53.398" v="1905" actId="1076"/>
          <ac:spMkLst>
            <pc:docMk/>
            <pc:sldMk cId="3265789347" sldId="262"/>
            <ac:spMk id="3" creationId="{E3D3BFD7-427D-BDE5-A0F6-811FE1B055D4}"/>
          </ac:spMkLst>
        </pc:spChg>
        <pc:picChg chg="add mod">
          <ac:chgData name="Erhahiemen, Ebi" userId="f159cad7-f38e-400c-abb9-c47177e4599f" providerId="ADAL" clId="{72023CAF-A285-4492-9965-A91A2A56BA3D}" dt="2024-11-20T14:01:29.310" v="1909" actId="14100"/>
          <ac:picMkLst>
            <pc:docMk/>
            <pc:sldMk cId="3265789347" sldId="262"/>
            <ac:picMk id="5" creationId="{8DD50527-F359-62DF-7FCD-BDBD1D848D11}"/>
          </ac:picMkLst>
        </pc:picChg>
      </pc:sldChg>
      <pc:sldChg chg="modSp add del mod">
        <pc:chgData name="Erhahiemen, Ebi" userId="f159cad7-f38e-400c-abb9-c47177e4599f" providerId="ADAL" clId="{72023CAF-A285-4492-9965-A91A2A56BA3D}" dt="2024-12-12T08:08:51.161" v="7089" actId="2696"/>
        <pc:sldMkLst>
          <pc:docMk/>
          <pc:sldMk cId="1176807275" sldId="263"/>
        </pc:sldMkLst>
        <pc:spChg chg="mod">
          <ac:chgData name="Erhahiemen, Ebi" userId="f159cad7-f38e-400c-abb9-c47177e4599f" providerId="ADAL" clId="{72023CAF-A285-4492-9965-A91A2A56BA3D}" dt="2024-11-20T13:15:48.461" v="379" actId="207"/>
          <ac:spMkLst>
            <pc:docMk/>
            <pc:sldMk cId="1176807275" sldId="263"/>
            <ac:spMk id="3" creationId="{E3D3BFD7-427D-BDE5-A0F6-811FE1B055D4}"/>
          </ac:spMkLst>
        </pc:spChg>
      </pc:sldChg>
      <pc:sldChg chg="addSp delSp new mod">
        <pc:chgData name="Erhahiemen, Ebi" userId="f159cad7-f38e-400c-abb9-c47177e4599f" providerId="ADAL" clId="{72023CAF-A285-4492-9965-A91A2A56BA3D}" dt="2024-11-20T13:41:44.126" v="830" actId="478"/>
        <pc:sldMkLst>
          <pc:docMk/>
          <pc:sldMk cId="3211877560" sldId="264"/>
        </pc:sldMkLst>
        <pc:spChg chg="del">
          <ac:chgData name="Erhahiemen, Ebi" userId="f159cad7-f38e-400c-abb9-c47177e4599f" providerId="ADAL" clId="{72023CAF-A285-4492-9965-A91A2A56BA3D}" dt="2024-11-20T13:41:37.184" v="828" actId="478"/>
          <ac:spMkLst>
            <pc:docMk/>
            <pc:sldMk cId="3211877560" sldId="264"/>
            <ac:spMk id="2" creationId="{66E30D04-18F9-E002-D067-7FC970B03D61}"/>
          </ac:spMkLst>
        </pc:spChg>
        <pc:spChg chg="del">
          <ac:chgData name="Erhahiemen, Ebi" userId="f159cad7-f38e-400c-abb9-c47177e4599f" providerId="ADAL" clId="{72023CAF-A285-4492-9965-A91A2A56BA3D}" dt="2024-11-20T13:41:44.126" v="830" actId="478"/>
          <ac:spMkLst>
            <pc:docMk/>
            <pc:sldMk cId="3211877560" sldId="264"/>
            <ac:spMk id="3" creationId="{8CCFEE32-3676-F31C-AC9D-D8C562EF500F}"/>
          </ac:spMkLst>
        </pc:spChg>
        <pc:picChg chg="add">
          <ac:chgData name="Erhahiemen, Ebi" userId="f159cad7-f38e-400c-abb9-c47177e4599f" providerId="ADAL" clId="{72023CAF-A285-4492-9965-A91A2A56BA3D}" dt="2024-11-20T13:41:40.509" v="829" actId="22"/>
          <ac:picMkLst>
            <pc:docMk/>
            <pc:sldMk cId="3211877560" sldId="264"/>
            <ac:picMk id="5" creationId="{062B5AB0-D851-9EA4-2A28-BD70E199384D}"/>
          </ac:picMkLst>
        </pc:picChg>
      </pc:sldChg>
      <pc:sldChg chg="addSp delSp modSp add del mod">
        <pc:chgData name="Erhahiemen, Ebi" userId="f159cad7-f38e-400c-abb9-c47177e4599f" providerId="ADAL" clId="{72023CAF-A285-4492-9965-A91A2A56BA3D}" dt="2024-11-20T13:48:29.645" v="846" actId="14100"/>
        <pc:sldMkLst>
          <pc:docMk/>
          <pc:sldMk cId="1352142732" sldId="265"/>
        </pc:sldMkLst>
        <pc:picChg chg="add mod">
          <ac:chgData name="Erhahiemen, Ebi" userId="f159cad7-f38e-400c-abb9-c47177e4599f" providerId="ADAL" clId="{72023CAF-A285-4492-9965-A91A2A56BA3D}" dt="2024-11-20T13:48:29.645" v="846" actId="14100"/>
          <ac:picMkLst>
            <pc:docMk/>
            <pc:sldMk cId="1352142732" sldId="265"/>
            <ac:picMk id="3" creationId="{C5750C53-8017-0D3F-1B73-D9224E96FD89}"/>
          </ac:picMkLst>
        </pc:picChg>
        <pc:picChg chg="del mod">
          <ac:chgData name="Erhahiemen, Ebi" userId="f159cad7-f38e-400c-abb9-c47177e4599f" providerId="ADAL" clId="{72023CAF-A285-4492-9965-A91A2A56BA3D}" dt="2024-11-20T13:42:25.394" v="835" actId="478"/>
          <ac:picMkLst>
            <pc:docMk/>
            <pc:sldMk cId="1352142732" sldId="265"/>
            <ac:picMk id="5" creationId="{062B5AB0-D851-9EA4-2A28-BD70E199384D}"/>
          </ac:picMkLst>
        </pc:picChg>
      </pc:sldChg>
      <pc:sldChg chg="addSp delSp modSp add mod">
        <pc:chgData name="Erhahiemen, Ebi" userId="f159cad7-f38e-400c-abb9-c47177e4599f" providerId="ADAL" clId="{72023CAF-A285-4492-9965-A91A2A56BA3D}" dt="2024-12-12T09:17:32.100" v="7194" actId="20577"/>
        <pc:sldMkLst>
          <pc:docMk/>
          <pc:sldMk cId="2399177534" sldId="266"/>
        </pc:sldMkLst>
        <pc:spChg chg="add mod">
          <ac:chgData name="Erhahiemen, Ebi" userId="f159cad7-f38e-400c-abb9-c47177e4599f" providerId="ADAL" clId="{72023CAF-A285-4492-9965-A91A2A56BA3D}" dt="2024-11-20T14:16:30.723" v="2255"/>
          <ac:spMkLst>
            <pc:docMk/>
            <pc:sldMk cId="2399177534" sldId="266"/>
            <ac:spMk id="6" creationId="{85CC2DB3-1CF4-23F6-43AE-336F7D6A6CC4}"/>
          </ac:spMkLst>
        </pc:spChg>
        <pc:spChg chg="add mod">
          <ac:chgData name="Erhahiemen, Ebi" userId="f159cad7-f38e-400c-abb9-c47177e4599f" providerId="ADAL" clId="{72023CAF-A285-4492-9965-A91A2A56BA3D}" dt="2024-11-25T10:55:55.933" v="5195" actId="1076"/>
          <ac:spMkLst>
            <pc:docMk/>
            <pc:sldMk cId="2399177534" sldId="266"/>
            <ac:spMk id="7" creationId="{1F6D5354-E228-5A1D-1ECD-CAC348BDFEB9}"/>
          </ac:spMkLst>
        </pc:spChg>
        <pc:spChg chg="add mod">
          <ac:chgData name="Erhahiemen, Ebi" userId="f159cad7-f38e-400c-abb9-c47177e4599f" providerId="ADAL" clId="{72023CAF-A285-4492-9965-A91A2A56BA3D}" dt="2024-12-12T09:17:32.100" v="7194" actId="20577"/>
          <ac:spMkLst>
            <pc:docMk/>
            <pc:sldMk cId="2399177534" sldId="266"/>
            <ac:spMk id="8" creationId="{0640843D-A0D3-D2D8-B550-EA92E77E5917}"/>
          </ac:spMkLst>
        </pc:spChg>
        <pc:picChg chg="add mod">
          <ac:chgData name="Erhahiemen, Ebi" userId="f159cad7-f38e-400c-abb9-c47177e4599f" providerId="ADAL" clId="{72023CAF-A285-4492-9965-A91A2A56BA3D}" dt="2024-11-25T10:56:04.327" v="5197" actId="14100"/>
          <ac:picMkLst>
            <pc:docMk/>
            <pc:sldMk cId="2399177534" sldId="266"/>
            <ac:picMk id="3" creationId="{7307FC45-8BCF-6055-B359-353A30CAA04E}"/>
          </ac:picMkLst>
        </pc:picChg>
        <pc:picChg chg="add del mod">
          <ac:chgData name="Erhahiemen, Ebi" userId="f159cad7-f38e-400c-abb9-c47177e4599f" providerId="ADAL" clId="{72023CAF-A285-4492-9965-A91A2A56BA3D}" dt="2024-11-20T14:17:29.354" v="2346" actId="478"/>
          <ac:picMkLst>
            <pc:docMk/>
            <pc:sldMk cId="2399177534" sldId="266"/>
            <ac:picMk id="5" creationId="{8E6CCE32-A8F6-25E3-4868-602148A5F6E5}"/>
          </ac:picMkLst>
        </pc:picChg>
      </pc:sldChg>
      <pc:sldChg chg="addSp delSp modSp add mod">
        <pc:chgData name="Erhahiemen, Ebi" userId="f159cad7-f38e-400c-abb9-c47177e4599f" providerId="ADAL" clId="{72023CAF-A285-4492-9965-A91A2A56BA3D}" dt="2024-12-12T09:18:03.622" v="7196" actId="20577"/>
        <pc:sldMkLst>
          <pc:docMk/>
          <pc:sldMk cId="1495507178" sldId="267"/>
        </pc:sldMkLst>
        <pc:spChg chg="add mod">
          <ac:chgData name="Erhahiemen, Ebi" userId="f159cad7-f38e-400c-abb9-c47177e4599f" providerId="ADAL" clId="{72023CAF-A285-4492-9965-A91A2A56BA3D}" dt="2024-11-20T14:02:01.137" v="1944" actId="6549"/>
          <ac:spMkLst>
            <pc:docMk/>
            <pc:sldMk cId="1495507178" sldId="267"/>
            <ac:spMk id="10" creationId="{041600DB-1940-A976-0F37-452F6FB7B810}"/>
          </ac:spMkLst>
        </pc:spChg>
        <pc:spChg chg="add mod">
          <ac:chgData name="Erhahiemen, Ebi" userId="f159cad7-f38e-400c-abb9-c47177e4599f" providerId="ADAL" clId="{72023CAF-A285-4492-9965-A91A2A56BA3D}" dt="2024-12-12T09:18:03.622" v="7196" actId="20577"/>
          <ac:spMkLst>
            <pc:docMk/>
            <pc:sldMk cId="1495507178" sldId="267"/>
            <ac:spMk id="11" creationId="{7095905D-CCA1-4052-68E2-471F7928C557}"/>
          </ac:spMkLst>
        </pc:spChg>
        <pc:picChg chg="del">
          <ac:chgData name="Erhahiemen, Ebi" userId="f159cad7-f38e-400c-abb9-c47177e4599f" providerId="ADAL" clId="{72023CAF-A285-4492-9965-A91A2A56BA3D}" dt="2024-11-20T13:48:52.511" v="848" actId="478"/>
          <ac:picMkLst>
            <pc:docMk/>
            <pc:sldMk cId="1495507178" sldId="267"/>
            <ac:picMk id="3" creationId="{7307FC45-8BCF-6055-B359-353A30CAA04E}"/>
          </ac:picMkLst>
        </pc:picChg>
        <pc:picChg chg="add del mod">
          <ac:chgData name="Erhahiemen, Ebi" userId="f159cad7-f38e-400c-abb9-c47177e4599f" providerId="ADAL" clId="{72023CAF-A285-4492-9965-A91A2A56BA3D}" dt="2024-11-20T14:01:51.125" v="1911" actId="478"/>
          <ac:picMkLst>
            <pc:docMk/>
            <pc:sldMk cId="1495507178" sldId="267"/>
            <ac:picMk id="4" creationId="{72DD7B3F-969C-723D-F999-CB2161A8E34E}"/>
          </ac:picMkLst>
        </pc:picChg>
        <pc:picChg chg="del">
          <ac:chgData name="Erhahiemen, Ebi" userId="f159cad7-f38e-400c-abb9-c47177e4599f" providerId="ADAL" clId="{72023CAF-A285-4492-9965-A91A2A56BA3D}" dt="2024-11-20T13:48:56.130" v="849" actId="478"/>
          <ac:picMkLst>
            <pc:docMk/>
            <pc:sldMk cId="1495507178" sldId="267"/>
            <ac:picMk id="5" creationId="{8E6CCE32-A8F6-25E3-4868-602148A5F6E5}"/>
          </ac:picMkLst>
        </pc:picChg>
        <pc:picChg chg="add del mod">
          <ac:chgData name="Erhahiemen, Ebi" userId="f159cad7-f38e-400c-abb9-c47177e4599f" providerId="ADAL" clId="{72023CAF-A285-4492-9965-A91A2A56BA3D}" dt="2024-11-20T14:08:52.171" v="2245" actId="478"/>
          <ac:picMkLst>
            <pc:docMk/>
            <pc:sldMk cId="1495507178" sldId="267"/>
            <ac:picMk id="7" creationId="{09C4A5D9-2D75-F917-D20A-21E8FF278198}"/>
          </ac:picMkLst>
        </pc:picChg>
        <pc:picChg chg="add mod modCrop">
          <ac:chgData name="Erhahiemen, Ebi" userId="f159cad7-f38e-400c-abb9-c47177e4599f" providerId="ADAL" clId="{72023CAF-A285-4492-9965-A91A2A56BA3D}" dt="2024-11-20T14:09:12.341" v="2252" actId="1076"/>
          <ac:picMkLst>
            <pc:docMk/>
            <pc:sldMk cId="1495507178" sldId="267"/>
            <ac:picMk id="9" creationId="{EA24C708-B626-27C5-22C8-9D723C911DCD}"/>
          </ac:picMkLst>
        </pc:picChg>
      </pc:sldChg>
      <pc:sldChg chg="add del">
        <pc:chgData name="Erhahiemen, Ebi" userId="f159cad7-f38e-400c-abb9-c47177e4599f" providerId="ADAL" clId="{72023CAF-A285-4492-9965-A91A2A56BA3D}" dt="2024-12-03T13:17:16.729" v="6437" actId="2696"/>
        <pc:sldMkLst>
          <pc:docMk/>
          <pc:sldMk cId="1827161885" sldId="268"/>
        </pc:sldMkLst>
      </pc:sldChg>
      <pc:sldChg chg="addSp modSp add mod chgLayout">
        <pc:chgData name="Erhahiemen, Ebi" userId="f159cad7-f38e-400c-abb9-c47177e4599f" providerId="ADAL" clId="{72023CAF-A285-4492-9965-A91A2A56BA3D}" dt="2024-11-25T11:50:06.267" v="6181" actId="1076"/>
        <pc:sldMkLst>
          <pc:docMk/>
          <pc:sldMk cId="2280084192" sldId="269"/>
        </pc:sldMkLst>
        <pc:spChg chg="add mod">
          <ac:chgData name="Erhahiemen, Ebi" userId="f159cad7-f38e-400c-abb9-c47177e4599f" providerId="ADAL" clId="{72023CAF-A285-4492-9965-A91A2A56BA3D}" dt="2024-11-25T11:48:30.963" v="6161" actId="20577"/>
          <ac:spMkLst>
            <pc:docMk/>
            <pc:sldMk cId="2280084192" sldId="269"/>
            <ac:spMk id="2" creationId="{2AC143EC-1CB7-8675-6B80-B518094089CE}"/>
          </ac:spMkLst>
        </pc:spChg>
        <pc:spChg chg="add mod">
          <ac:chgData name="Erhahiemen, Ebi" userId="f159cad7-f38e-400c-abb9-c47177e4599f" providerId="ADAL" clId="{72023CAF-A285-4492-9965-A91A2A56BA3D}" dt="2024-11-25T11:48:50.721" v="6165" actId="14100"/>
          <ac:spMkLst>
            <pc:docMk/>
            <pc:sldMk cId="2280084192" sldId="269"/>
            <ac:spMk id="3" creationId="{F4C5B527-C20A-A213-3D78-30921E6BD27A}"/>
          </ac:spMkLst>
        </pc:spChg>
        <pc:picChg chg="add mod">
          <ac:chgData name="Erhahiemen, Ebi" userId="f159cad7-f38e-400c-abb9-c47177e4599f" providerId="ADAL" clId="{72023CAF-A285-4492-9965-A91A2A56BA3D}" dt="2024-11-25T11:50:06.267" v="6181" actId="1076"/>
          <ac:picMkLst>
            <pc:docMk/>
            <pc:sldMk cId="2280084192" sldId="269"/>
            <ac:picMk id="4" creationId="{1AD881EF-17A3-1136-0EB0-7DA0DC3F128D}"/>
          </ac:picMkLst>
        </pc:picChg>
        <pc:picChg chg="add mod">
          <ac:chgData name="Erhahiemen, Ebi" userId="f159cad7-f38e-400c-abb9-c47177e4599f" providerId="ADAL" clId="{72023CAF-A285-4492-9965-A91A2A56BA3D}" dt="2024-11-25T11:49:57.537" v="6180" actId="14100"/>
          <ac:picMkLst>
            <pc:docMk/>
            <pc:sldMk cId="2280084192" sldId="269"/>
            <ac:picMk id="5" creationId="{A8840923-1826-A394-32D6-D85B3CF9DC55}"/>
          </ac:picMkLst>
        </pc:picChg>
      </pc:sldChg>
      <pc:sldChg chg="addSp delSp modSp new mod">
        <pc:chgData name="Erhahiemen, Ebi" userId="f159cad7-f38e-400c-abb9-c47177e4599f" providerId="ADAL" clId="{72023CAF-A285-4492-9965-A91A2A56BA3D}" dt="2024-11-29T14:49:29.327" v="6318" actId="113"/>
        <pc:sldMkLst>
          <pc:docMk/>
          <pc:sldMk cId="436411636" sldId="270"/>
        </pc:sldMkLst>
        <pc:spChg chg="mod">
          <ac:chgData name="Erhahiemen, Ebi" userId="f159cad7-f38e-400c-abb9-c47177e4599f" providerId="ADAL" clId="{72023CAF-A285-4492-9965-A91A2A56BA3D}" dt="2024-11-25T11:53:40.243" v="6221" actId="255"/>
          <ac:spMkLst>
            <pc:docMk/>
            <pc:sldMk cId="436411636" sldId="270"/>
            <ac:spMk id="2" creationId="{3E6B1FCD-BFC1-47EC-782E-561756839B0F}"/>
          </ac:spMkLst>
        </pc:spChg>
        <pc:spChg chg="mod">
          <ac:chgData name="Erhahiemen, Ebi" userId="f159cad7-f38e-400c-abb9-c47177e4599f" providerId="ADAL" clId="{72023CAF-A285-4492-9965-A91A2A56BA3D}" dt="2024-11-29T14:49:29.327" v="6318" actId="113"/>
          <ac:spMkLst>
            <pc:docMk/>
            <pc:sldMk cId="436411636" sldId="270"/>
            <ac:spMk id="3" creationId="{953EC325-ADB0-015A-8643-8C162984BED2}"/>
          </ac:spMkLst>
        </pc:spChg>
        <pc:spChg chg="add del">
          <ac:chgData name="Erhahiemen, Ebi" userId="f159cad7-f38e-400c-abb9-c47177e4599f" providerId="ADAL" clId="{72023CAF-A285-4492-9965-A91A2A56BA3D}" dt="2024-11-25T11:51:11.813" v="6183" actId="22"/>
          <ac:spMkLst>
            <pc:docMk/>
            <pc:sldMk cId="436411636" sldId="270"/>
            <ac:spMk id="5" creationId="{CC8351E5-5764-1F4A-2D45-22FFCBEB355A}"/>
          </ac:spMkLst>
        </pc:spChg>
      </pc:sldChg>
      <pc:sldChg chg="addSp delSp modSp add mod modClrScheme chgLayout">
        <pc:chgData name="Erhahiemen, Ebi" userId="f159cad7-f38e-400c-abb9-c47177e4599f" providerId="ADAL" clId="{72023CAF-A285-4492-9965-A91A2A56BA3D}" dt="2024-11-25T12:02:24.703" v="6249" actId="14100"/>
        <pc:sldMkLst>
          <pc:docMk/>
          <pc:sldMk cId="2372796392" sldId="271"/>
        </pc:sldMkLst>
        <pc:spChg chg="add del mod">
          <ac:chgData name="Erhahiemen, Ebi" userId="f159cad7-f38e-400c-abb9-c47177e4599f" providerId="ADAL" clId="{72023CAF-A285-4492-9965-A91A2A56BA3D}" dt="2024-11-25T12:00:38.817" v="6241" actId="478"/>
          <ac:spMkLst>
            <pc:docMk/>
            <pc:sldMk cId="2372796392" sldId="271"/>
            <ac:spMk id="3" creationId="{165C0161-C227-2473-83F6-D7A5BB8199DC}"/>
          </ac:spMkLst>
        </pc:spChg>
        <pc:spChg chg="add del mod">
          <ac:chgData name="Erhahiemen, Ebi" userId="f159cad7-f38e-400c-abb9-c47177e4599f" providerId="ADAL" clId="{72023CAF-A285-4492-9965-A91A2A56BA3D}" dt="2024-11-25T12:01:18.367" v="6246" actId="478"/>
          <ac:spMkLst>
            <pc:docMk/>
            <pc:sldMk cId="2372796392" sldId="271"/>
            <ac:spMk id="4" creationId="{2906C4D4-12BE-4FA3-8423-5BC969CE4A50}"/>
          </ac:spMkLst>
        </pc:spChg>
        <pc:spChg chg="add del mod">
          <ac:chgData name="Erhahiemen, Ebi" userId="f159cad7-f38e-400c-abb9-c47177e4599f" providerId="ADAL" clId="{72023CAF-A285-4492-9965-A91A2A56BA3D}" dt="2024-11-25T12:00:41.104" v="6242" actId="478"/>
          <ac:spMkLst>
            <pc:docMk/>
            <pc:sldMk cId="2372796392" sldId="271"/>
            <ac:spMk id="8" creationId="{A10D12B8-EFBE-D184-D69D-645944363E6F}"/>
          </ac:spMkLst>
        </pc:spChg>
        <pc:picChg chg="add del mod">
          <ac:chgData name="Erhahiemen, Ebi" userId="f159cad7-f38e-400c-abb9-c47177e4599f" providerId="ADAL" clId="{72023CAF-A285-4492-9965-A91A2A56BA3D}" dt="2024-11-25T11:59:09.375" v="6229" actId="478"/>
          <ac:picMkLst>
            <pc:docMk/>
            <pc:sldMk cId="2372796392" sldId="271"/>
            <ac:picMk id="2" creationId="{15BF339A-64B0-5475-0067-70E1B73999CD}"/>
          </ac:picMkLst>
        </pc:picChg>
        <pc:picChg chg="add mod modCrop">
          <ac:chgData name="Erhahiemen, Ebi" userId="f159cad7-f38e-400c-abb9-c47177e4599f" providerId="ADAL" clId="{72023CAF-A285-4492-9965-A91A2A56BA3D}" dt="2024-11-25T12:02:24.703" v="6249" actId="14100"/>
          <ac:picMkLst>
            <pc:docMk/>
            <pc:sldMk cId="2372796392" sldId="271"/>
            <ac:picMk id="6" creationId="{CF98B17B-95BD-ADEB-AE3E-36213A02CD48}"/>
          </ac:picMkLst>
        </pc:picChg>
      </pc:sldChg>
      <pc:sldChg chg="addSp delSp modSp add mod replId modClrScheme chgLayout">
        <pc:chgData name="Erhahiemen, Ebi" userId="f159cad7-f38e-400c-abb9-c47177e4599f" providerId="ADAL" clId="{72023CAF-A285-4492-9965-A91A2A56BA3D}" dt="2024-11-29T14:50:25.682" v="6323" actId="14100"/>
        <pc:sldMkLst>
          <pc:docMk/>
          <pc:sldMk cId="1359783603" sldId="272"/>
        </pc:sldMkLst>
        <pc:spChg chg="add mod">
          <ac:chgData name="Erhahiemen, Ebi" userId="f159cad7-f38e-400c-abb9-c47177e4599f" providerId="ADAL" clId="{72023CAF-A285-4492-9965-A91A2A56BA3D}" dt="2024-11-25T12:04:34.472" v="6267" actId="21"/>
          <ac:spMkLst>
            <pc:docMk/>
            <pc:sldMk cId="1359783603" sldId="272"/>
            <ac:spMk id="2" creationId="{5456CA98-901A-03BD-7084-8762C7D87306}"/>
          </ac:spMkLst>
        </pc:spChg>
        <pc:spChg chg="add del mod">
          <ac:chgData name="Erhahiemen, Ebi" userId="f159cad7-f38e-400c-abb9-c47177e4599f" providerId="ADAL" clId="{72023CAF-A285-4492-9965-A91A2A56BA3D}" dt="2024-11-25T12:03:39.728" v="6256" actId="478"/>
          <ac:spMkLst>
            <pc:docMk/>
            <pc:sldMk cId="1359783603" sldId="272"/>
            <ac:spMk id="3" creationId="{DE789109-2ABB-C198-A6DB-867879A76E03}"/>
          </ac:spMkLst>
        </pc:spChg>
        <pc:spChg chg="add del mod">
          <ac:chgData name="Erhahiemen, Ebi" userId="f159cad7-f38e-400c-abb9-c47177e4599f" providerId="ADAL" clId="{72023CAF-A285-4492-9965-A91A2A56BA3D}" dt="2024-11-25T12:05:08.545" v="6277" actId="22"/>
          <ac:spMkLst>
            <pc:docMk/>
            <pc:sldMk cId="1359783603" sldId="272"/>
            <ac:spMk id="8" creationId="{9991C630-E5DB-9B88-7C2C-21A5A4711526}"/>
          </ac:spMkLst>
        </pc:spChg>
        <pc:spChg chg="add mod">
          <ac:chgData name="Erhahiemen, Ebi" userId="f159cad7-f38e-400c-abb9-c47177e4599f" providerId="ADAL" clId="{72023CAF-A285-4492-9965-A91A2A56BA3D}" dt="2024-11-29T14:50:10.987" v="6319" actId="1076"/>
          <ac:spMkLst>
            <pc:docMk/>
            <pc:sldMk cId="1359783603" sldId="272"/>
            <ac:spMk id="10" creationId="{448D9E53-FFC8-D74B-6988-362B0C08A54E}"/>
          </ac:spMkLst>
        </pc:spChg>
        <pc:picChg chg="add mod">
          <ac:chgData name="Erhahiemen, Ebi" userId="f159cad7-f38e-400c-abb9-c47177e4599f" providerId="ADAL" clId="{72023CAF-A285-4492-9965-A91A2A56BA3D}" dt="2024-11-29T14:50:17.327" v="6321" actId="1076"/>
          <ac:picMkLst>
            <pc:docMk/>
            <pc:sldMk cId="1359783603" sldId="272"/>
            <ac:picMk id="4" creationId="{082C73F2-910C-A56D-7FFA-5433470D59A3}"/>
          </ac:picMkLst>
        </pc:picChg>
        <pc:picChg chg="add mod">
          <ac:chgData name="Erhahiemen, Ebi" userId="f159cad7-f38e-400c-abb9-c47177e4599f" providerId="ADAL" clId="{72023CAF-A285-4492-9965-A91A2A56BA3D}" dt="2024-11-29T14:50:22.458" v="6322" actId="14100"/>
          <ac:picMkLst>
            <pc:docMk/>
            <pc:sldMk cId="1359783603" sldId="272"/>
            <ac:picMk id="5" creationId="{BFADB9BC-87C3-401C-97FA-03AE4566CE87}"/>
          </ac:picMkLst>
        </pc:picChg>
        <pc:picChg chg="add mod">
          <ac:chgData name="Erhahiemen, Ebi" userId="f159cad7-f38e-400c-abb9-c47177e4599f" providerId="ADAL" clId="{72023CAF-A285-4492-9965-A91A2A56BA3D}" dt="2024-11-29T14:50:25.682" v="6323" actId="14100"/>
          <ac:picMkLst>
            <pc:docMk/>
            <pc:sldMk cId="1359783603" sldId="272"/>
            <ac:picMk id="6" creationId="{A2633071-AD19-1608-84F8-263902FBE01D}"/>
          </ac:picMkLst>
        </pc:picChg>
      </pc:sldChg>
      <pc:sldChg chg="addSp delSp modSp add mod replId modClrScheme chgLayout">
        <pc:chgData name="Erhahiemen, Ebi" userId="f159cad7-f38e-400c-abb9-c47177e4599f" providerId="ADAL" clId="{72023CAF-A285-4492-9965-A91A2A56BA3D}" dt="2024-12-12T10:00:20.629" v="7205" actId="1076"/>
        <pc:sldMkLst>
          <pc:docMk/>
          <pc:sldMk cId="3008422974" sldId="273"/>
        </pc:sldMkLst>
        <pc:spChg chg="mod ord">
          <ac:chgData name="Erhahiemen, Ebi" userId="f159cad7-f38e-400c-abb9-c47177e4599f" providerId="ADAL" clId="{72023CAF-A285-4492-9965-A91A2A56BA3D}" dt="2024-11-29T14:52:13.799" v="6337" actId="700"/>
          <ac:spMkLst>
            <pc:docMk/>
            <pc:sldMk cId="3008422974" sldId="273"/>
            <ac:spMk id="2" creationId="{3E6B1FCD-BFC1-47EC-782E-561756839B0F}"/>
          </ac:spMkLst>
        </pc:spChg>
        <pc:spChg chg="add del mod ord">
          <ac:chgData name="Erhahiemen, Ebi" userId="f159cad7-f38e-400c-abb9-c47177e4599f" providerId="ADAL" clId="{72023CAF-A285-4492-9965-A91A2A56BA3D}" dt="2024-11-29T14:52:13.799" v="6337" actId="700"/>
          <ac:spMkLst>
            <pc:docMk/>
            <pc:sldMk cId="3008422974" sldId="273"/>
            <ac:spMk id="3" creationId="{953EC325-ADB0-015A-8643-8C162984BED2}"/>
          </ac:spMkLst>
        </pc:spChg>
        <pc:spChg chg="add mod">
          <ac:chgData name="Erhahiemen, Ebi" userId="f159cad7-f38e-400c-abb9-c47177e4599f" providerId="ADAL" clId="{72023CAF-A285-4492-9965-A91A2A56BA3D}" dt="2024-11-29T14:52:01.192" v="6336"/>
          <ac:spMkLst>
            <pc:docMk/>
            <pc:sldMk cId="3008422974" sldId="273"/>
            <ac:spMk id="6" creationId="{5636BB7D-91A4-30CF-F0F1-CC1F0C428162}"/>
          </ac:spMkLst>
        </pc:spChg>
        <pc:spChg chg="add mod ord">
          <ac:chgData name="Erhahiemen, Ebi" userId="f159cad7-f38e-400c-abb9-c47177e4599f" providerId="ADAL" clId="{72023CAF-A285-4492-9965-A91A2A56BA3D}" dt="2024-12-12T09:59:48.872" v="7199" actId="14100"/>
          <ac:spMkLst>
            <pc:docMk/>
            <pc:sldMk cId="3008422974" sldId="273"/>
            <ac:spMk id="7" creationId="{3BE0D6B7-85CF-0935-3728-08E6E5B28B64}"/>
          </ac:spMkLst>
        </pc:spChg>
        <pc:picChg chg="add mod">
          <ac:chgData name="Erhahiemen, Ebi" userId="f159cad7-f38e-400c-abb9-c47177e4599f" providerId="ADAL" clId="{72023CAF-A285-4492-9965-A91A2A56BA3D}" dt="2024-12-12T09:59:54.860" v="7201" actId="1076"/>
          <ac:picMkLst>
            <pc:docMk/>
            <pc:sldMk cId="3008422974" sldId="273"/>
            <ac:picMk id="3" creationId="{82FD77D5-6F9A-30AD-8E50-0157C1483B46}"/>
          </ac:picMkLst>
        </pc:picChg>
        <pc:picChg chg="add mod">
          <ac:chgData name="Erhahiemen, Ebi" userId="f159cad7-f38e-400c-abb9-c47177e4599f" providerId="ADAL" clId="{72023CAF-A285-4492-9965-A91A2A56BA3D}" dt="2024-12-12T10:00:08.946" v="7203" actId="1076"/>
          <ac:picMkLst>
            <pc:docMk/>
            <pc:sldMk cId="3008422974" sldId="273"/>
            <ac:picMk id="4" creationId="{50AC01D0-1618-1700-97F0-F90ADE5577DF}"/>
          </ac:picMkLst>
        </pc:picChg>
        <pc:picChg chg="add mod">
          <ac:chgData name="Erhahiemen, Ebi" userId="f159cad7-f38e-400c-abb9-c47177e4599f" providerId="ADAL" clId="{72023CAF-A285-4492-9965-A91A2A56BA3D}" dt="2024-11-29T14:51:10.444" v="6325"/>
          <ac:picMkLst>
            <pc:docMk/>
            <pc:sldMk cId="3008422974" sldId="273"/>
            <ac:picMk id="4" creationId="{9B2DCE72-28BD-C4EF-AD10-A4453B87B894}"/>
          </ac:picMkLst>
        </pc:picChg>
        <pc:picChg chg="add mod">
          <ac:chgData name="Erhahiemen, Ebi" userId="f159cad7-f38e-400c-abb9-c47177e4599f" providerId="ADAL" clId="{72023CAF-A285-4492-9965-A91A2A56BA3D}" dt="2024-12-12T10:00:20.629" v="7205" actId="1076"/>
          <ac:picMkLst>
            <pc:docMk/>
            <pc:sldMk cId="3008422974" sldId="273"/>
            <ac:picMk id="5" creationId="{871DE4D0-6D90-E98D-D575-1FC0EA0EFBAC}"/>
          </ac:picMkLst>
        </pc:picChg>
        <pc:picChg chg="add mod">
          <ac:chgData name="Erhahiemen, Ebi" userId="f159cad7-f38e-400c-abb9-c47177e4599f" providerId="ADAL" clId="{72023CAF-A285-4492-9965-A91A2A56BA3D}" dt="2024-11-29T14:51:21.887" v="6326"/>
          <ac:picMkLst>
            <pc:docMk/>
            <pc:sldMk cId="3008422974" sldId="273"/>
            <ac:picMk id="5" creationId="{B0BA7F8E-8928-B4ED-6394-2ED4C62BD785}"/>
          </ac:picMkLst>
        </pc:picChg>
      </pc:sldChg>
      <pc:sldChg chg="addSp delSp modSp add mod modClrScheme chgLayout">
        <pc:chgData name="Erhahiemen, Ebi" userId="f159cad7-f38e-400c-abb9-c47177e4599f" providerId="ADAL" clId="{72023CAF-A285-4492-9965-A91A2A56BA3D}" dt="2024-12-05T15:24:34.473" v="6482" actId="1076"/>
        <pc:sldMkLst>
          <pc:docMk/>
          <pc:sldMk cId="2164425451" sldId="274"/>
        </pc:sldMkLst>
        <pc:spChg chg="add mod">
          <ac:chgData name="Erhahiemen, Ebi" userId="f159cad7-f38e-400c-abb9-c47177e4599f" providerId="ADAL" clId="{72023CAF-A285-4492-9965-A91A2A56BA3D}" dt="2024-12-05T15:23:22.145" v="6472" actId="20577"/>
          <ac:spMkLst>
            <pc:docMk/>
            <pc:sldMk cId="2164425451" sldId="274"/>
            <ac:spMk id="2" creationId="{2C779275-CACF-97CA-0EAC-CEFD7866DD8F}"/>
          </ac:spMkLst>
        </pc:spChg>
        <pc:spChg chg="add del mod">
          <ac:chgData name="Erhahiemen, Ebi" userId="f159cad7-f38e-400c-abb9-c47177e4599f" providerId="ADAL" clId="{72023CAF-A285-4492-9965-A91A2A56BA3D}" dt="2024-12-05T15:24:18.292" v="6481" actId="478"/>
          <ac:spMkLst>
            <pc:docMk/>
            <pc:sldMk cId="2164425451" sldId="274"/>
            <ac:spMk id="3" creationId="{CC727FFC-0771-F386-A1CA-01F981285E6A}"/>
          </ac:spMkLst>
        </pc:spChg>
        <pc:picChg chg="add mod">
          <ac:chgData name="Erhahiemen, Ebi" userId="f159cad7-f38e-400c-abb9-c47177e4599f" providerId="ADAL" clId="{72023CAF-A285-4492-9965-A91A2A56BA3D}" dt="2024-12-05T15:24:34.473" v="6482" actId="1076"/>
          <ac:picMkLst>
            <pc:docMk/>
            <pc:sldMk cId="2164425451" sldId="274"/>
            <ac:picMk id="4" creationId="{32D366E3-BDF8-1AFF-6BA5-D6D2A1A836D0}"/>
          </ac:picMkLst>
        </pc:picChg>
      </pc:sldChg>
      <pc:sldChg chg="addSp delSp modSp add mod replId modClrScheme chgLayout">
        <pc:chgData name="Erhahiemen, Ebi" userId="f159cad7-f38e-400c-abb9-c47177e4599f" providerId="ADAL" clId="{72023CAF-A285-4492-9965-A91A2A56BA3D}" dt="2024-12-05T15:29:05.912" v="6557" actId="20577"/>
        <pc:sldMkLst>
          <pc:docMk/>
          <pc:sldMk cId="93088981" sldId="275"/>
        </pc:sldMkLst>
        <pc:spChg chg="add mod ord">
          <ac:chgData name="Erhahiemen, Ebi" userId="f159cad7-f38e-400c-abb9-c47177e4599f" providerId="ADAL" clId="{72023CAF-A285-4492-9965-A91A2A56BA3D}" dt="2024-12-05T15:29:05.912" v="6557" actId="20577"/>
          <ac:spMkLst>
            <pc:docMk/>
            <pc:sldMk cId="93088981" sldId="275"/>
            <ac:spMk id="2" creationId="{E63C3885-6E17-A572-E181-1838D51B3B88}"/>
          </ac:spMkLst>
        </pc:spChg>
        <pc:spChg chg="add del mod">
          <ac:chgData name="Erhahiemen, Ebi" userId="f159cad7-f38e-400c-abb9-c47177e4599f" providerId="ADAL" clId="{72023CAF-A285-4492-9965-A91A2A56BA3D}" dt="2024-12-05T15:25:07.156" v="6484" actId="478"/>
          <ac:spMkLst>
            <pc:docMk/>
            <pc:sldMk cId="93088981" sldId="275"/>
            <ac:spMk id="3" creationId="{CD670BEF-849A-A0D8-8F99-8A7AB9D02FA1}"/>
          </ac:spMkLst>
        </pc:spChg>
        <pc:spChg chg="add mod ord">
          <ac:chgData name="Erhahiemen, Ebi" userId="f159cad7-f38e-400c-abb9-c47177e4599f" providerId="ADAL" clId="{72023CAF-A285-4492-9965-A91A2A56BA3D}" dt="2024-12-05T15:28:43.692" v="6549" actId="14100"/>
          <ac:spMkLst>
            <pc:docMk/>
            <pc:sldMk cId="93088981" sldId="275"/>
            <ac:spMk id="6" creationId="{C177FF95-2EA6-6EFB-77B4-47FC0B50D973}"/>
          </ac:spMkLst>
        </pc:spChg>
        <pc:graphicFrameChg chg="add mod">
          <ac:chgData name="Erhahiemen, Ebi" userId="f159cad7-f38e-400c-abb9-c47177e4599f" providerId="ADAL" clId="{72023CAF-A285-4492-9965-A91A2A56BA3D}" dt="2024-12-05T15:26:37.140" v="6520" actId="1076"/>
          <ac:graphicFrameMkLst>
            <pc:docMk/>
            <pc:sldMk cId="93088981" sldId="275"/>
            <ac:graphicFrameMk id="5" creationId="{502C4D3F-84A1-DA5B-C486-D60E5E51BA84}"/>
          </ac:graphicFrameMkLst>
        </pc:graphicFrameChg>
        <pc:picChg chg="add mod">
          <ac:chgData name="Erhahiemen, Ebi" userId="f159cad7-f38e-400c-abb9-c47177e4599f" providerId="ADAL" clId="{72023CAF-A285-4492-9965-A91A2A56BA3D}" dt="2024-12-05T15:28:56.757" v="6550" actId="1076"/>
          <ac:picMkLst>
            <pc:docMk/>
            <pc:sldMk cId="93088981" sldId="275"/>
            <ac:picMk id="4" creationId="{5403D9BE-6226-AD57-5CD4-A96C657B4AA4}"/>
          </ac:picMkLst>
        </pc:picChg>
      </pc:sldChg>
      <pc:sldChg chg="addSp delSp modSp add mod replId">
        <pc:chgData name="Erhahiemen, Ebi" userId="f159cad7-f38e-400c-abb9-c47177e4599f" providerId="ADAL" clId="{72023CAF-A285-4492-9965-A91A2A56BA3D}" dt="2024-12-05T15:30:07.770" v="6584" actId="1076"/>
        <pc:sldMkLst>
          <pc:docMk/>
          <pc:sldMk cId="833968089" sldId="276"/>
        </pc:sldMkLst>
        <pc:spChg chg="mod">
          <ac:chgData name="Erhahiemen, Ebi" userId="f159cad7-f38e-400c-abb9-c47177e4599f" providerId="ADAL" clId="{72023CAF-A285-4492-9965-A91A2A56BA3D}" dt="2024-12-05T15:29:33.664" v="6578" actId="20577"/>
          <ac:spMkLst>
            <pc:docMk/>
            <pc:sldMk cId="833968089" sldId="276"/>
            <ac:spMk id="2" creationId="{3E6B1FCD-BFC1-47EC-782E-561756839B0F}"/>
          </ac:spMkLst>
        </pc:spChg>
        <pc:spChg chg="del mod">
          <ac:chgData name="Erhahiemen, Ebi" userId="f159cad7-f38e-400c-abb9-c47177e4599f" providerId="ADAL" clId="{72023CAF-A285-4492-9965-A91A2A56BA3D}" dt="2024-12-05T15:29:57.139" v="6581" actId="478"/>
          <ac:spMkLst>
            <pc:docMk/>
            <pc:sldMk cId="833968089" sldId="276"/>
            <ac:spMk id="3" creationId="{953EC325-ADB0-015A-8643-8C162984BED2}"/>
          </ac:spMkLst>
        </pc:spChg>
        <pc:picChg chg="add mod">
          <ac:chgData name="Erhahiemen, Ebi" userId="f159cad7-f38e-400c-abb9-c47177e4599f" providerId="ADAL" clId="{72023CAF-A285-4492-9965-A91A2A56BA3D}" dt="2024-12-05T15:30:07.770" v="6584" actId="1076"/>
          <ac:picMkLst>
            <pc:docMk/>
            <pc:sldMk cId="833968089" sldId="276"/>
            <ac:picMk id="4" creationId="{7904B970-4696-21BB-3664-C6B89A2B31A9}"/>
          </ac:picMkLst>
        </pc:picChg>
      </pc:sldChg>
      <pc:sldChg chg="addSp delSp modSp add mod replId modClrScheme chgLayout">
        <pc:chgData name="Erhahiemen, Ebi" userId="f159cad7-f38e-400c-abb9-c47177e4599f" providerId="ADAL" clId="{72023CAF-A285-4492-9965-A91A2A56BA3D}" dt="2024-12-12T10:12:08.651" v="7207" actId="20577"/>
        <pc:sldMkLst>
          <pc:docMk/>
          <pc:sldMk cId="328053716" sldId="277"/>
        </pc:sldMkLst>
        <pc:spChg chg="add mod ord">
          <ac:chgData name="Erhahiemen, Ebi" userId="f159cad7-f38e-400c-abb9-c47177e4599f" providerId="ADAL" clId="{72023CAF-A285-4492-9965-A91A2A56BA3D}" dt="2024-12-05T15:31:40.269" v="6601" actId="700"/>
          <ac:spMkLst>
            <pc:docMk/>
            <pc:sldMk cId="328053716" sldId="277"/>
            <ac:spMk id="2" creationId="{76BB996C-B181-1CA9-7D97-E84FF808EDF5}"/>
          </ac:spMkLst>
        </pc:spChg>
        <pc:spChg chg="add del mod ord">
          <ac:chgData name="Erhahiemen, Ebi" userId="f159cad7-f38e-400c-abb9-c47177e4599f" providerId="ADAL" clId="{72023CAF-A285-4492-9965-A91A2A56BA3D}" dt="2024-12-05T15:31:40.269" v="6601" actId="700"/>
          <ac:spMkLst>
            <pc:docMk/>
            <pc:sldMk cId="328053716" sldId="277"/>
            <ac:spMk id="3" creationId="{AD83461A-2711-DD8A-A7FC-720CB5DBA7FD}"/>
          </ac:spMkLst>
        </pc:spChg>
        <pc:spChg chg="add mod ord">
          <ac:chgData name="Erhahiemen, Ebi" userId="f159cad7-f38e-400c-abb9-c47177e4599f" providerId="ADAL" clId="{72023CAF-A285-4492-9965-A91A2A56BA3D}" dt="2024-12-12T10:12:08.651" v="7207" actId="20577"/>
          <ac:spMkLst>
            <pc:docMk/>
            <pc:sldMk cId="328053716" sldId="277"/>
            <ac:spMk id="4" creationId="{0FFB990B-A5A3-5AFC-582C-0527FB4BBCF9}"/>
          </ac:spMkLst>
        </pc:spChg>
      </pc:sldChg>
      <pc:sldChg chg="add del replId">
        <pc:chgData name="Erhahiemen, Ebi" userId="f159cad7-f38e-400c-abb9-c47177e4599f" providerId="ADAL" clId="{72023CAF-A285-4492-9965-A91A2A56BA3D}" dt="2024-12-12T08:07:27.453" v="7059" actId="2696"/>
        <pc:sldMkLst>
          <pc:docMk/>
          <pc:sldMk cId="733830035" sldId="278"/>
        </pc:sldMkLst>
      </pc:sldChg>
      <pc:sldChg chg="addSp delSp modSp add mod replId modClrScheme chgLayout">
        <pc:chgData name="Erhahiemen, Ebi" userId="f159cad7-f38e-400c-abb9-c47177e4599f" providerId="ADAL" clId="{72023CAF-A285-4492-9965-A91A2A56BA3D}" dt="2024-12-12T10:38:10.380" v="7225" actId="6549"/>
        <pc:sldMkLst>
          <pc:docMk/>
          <pc:sldMk cId="404672614" sldId="279"/>
        </pc:sldMkLst>
        <pc:spChg chg="mod ord">
          <ac:chgData name="Erhahiemen, Ebi" userId="f159cad7-f38e-400c-abb9-c47177e4599f" providerId="ADAL" clId="{72023CAF-A285-4492-9965-A91A2A56BA3D}" dt="2024-12-12T10:16:04.913" v="7209" actId="700"/>
          <ac:spMkLst>
            <pc:docMk/>
            <pc:sldMk cId="404672614" sldId="279"/>
            <ac:spMk id="2" creationId="{3E6B1FCD-BFC1-47EC-782E-561756839B0F}"/>
          </ac:spMkLst>
        </pc:spChg>
        <pc:spChg chg="del">
          <ac:chgData name="Erhahiemen, Ebi" userId="f159cad7-f38e-400c-abb9-c47177e4599f" providerId="ADAL" clId="{72023CAF-A285-4492-9965-A91A2A56BA3D}" dt="2024-12-12T08:08:59.943" v="7090" actId="478"/>
          <ac:spMkLst>
            <pc:docMk/>
            <pc:sldMk cId="404672614" sldId="279"/>
            <ac:spMk id="3" creationId="{953EC325-ADB0-015A-8643-8C162984BED2}"/>
          </ac:spMkLst>
        </pc:spChg>
        <pc:spChg chg="add mod ord">
          <ac:chgData name="Erhahiemen, Ebi" userId="f159cad7-f38e-400c-abb9-c47177e4599f" providerId="ADAL" clId="{72023CAF-A285-4492-9965-A91A2A56BA3D}" dt="2024-12-12T10:38:10.380" v="7225" actId="6549"/>
          <ac:spMkLst>
            <pc:docMk/>
            <pc:sldMk cId="404672614" sldId="279"/>
            <ac:spMk id="3" creationId="{BB47201A-05B8-911A-0688-58A679ECE36E}"/>
          </ac:spMkLst>
        </pc:spChg>
        <pc:picChg chg="add del mod">
          <ac:chgData name="Erhahiemen, Ebi" userId="f159cad7-f38e-400c-abb9-c47177e4599f" providerId="ADAL" clId="{72023CAF-A285-4492-9965-A91A2A56BA3D}" dt="2024-12-12T10:15:52.964" v="7208" actId="478"/>
          <ac:picMkLst>
            <pc:docMk/>
            <pc:sldMk cId="404672614" sldId="279"/>
            <ac:picMk id="4" creationId="{F6581BFE-D2A8-964A-968E-BD743966B0C4}"/>
          </ac:picMkLst>
        </pc:picChg>
      </pc:sldChg>
      <pc:sldChg chg="add del">
        <pc:chgData name="Erhahiemen, Ebi" userId="f159cad7-f38e-400c-abb9-c47177e4599f" providerId="ADAL" clId="{72023CAF-A285-4492-9965-A91A2A56BA3D}" dt="2024-12-12T08:08:30.974" v="7086" actId="47"/>
        <pc:sldMkLst>
          <pc:docMk/>
          <pc:sldMk cId="1030131259" sldId="280"/>
        </pc:sldMkLst>
      </pc:sldChg>
      <pc:sldChg chg="add del replId">
        <pc:chgData name="Erhahiemen, Ebi" userId="f159cad7-f38e-400c-abb9-c47177e4599f" providerId="ADAL" clId="{72023CAF-A285-4492-9965-A91A2A56BA3D}" dt="2024-12-12T08:08:35.090" v="7087" actId="2696"/>
        <pc:sldMkLst>
          <pc:docMk/>
          <pc:sldMk cId="101784938" sldId="281"/>
        </pc:sldMkLst>
      </pc:sldChg>
      <pc:sldChg chg="add del replId">
        <pc:chgData name="Erhahiemen, Ebi" userId="f159cad7-f38e-400c-abb9-c47177e4599f" providerId="ADAL" clId="{72023CAF-A285-4492-9965-A91A2A56BA3D}" dt="2024-12-12T08:08:46.656" v="7088" actId="2696"/>
        <pc:sldMkLst>
          <pc:docMk/>
          <pc:sldMk cId="3674648741" sldId="282"/>
        </pc:sldMkLst>
      </pc:sldChg>
      <pc:sldChg chg="add del replId">
        <pc:chgData name="Erhahiemen, Ebi" userId="f159cad7-f38e-400c-abb9-c47177e4599f" providerId="ADAL" clId="{72023CAF-A285-4492-9965-A91A2A56BA3D}" dt="2024-12-12T08:08:46.656" v="7088" actId="2696"/>
        <pc:sldMkLst>
          <pc:docMk/>
          <pc:sldMk cId="1105462144" sldId="283"/>
        </pc:sldMkLst>
      </pc:sldChg>
      <pc:sldChg chg="add del replId">
        <pc:chgData name="Erhahiemen, Ebi" userId="f159cad7-f38e-400c-abb9-c47177e4599f" providerId="ADAL" clId="{72023CAF-A285-4492-9965-A91A2A56BA3D}" dt="2024-12-12T08:08:46.656" v="7088" actId="2696"/>
        <pc:sldMkLst>
          <pc:docMk/>
          <pc:sldMk cId="3569624451" sldId="284"/>
        </pc:sldMkLst>
      </pc:sldChg>
      <pc:sldChg chg="add del replId">
        <pc:chgData name="Erhahiemen, Ebi" userId="f159cad7-f38e-400c-abb9-c47177e4599f" providerId="ADAL" clId="{72023CAF-A285-4492-9965-A91A2A56BA3D}" dt="2024-12-12T08:08:46.656" v="7088" actId="2696"/>
        <pc:sldMkLst>
          <pc:docMk/>
          <pc:sldMk cId="656687353" sldId="285"/>
        </pc:sldMkLst>
      </pc:sldChg>
      <pc:sldChg chg="addSp delSp modSp add mod modClrScheme chgLayout">
        <pc:chgData name="Erhahiemen, Ebi" userId="f159cad7-f38e-400c-abb9-c47177e4599f" providerId="ADAL" clId="{72023CAF-A285-4492-9965-A91A2A56BA3D}" dt="2024-12-03T13:21:32.229" v="6447" actId="1076"/>
        <pc:sldMkLst>
          <pc:docMk/>
          <pc:sldMk cId="2695591912" sldId="286"/>
        </pc:sldMkLst>
        <pc:spChg chg="add mod">
          <ac:chgData name="Erhahiemen, Ebi" userId="f159cad7-f38e-400c-abb9-c47177e4599f" providerId="ADAL" clId="{72023CAF-A285-4492-9965-A91A2A56BA3D}" dt="2024-11-25T11:45:03.896" v="6091"/>
          <ac:spMkLst>
            <pc:docMk/>
            <pc:sldMk cId="2695591912" sldId="286"/>
            <ac:spMk id="6" creationId="{2A784D9F-8A38-653C-78B8-3364679CB156}"/>
          </ac:spMkLst>
        </pc:spChg>
        <pc:spChg chg="add mod">
          <ac:chgData name="Erhahiemen, Ebi" userId="f159cad7-f38e-400c-abb9-c47177e4599f" providerId="ADAL" clId="{72023CAF-A285-4492-9965-A91A2A56BA3D}" dt="2024-12-03T13:21:32.229" v="6447" actId="1076"/>
          <ac:spMkLst>
            <pc:docMk/>
            <pc:sldMk cId="2695591912" sldId="286"/>
            <ac:spMk id="8" creationId="{1BC772DF-218B-E340-6BCC-F081E9D48BD5}"/>
          </ac:spMkLst>
        </pc:spChg>
        <pc:picChg chg="add del mod">
          <ac:chgData name="Erhahiemen, Ebi" userId="f159cad7-f38e-400c-abb9-c47177e4599f" providerId="ADAL" clId="{72023CAF-A285-4492-9965-A91A2A56BA3D}" dt="2024-11-25T11:42:16.746" v="6064" actId="478"/>
          <ac:picMkLst>
            <pc:docMk/>
            <pc:sldMk cId="2695591912" sldId="286"/>
            <ac:picMk id="2" creationId="{B8670460-7FA2-4510-732B-D0E6462BD438}"/>
          </ac:picMkLst>
        </pc:picChg>
        <pc:picChg chg="add del mod">
          <ac:chgData name="Erhahiemen, Ebi" userId="f159cad7-f38e-400c-abb9-c47177e4599f" providerId="ADAL" clId="{72023CAF-A285-4492-9965-A91A2A56BA3D}" dt="2024-11-25T11:42:28.588" v="6066" actId="21"/>
          <ac:picMkLst>
            <pc:docMk/>
            <pc:sldMk cId="2695591912" sldId="286"/>
            <ac:picMk id="3" creationId="{4DB6FCF6-1D15-B55A-79AB-FD254C3E48EC}"/>
          </ac:picMkLst>
        </pc:picChg>
      </pc:sldChg>
      <pc:sldChg chg="addSp delSp modSp add mod">
        <pc:chgData name="Erhahiemen, Ebi" userId="f159cad7-f38e-400c-abb9-c47177e4599f" providerId="ADAL" clId="{72023CAF-A285-4492-9965-A91A2A56BA3D}" dt="2024-11-20T14:26:41.645" v="3501" actId="14100"/>
        <pc:sldMkLst>
          <pc:docMk/>
          <pc:sldMk cId="3715485141" sldId="287"/>
        </pc:sldMkLst>
        <pc:spChg chg="mod">
          <ac:chgData name="Erhahiemen, Ebi" userId="f159cad7-f38e-400c-abb9-c47177e4599f" providerId="ADAL" clId="{72023CAF-A285-4492-9965-A91A2A56BA3D}" dt="2024-11-20T14:21:50.379" v="2920" actId="6549"/>
          <ac:spMkLst>
            <pc:docMk/>
            <pc:sldMk cId="3715485141" sldId="287"/>
            <ac:spMk id="2" creationId="{EA1EAEC2-CCBF-DA16-4DF7-315B41246EA0}"/>
          </ac:spMkLst>
        </pc:spChg>
        <pc:spChg chg="mod">
          <ac:chgData name="Erhahiemen, Ebi" userId="f159cad7-f38e-400c-abb9-c47177e4599f" providerId="ADAL" clId="{72023CAF-A285-4492-9965-A91A2A56BA3D}" dt="2024-11-20T14:26:38.895" v="3500" actId="14100"/>
          <ac:spMkLst>
            <pc:docMk/>
            <pc:sldMk cId="3715485141" sldId="287"/>
            <ac:spMk id="3" creationId="{E3D3BFD7-427D-BDE5-A0F6-811FE1B055D4}"/>
          </ac:spMkLst>
        </pc:spChg>
        <pc:picChg chg="del mod">
          <ac:chgData name="Erhahiemen, Ebi" userId="f159cad7-f38e-400c-abb9-c47177e4599f" providerId="ADAL" clId="{72023CAF-A285-4492-9965-A91A2A56BA3D}" dt="2024-11-20T14:26:26.664" v="3496" actId="478"/>
          <ac:picMkLst>
            <pc:docMk/>
            <pc:sldMk cId="3715485141" sldId="287"/>
            <ac:picMk id="5" creationId="{8DD50527-F359-62DF-7FCD-BDBD1D848D11}"/>
          </ac:picMkLst>
        </pc:picChg>
        <pc:picChg chg="add mod">
          <ac:chgData name="Erhahiemen, Ebi" userId="f159cad7-f38e-400c-abb9-c47177e4599f" providerId="ADAL" clId="{72023CAF-A285-4492-9965-A91A2A56BA3D}" dt="2024-11-20T14:26:41.645" v="3501" actId="14100"/>
          <ac:picMkLst>
            <pc:docMk/>
            <pc:sldMk cId="3715485141" sldId="287"/>
            <ac:picMk id="6" creationId="{EA11FF79-431C-5D30-4EAF-D899B303065B}"/>
          </ac:picMkLst>
        </pc:picChg>
      </pc:sldChg>
      <pc:sldChg chg="addSp delSp modSp add mod">
        <pc:chgData name="Erhahiemen, Ebi" userId="f159cad7-f38e-400c-abb9-c47177e4599f" providerId="ADAL" clId="{72023CAF-A285-4492-9965-A91A2A56BA3D}" dt="2024-12-12T09:19:04.188" v="7197" actId="1076"/>
        <pc:sldMkLst>
          <pc:docMk/>
          <pc:sldMk cId="3276509947" sldId="288"/>
        </pc:sldMkLst>
        <pc:spChg chg="mod">
          <ac:chgData name="Erhahiemen, Ebi" userId="f159cad7-f38e-400c-abb9-c47177e4599f" providerId="ADAL" clId="{72023CAF-A285-4492-9965-A91A2A56BA3D}" dt="2024-11-20T14:29:29.962" v="3604" actId="6549"/>
          <ac:spMkLst>
            <pc:docMk/>
            <pc:sldMk cId="3276509947" sldId="288"/>
            <ac:spMk id="2" creationId="{EA1EAEC2-CCBF-DA16-4DF7-315B41246EA0}"/>
          </ac:spMkLst>
        </pc:spChg>
        <pc:spChg chg="mod">
          <ac:chgData name="Erhahiemen, Ebi" userId="f159cad7-f38e-400c-abb9-c47177e4599f" providerId="ADAL" clId="{72023CAF-A285-4492-9965-A91A2A56BA3D}" dt="2024-11-20T14:32:02.991" v="3643" actId="1076"/>
          <ac:spMkLst>
            <pc:docMk/>
            <pc:sldMk cId="3276509947" sldId="288"/>
            <ac:spMk id="3" creationId="{E3D3BFD7-427D-BDE5-A0F6-811FE1B055D4}"/>
          </ac:spMkLst>
        </pc:spChg>
        <pc:picChg chg="add mod">
          <ac:chgData name="Erhahiemen, Ebi" userId="f159cad7-f38e-400c-abb9-c47177e4599f" providerId="ADAL" clId="{72023CAF-A285-4492-9965-A91A2A56BA3D}" dt="2024-12-12T09:19:04.188" v="7197" actId="1076"/>
          <ac:picMkLst>
            <pc:docMk/>
            <pc:sldMk cId="3276509947" sldId="288"/>
            <ac:picMk id="5" creationId="{56CBEA01-ABEA-D3CD-8D5B-FF6C34309EAF}"/>
          </ac:picMkLst>
        </pc:picChg>
        <pc:picChg chg="del">
          <ac:chgData name="Erhahiemen, Ebi" userId="f159cad7-f38e-400c-abb9-c47177e4599f" providerId="ADAL" clId="{72023CAF-A285-4492-9965-A91A2A56BA3D}" dt="2024-11-20T14:31:33.018" v="3637" actId="478"/>
          <ac:picMkLst>
            <pc:docMk/>
            <pc:sldMk cId="3276509947" sldId="288"/>
            <ac:picMk id="6" creationId="{EA11FF79-431C-5D30-4EAF-D899B303065B}"/>
          </ac:picMkLst>
        </pc:picChg>
      </pc:sldChg>
      <pc:sldChg chg="addSp delSp modSp add mod">
        <pc:chgData name="Erhahiemen, Ebi" userId="f159cad7-f38e-400c-abb9-c47177e4599f" providerId="ADAL" clId="{72023CAF-A285-4492-9965-A91A2A56BA3D}" dt="2024-11-20T14:34:10.504" v="3713" actId="1076"/>
        <pc:sldMkLst>
          <pc:docMk/>
          <pc:sldMk cId="1801000856" sldId="289"/>
        </pc:sldMkLst>
        <pc:spChg chg="mod">
          <ac:chgData name="Erhahiemen, Ebi" userId="f159cad7-f38e-400c-abb9-c47177e4599f" providerId="ADAL" clId="{72023CAF-A285-4492-9965-A91A2A56BA3D}" dt="2024-11-20T14:33:02.279" v="3704" actId="20577"/>
          <ac:spMkLst>
            <pc:docMk/>
            <pc:sldMk cId="1801000856" sldId="289"/>
            <ac:spMk id="2" creationId="{EA1EAEC2-CCBF-DA16-4DF7-315B41246EA0}"/>
          </ac:spMkLst>
        </pc:spChg>
        <pc:spChg chg="del">
          <ac:chgData name="Erhahiemen, Ebi" userId="f159cad7-f38e-400c-abb9-c47177e4599f" providerId="ADAL" clId="{72023CAF-A285-4492-9965-A91A2A56BA3D}" dt="2024-11-20T14:32:35.833" v="3645" actId="478"/>
          <ac:spMkLst>
            <pc:docMk/>
            <pc:sldMk cId="1801000856" sldId="289"/>
            <ac:spMk id="3" creationId="{E3D3BFD7-427D-BDE5-A0F6-811FE1B055D4}"/>
          </ac:spMkLst>
        </pc:spChg>
        <pc:picChg chg="del">
          <ac:chgData name="Erhahiemen, Ebi" userId="f159cad7-f38e-400c-abb9-c47177e4599f" providerId="ADAL" clId="{72023CAF-A285-4492-9965-A91A2A56BA3D}" dt="2024-11-20T14:33:05.001" v="3705" actId="478"/>
          <ac:picMkLst>
            <pc:docMk/>
            <pc:sldMk cId="1801000856" sldId="289"/>
            <ac:picMk id="5" creationId="{56CBEA01-ABEA-D3CD-8D5B-FF6C34309EAF}"/>
          </ac:picMkLst>
        </pc:picChg>
        <pc:picChg chg="add del">
          <ac:chgData name="Erhahiemen, Ebi" userId="f159cad7-f38e-400c-abb9-c47177e4599f" providerId="ADAL" clId="{72023CAF-A285-4492-9965-A91A2A56BA3D}" dt="2024-11-20T14:33:24.828" v="3707" actId="478"/>
          <ac:picMkLst>
            <pc:docMk/>
            <pc:sldMk cId="1801000856" sldId="289"/>
            <ac:picMk id="6" creationId="{B8ED6CFD-6244-25F3-EBEA-42B0AA1155DE}"/>
          </ac:picMkLst>
        </pc:picChg>
        <pc:picChg chg="add mod modCrop">
          <ac:chgData name="Erhahiemen, Ebi" userId="f159cad7-f38e-400c-abb9-c47177e4599f" providerId="ADAL" clId="{72023CAF-A285-4492-9965-A91A2A56BA3D}" dt="2024-11-20T14:34:10.504" v="3713" actId="1076"/>
          <ac:picMkLst>
            <pc:docMk/>
            <pc:sldMk cId="1801000856" sldId="289"/>
            <ac:picMk id="8" creationId="{6A6E6F5C-D7E3-42DE-380A-3330FDBCA87D}"/>
          </ac:picMkLst>
        </pc:picChg>
      </pc:sldChg>
      <pc:sldChg chg="addSp delSp modSp add mod">
        <pc:chgData name="Erhahiemen, Ebi" userId="f159cad7-f38e-400c-abb9-c47177e4599f" providerId="ADAL" clId="{72023CAF-A285-4492-9965-A91A2A56BA3D}" dt="2024-11-20T14:36:33.256" v="3807" actId="1076"/>
        <pc:sldMkLst>
          <pc:docMk/>
          <pc:sldMk cId="1215068707" sldId="290"/>
        </pc:sldMkLst>
        <pc:spChg chg="mod">
          <ac:chgData name="Erhahiemen, Ebi" userId="f159cad7-f38e-400c-abb9-c47177e4599f" providerId="ADAL" clId="{72023CAF-A285-4492-9965-A91A2A56BA3D}" dt="2024-11-20T14:35:43.755" v="3803" actId="14100"/>
          <ac:spMkLst>
            <pc:docMk/>
            <pc:sldMk cId="1215068707" sldId="290"/>
            <ac:spMk id="2" creationId="{EA1EAEC2-CCBF-DA16-4DF7-315B41246EA0}"/>
          </ac:spMkLst>
        </pc:spChg>
        <pc:picChg chg="add mod">
          <ac:chgData name="Erhahiemen, Ebi" userId="f159cad7-f38e-400c-abb9-c47177e4599f" providerId="ADAL" clId="{72023CAF-A285-4492-9965-A91A2A56BA3D}" dt="2024-11-20T14:36:33.256" v="3807" actId="1076"/>
          <ac:picMkLst>
            <pc:docMk/>
            <pc:sldMk cId="1215068707" sldId="290"/>
            <ac:picMk id="4" creationId="{8C03FFDE-D037-84C8-AF21-0907E86F0BAD}"/>
          </ac:picMkLst>
        </pc:picChg>
        <pc:picChg chg="del">
          <ac:chgData name="Erhahiemen, Ebi" userId="f159cad7-f38e-400c-abb9-c47177e4599f" providerId="ADAL" clId="{72023CAF-A285-4492-9965-A91A2A56BA3D}" dt="2024-11-20T14:36:07.784" v="3804" actId="478"/>
          <ac:picMkLst>
            <pc:docMk/>
            <pc:sldMk cId="1215068707" sldId="290"/>
            <ac:picMk id="8" creationId="{6A6E6F5C-D7E3-42DE-380A-3330FDBCA87D}"/>
          </ac:picMkLst>
        </pc:picChg>
      </pc:sldChg>
      <pc:sldChg chg="addSp delSp modSp add mod ord">
        <pc:chgData name="Erhahiemen, Ebi" userId="f159cad7-f38e-400c-abb9-c47177e4599f" providerId="ADAL" clId="{72023CAF-A285-4492-9965-A91A2A56BA3D}" dt="2024-12-03T13:17:55.312" v="6440" actId="2710"/>
        <pc:sldMkLst>
          <pc:docMk/>
          <pc:sldMk cId="2928535884" sldId="291"/>
        </pc:sldMkLst>
        <pc:spChg chg="mod">
          <ac:chgData name="Erhahiemen, Ebi" userId="f159cad7-f38e-400c-abb9-c47177e4599f" providerId="ADAL" clId="{72023CAF-A285-4492-9965-A91A2A56BA3D}" dt="2024-11-20T14:37:57.895" v="3876" actId="20577"/>
          <ac:spMkLst>
            <pc:docMk/>
            <pc:sldMk cId="2928535884" sldId="291"/>
            <ac:spMk id="2" creationId="{EA1EAEC2-CCBF-DA16-4DF7-315B41246EA0}"/>
          </ac:spMkLst>
        </pc:spChg>
        <pc:spChg chg="mod">
          <ac:chgData name="Erhahiemen, Ebi" userId="f159cad7-f38e-400c-abb9-c47177e4599f" providerId="ADAL" clId="{72023CAF-A285-4492-9965-A91A2A56BA3D}" dt="2024-12-03T13:17:55.312" v="6440" actId="2710"/>
          <ac:spMkLst>
            <pc:docMk/>
            <pc:sldMk cId="2928535884" sldId="291"/>
            <ac:spMk id="3" creationId="{E3D3BFD7-427D-BDE5-A0F6-811FE1B055D4}"/>
          </ac:spMkLst>
        </pc:spChg>
        <pc:picChg chg="del">
          <ac:chgData name="Erhahiemen, Ebi" userId="f159cad7-f38e-400c-abb9-c47177e4599f" providerId="ADAL" clId="{72023CAF-A285-4492-9965-A91A2A56BA3D}" dt="2024-11-20T14:38:20.601" v="3877" actId="478"/>
          <ac:picMkLst>
            <pc:docMk/>
            <pc:sldMk cId="2928535884" sldId="291"/>
            <ac:picMk id="5" creationId="{56CBEA01-ABEA-D3CD-8D5B-FF6C34309EAF}"/>
          </ac:picMkLst>
        </pc:picChg>
        <pc:picChg chg="add mod">
          <ac:chgData name="Erhahiemen, Ebi" userId="f159cad7-f38e-400c-abb9-c47177e4599f" providerId="ADAL" clId="{72023CAF-A285-4492-9965-A91A2A56BA3D}" dt="2024-11-25T11:28:47.918" v="5378" actId="1076"/>
          <ac:picMkLst>
            <pc:docMk/>
            <pc:sldMk cId="2928535884" sldId="291"/>
            <ac:picMk id="6" creationId="{E60DD7E1-CC9B-1ADF-7EBA-ED6B1DC1CD87}"/>
          </ac:picMkLst>
        </pc:picChg>
      </pc:sldChg>
      <pc:sldChg chg="addSp delSp modSp add mod">
        <pc:chgData name="Erhahiemen, Ebi" userId="f159cad7-f38e-400c-abb9-c47177e4599f" providerId="ADAL" clId="{72023CAF-A285-4492-9965-A91A2A56BA3D}" dt="2024-11-25T11:08:31.397" v="5333" actId="255"/>
        <pc:sldMkLst>
          <pc:docMk/>
          <pc:sldMk cId="3497793351" sldId="292"/>
        </pc:sldMkLst>
        <pc:spChg chg="mod">
          <ac:chgData name="Erhahiemen, Ebi" userId="f159cad7-f38e-400c-abb9-c47177e4599f" providerId="ADAL" clId="{72023CAF-A285-4492-9965-A91A2A56BA3D}" dt="2024-11-20T14:52:48.185" v="4505" actId="6549"/>
          <ac:spMkLst>
            <pc:docMk/>
            <pc:sldMk cId="3497793351" sldId="292"/>
            <ac:spMk id="2" creationId="{EA1EAEC2-CCBF-DA16-4DF7-315B41246EA0}"/>
          </ac:spMkLst>
        </pc:spChg>
        <pc:spChg chg="mod">
          <ac:chgData name="Erhahiemen, Ebi" userId="f159cad7-f38e-400c-abb9-c47177e4599f" providerId="ADAL" clId="{72023CAF-A285-4492-9965-A91A2A56BA3D}" dt="2024-11-25T11:08:31.397" v="5333" actId="255"/>
          <ac:spMkLst>
            <pc:docMk/>
            <pc:sldMk cId="3497793351" sldId="292"/>
            <ac:spMk id="3" creationId="{E3D3BFD7-427D-BDE5-A0F6-811FE1B055D4}"/>
          </ac:spMkLst>
        </pc:spChg>
        <pc:picChg chg="add mod">
          <ac:chgData name="Erhahiemen, Ebi" userId="f159cad7-f38e-400c-abb9-c47177e4599f" providerId="ADAL" clId="{72023CAF-A285-4492-9965-A91A2A56BA3D}" dt="2024-11-20T14:53:22.283" v="4509" actId="1076"/>
          <ac:picMkLst>
            <pc:docMk/>
            <pc:sldMk cId="3497793351" sldId="292"/>
            <ac:picMk id="5" creationId="{2EC50F9E-FB74-CFE8-E665-3EAA38EA83D6}"/>
          </ac:picMkLst>
        </pc:picChg>
        <pc:picChg chg="del">
          <ac:chgData name="Erhahiemen, Ebi" userId="f159cad7-f38e-400c-abb9-c47177e4599f" providerId="ADAL" clId="{72023CAF-A285-4492-9965-A91A2A56BA3D}" dt="2024-11-20T14:52:54.818" v="4507" actId="478"/>
          <ac:picMkLst>
            <pc:docMk/>
            <pc:sldMk cId="3497793351" sldId="292"/>
            <ac:picMk id="6" creationId="{E60DD7E1-CC9B-1ADF-7EBA-ED6B1DC1CD87}"/>
          </ac:picMkLst>
        </pc:picChg>
      </pc:sldChg>
      <pc:sldChg chg="addSp delSp modSp add mod ord">
        <pc:chgData name="Erhahiemen, Ebi" userId="f159cad7-f38e-400c-abb9-c47177e4599f" providerId="ADAL" clId="{72023CAF-A285-4492-9965-A91A2A56BA3D}" dt="2024-12-03T13:16:33.351" v="6436" actId="1076"/>
        <pc:sldMkLst>
          <pc:docMk/>
          <pc:sldMk cId="1416629247" sldId="293"/>
        </pc:sldMkLst>
        <pc:spChg chg="mod">
          <ac:chgData name="Erhahiemen, Ebi" userId="f159cad7-f38e-400c-abb9-c47177e4599f" providerId="ADAL" clId="{72023CAF-A285-4492-9965-A91A2A56BA3D}" dt="2024-12-03T13:16:33.351" v="6436" actId="1076"/>
          <ac:spMkLst>
            <pc:docMk/>
            <pc:sldMk cId="1416629247" sldId="293"/>
            <ac:spMk id="2" creationId="{EA1EAEC2-CCBF-DA16-4DF7-315B41246EA0}"/>
          </ac:spMkLst>
        </pc:spChg>
        <pc:spChg chg="mod">
          <ac:chgData name="Erhahiemen, Ebi" userId="f159cad7-f38e-400c-abb9-c47177e4599f" providerId="ADAL" clId="{72023CAF-A285-4492-9965-A91A2A56BA3D}" dt="2024-12-03T13:16:24.069" v="6435" actId="1076"/>
          <ac:spMkLst>
            <pc:docMk/>
            <pc:sldMk cId="1416629247" sldId="293"/>
            <ac:spMk id="3" creationId="{E3D3BFD7-427D-BDE5-A0F6-811FE1B055D4}"/>
          </ac:spMkLst>
        </pc:spChg>
        <pc:picChg chg="add del mod">
          <ac:chgData name="Erhahiemen, Ebi" userId="f159cad7-f38e-400c-abb9-c47177e4599f" providerId="ADAL" clId="{72023CAF-A285-4492-9965-A91A2A56BA3D}" dt="2024-11-25T11:29:46.102" v="5381" actId="478"/>
          <ac:picMkLst>
            <pc:docMk/>
            <pc:sldMk cId="1416629247" sldId="293"/>
            <ac:picMk id="4" creationId="{947461DB-B795-968D-4658-056E0B629767}"/>
          </ac:picMkLst>
        </pc:picChg>
        <pc:picChg chg="del">
          <ac:chgData name="Erhahiemen, Ebi" userId="f159cad7-f38e-400c-abb9-c47177e4599f" providerId="ADAL" clId="{72023CAF-A285-4492-9965-A91A2A56BA3D}" dt="2024-11-25T11:19:33.256" v="5356" actId="478"/>
          <ac:picMkLst>
            <pc:docMk/>
            <pc:sldMk cId="1416629247" sldId="293"/>
            <ac:picMk id="5" creationId="{2EC50F9E-FB74-CFE8-E665-3EAA38EA83D6}"/>
          </ac:picMkLst>
        </pc:pic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9EA0275-9292-4A4A-8CB2-5F096C686523}" type="doc">
      <dgm:prSet loTypeId="urn:microsoft.com/office/officeart/2005/8/layout/chevron2" loCatId="list" qsTypeId="urn:microsoft.com/office/officeart/2005/8/quickstyle/simple1" qsCatId="simple" csTypeId="urn:microsoft.com/office/officeart/2005/8/colors/accent1_2" csCatId="accent1" phldr="1"/>
      <dgm:spPr/>
      <dgm:t>
        <a:bodyPr/>
        <a:lstStyle/>
        <a:p>
          <a:endParaRPr lang="en-GB"/>
        </a:p>
      </dgm:t>
    </dgm:pt>
    <dgm:pt modelId="{28ACCBD6-0F47-4ED4-ADC8-EC108DE6DAA5}">
      <dgm:prSet phldrT="[Text]"/>
      <dgm:spPr/>
      <dgm:t>
        <a:bodyPr/>
        <a:lstStyle/>
        <a:p>
          <a:r>
            <a:rPr lang="en-GB"/>
            <a:t>Module 1</a:t>
          </a:r>
        </a:p>
      </dgm:t>
    </dgm:pt>
    <dgm:pt modelId="{0A6221BF-2B95-4C63-A931-B3CD56B6F294}" type="parTrans" cxnId="{D2C97CC9-99D8-40AC-8EBA-014DCBEAB069}">
      <dgm:prSet/>
      <dgm:spPr/>
      <dgm:t>
        <a:bodyPr/>
        <a:lstStyle/>
        <a:p>
          <a:endParaRPr lang="en-GB"/>
        </a:p>
      </dgm:t>
    </dgm:pt>
    <dgm:pt modelId="{F653FC98-81C1-4D7B-8FC5-BCBED18D9278}" type="sibTrans" cxnId="{D2C97CC9-99D8-40AC-8EBA-014DCBEAB069}">
      <dgm:prSet/>
      <dgm:spPr/>
      <dgm:t>
        <a:bodyPr/>
        <a:lstStyle/>
        <a:p>
          <a:endParaRPr lang="en-GB"/>
        </a:p>
      </dgm:t>
    </dgm:pt>
    <dgm:pt modelId="{B988FAF2-F890-49B9-BC0B-E97470AE69BE}">
      <dgm:prSet phldrT="[Text]"/>
      <dgm:spPr/>
      <dgm:t>
        <a:bodyPr/>
        <a:lstStyle/>
        <a:p>
          <a:r>
            <a:rPr lang="en-GB"/>
            <a:t>Neurodevelopmental approaches to learning</a:t>
          </a:r>
        </a:p>
      </dgm:t>
    </dgm:pt>
    <dgm:pt modelId="{1383B20B-26F5-4601-923D-A0548A16318A}" type="parTrans" cxnId="{CA4A86D9-B19F-412A-930A-9C001D8210F5}">
      <dgm:prSet/>
      <dgm:spPr/>
      <dgm:t>
        <a:bodyPr/>
        <a:lstStyle/>
        <a:p>
          <a:endParaRPr lang="en-GB"/>
        </a:p>
      </dgm:t>
    </dgm:pt>
    <dgm:pt modelId="{3A7F61C7-A1FA-438C-A20E-58DC0FB151F8}" type="sibTrans" cxnId="{CA4A86D9-B19F-412A-930A-9C001D8210F5}">
      <dgm:prSet/>
      <dgm:spPr/>
      <dgm:t>
        <a:bodyPr/>
        <a:lstStyle/>
        <a:p>
          <a:endParaRPr lang="en-GB"/>
        </a:p>
      </dgm:t>
    </dgm:pt>
    <dgm:pt modelId="{9B2F9EDD-8A52-4A85-984A-0BD8BC88774B}">
      <dgm:prSet phldrT="[Text]"/>
      <dgm:spPr/>
      <dgm:t>
        <a:bodyPr/>
        <a:lstStyle/>
        <a:p>
          <a:r>
            <a:rPr lang="en-GB"/>
            <a:t>Module 3</a:t>
          </a:r>
        </a:p>
      </dgm:t>
    </dgm:pt>
    <dgm:pt modelId="{F49B3FCF-D199-4585-B18A-CFC939ABBE08}" type="parTrans" cxnId="{A547148D-C8B4-4D21-80CC-5B0C58778D06}">
      <dgm:prSet/>
      <dgm:spPr/>
      <dgm:t>
        <a:bodyPr/>
        <a:lstStyle/>
        <a:p>
          <a:endParaRPr lang="en-GB"/>
        </a:p>
      </dgm:t>
    </dgm:pt>
    <dgm:pt modelId="{3D04F65F-CE57-4047-AC6B-29EEAD33019A}" type="sibTrans" cxnId="{A547148D-C8B4-4D21-80CC-5B0C58778D06}">
      <dgm:prSet/>
      <dgm:spPr/>
      <dgm:t>
        <a:bodyPr/>
        <a:lstStyle/>
        <a:p>
          <a:endParaRPr lang="en-GB"/>
        </a:p>
      </dgm:t>
    </dgm:pt>
    <dgm:pt modelId="{8C8778AE-4363-4622-81CA-6B014B2DFC1F}">
      <dgm:prSet phldrT="[Text]"/>
      <dgm:spPr/>
      <dgm:t>
        <a:bodyPr/>
        <a:lstStyle/>
        <a:p>
          <a:r>
            <a:rPr lang="en-GB"/>
            <a:t>Inclusive curriculums and the four pillars of an inclusive curriculum</a:t>
          </a:r>
        </a:p>
      </dgm:t>
    </dgm:pt>
    <dgm:pt modelId="{60D7D395-9CBA-459F-B67B-6B052BF49D04}" type="parTrans" cxnId="{53F166B5-CA62-4E42-ADD6-BB4A2D7041EF}">
      <dgm:prSet/>
      <dgm:spPr/>
      <dgm:t>
        <a:bodyPr/>
        <a:lstStyle/>
        <a:p>
          <a:endParaRPr lang="en-GB"/>
        </a:p>
      </dgm:t>
    </dgm:pt>
    <dgm:pt modelId="{3B4D1F85-9F01-4327-8E68-61B93D3F635B}" type="sibTrans" cxnId="{53F166B5-CA62-4E42-ADD6-BB4A2D7041EF}">
      <dgm:prSet/>
      <dgm:spPr/>
      <dgm:t>
        <a:bodyPr/>
        <a:lstStyle/>
        <a:p>
          <a:endParaRPr lang="en-GB"/>
        </a:p>
      </dgm:t>
    </dgm:pt>
    <dgm:pt modelId="{B09DA620-D064-444A-B0A6-577745C097DF}">
      <dgm:prSet phldrT="[Text]"/>
      <dgm:spPr/>
      <dgm:t>
        <a:bodyPr/>
        <a:lstStyle/>
        <a:p>
          <a:r>
            <a:rPr lang="en-GB"/>
            <a:t>Module 5</a:t>
          </a:r>
        </a:p>
      </dgm:t>
    </dgm:pt>
    <dgm:pt modelId="{39299056-8CFF-4332-AC65-281DCAA1B736}" type="parTrans" cxnId="{844F2114-D023-4D08-B3CB-7E4552678005}">
      <dgm:prSet/>
      <dgm:spPr/>
      <dgm:t>
        <a:bodyPr/>
        <a:lstStyle/>
        <a:p>
          <a:endParaRPr lang="en-GB"/>
        </a:p>
      </dgm:t>
    </dgm:pt>
    <dgm:pt modelId="{78A21113-8B64-4EB5-8A8C-935BEFF351D8}" type="sibTrans" cxnId="{844F2114-D023-4D08-B3CB-7E4552678005}">
      <dgm:prSet/>
      <dgm:spPr/>
      <dgm:t>
        <a:bodyPr/>
        <a:lstStyle/>
        <a:p>
          <a:endParaRPr lang="en-GB"/>
        </a:p>
      </dgm:t>
    </dgm:pt>
    <dgm:pt modelId="{042A4965-C8CE-40FE-A7ED-1433C502D241}">
      <dgm:prSet phldrT="[Text]"/>
      <dgm:spPr/>
      <dgm:t>
        <a:bodyPr/>
        <a:lstStyle/>
        <a:p>
          <a:r>
            <a:rPr lang="en-GB"/>
            <a:t>Relationships, behaviour and attendance, taking a neurodiversity affirming approach </a:t>
          </a:r>
        </a:p>
      </dgm:t>
    </dgm:pt>
    <dgm:pt modelId="{F61DD72C-3443-4A41-BBB0-0FE499B3EE1D}" type="parTrans" cxnId="{B1D83E36-58E6-42D1-9D7B-C38A7F95DBBF}">
      <dgm:prSet/>
      <dgm:spPr/>
      <dgm:t>
        <a:bodyPr/>
        <a:lstStyle/>
        <a:p>
          <a:endParaRPr lang="en-GB"/>
        </a:p>
      </dgm:t>
    </dgm:pt>
    <dgm:pt modelId="{F070FECB-8C8A-4D51-B18A-8BF5F31D4A0C}" type="sibTrans" cxnId="{B1D83E36-58E6-42D1-9D7B-C38A7F95DBBF}">
      <dgm:prSet/>
      <dgm:spPr/>
      <dgm:t>
        <a:bodyPr/>
        <a:lstStyle/>
        <a:p>
          <a:endParaRPr lang="en-GB"/>
        </a:p>
      </dgm:t>
    </dgm:pt>
    <dgm:pt modelId="{3D8B5669-9987-40C6-AE9E-F27CF07B845A}">
      <dgm:prSet/>
      <dgm:spPr/>
      <dgm:t>
        <a:bodyPr/>
        <a:lstStyle/>
        <a:p>
          <a:r>
            <a:rPr lang="en-GB"/>
            <a:t>Module 2</a:t>
          </a:r>
        </a:p>
      </dgm:t>
    </dgm:pt>
    <dgm:pt modelId="{C3BB4488-0C2C-405E-A767-7D9694F91B07}" type="parTrans" cxnId="{45B5140E-781B-481A-9F2D-84F0A4355B1A}">
      <dgm:prSet/>
      <dgm:spPr/>
      <dgm:t>
        <a:bodyPr/>
        <a:lstStyle/>
        <a:p>
          <a:endParaRPr lang="en-GB"/>
        </a:p>
      </dgm:t>
    </dgm:pt>
    <dgm:pt modelId="{E1513D00-4BE4-4027-8D87-62479AB66AAF}" type="sibTrans" cxnId="{45B5140E-781B-481A-9F2D-84F0A4355B1A}">
      <dgm:prSet/>
      <dgm:spPr/>
      <dgm:t>
        <a:bodyPr/>
        <a:lstStyle/>
        <a:p>
          <a:endParaRPr lang="en-GB"/>
        </a:p>
      </dgm:t>
    </dgm:pt>
    <dgm:pt modelId="{2ACAFBA3-5CE6-49E5-90DD-CA961A973C58}">
      <dgm:prSet/>
      <dgm:spPr/>
      <dgm:t>
        <a:bodyPr/>
        <a:lstStyle/>
        <a:p>
          <a:r>
            <a:rPr lang="en-GB"/>
            <a:t>Module 4</a:t>
          </a:r>
        </a:p>
      </dgm:t>
    </dgm:pt>
    <dgm:pt modelId="{37FB5BCA-4E98-4703-A66B-BBF95998003C}" type="parTrans" cxnId="{A24F90A7-F2DC-4790-A5BF-3FA5A32956AD}">
      <dgm:prSet/>
      <dgm:spPr/>
      <dgm:t>
        <a:bodyPr/>
        <a:lstStyle/>
        <a:p>
          <a:endParaRPr lang="en-GB"/>
        </a:p>
      </dgm:t>
    </dgm:pt>
    <dgm:pt modelId="{3C937AE7-BF3E-43B9-865E-BF08D02C4A7E}" type="sibTrans" cxnId="{A24F90A7-F2DC-4790-A5BF-3FA5A32956AD}">
      <dgm:prSet/>
      <dgm:spPr/>
      <dgm:t>
        <a:bodyPr/>
        <a:lstStyle/>
        <a:p>
          <a:endParaRPr lang="en-GB"/>
        </a:p>
      </dgm:t>
    </dgm:pt>
    <dgm:pt modelId="{162F1132-99FE-467B-89BB-49B2107B39E5}">
      <dgm:prSet/>
      <dgm:spPr/>
      <dgm:t>
        <a:bodyPr/>
        <a:lstStyle/>
        <a:p>
          <a:r>
            <a:rPr lang="en-GB" dirty="0"/>
            <a:t>Inclusive teaching and strategies that will extend and support</a:t>
          </a:r>
        </a:p>
      </dgm:t>
    </dgm:pt>
    <dgm:pt modelId="{23D6371B-D1D0-4113-A60E-6B83ADB0C122}" type="parTrans" cxnId="{85155966-5941-4800-AA00-C301E18924DC}">
      <dgm:prSet/>
      <dgm:spPr/>
      <dgm:t>
        <a:bodyPr/>
        <a:lstStyle/>
        <a:p>
          <a:endParaRPr lang="en-GB"/>
        </a:p>
      </dgm:t>
    </dgm:pt>
    <dgm:pt modelId="{1EA9F599-4788-4AFC-BFE3-D352656641F6}" type="sibTrans" cxnId="{85155966-5941-4800-AA00-C301E18924DC}">
      <dgm:prSet/>
      <dgm:spPr/>
      <dgm:t>
        <a:bodyPr/>
        <a:lstStyle/>
        <a:p>
          <a:endParaRPr lang="en-GB"/>
        </a:p>
      </dgm:t>
    </dgm:pt>
    <dgm:pt modelId="{C4978711-B9B7-4D8B-8D89-34E06066AF32}">
      <dgm:prSet/>
      <dgm:spPr/>
      <dgm:t>
        <a:bodyPr/>
        <a:lstStyle/>
        <a:p>
          <a:r>
            <a:rPr lang="en-GB"/>
            <a:t>Inclusive learning environments </a:t>
          </a:r>
        </a:p>
      </dgm:t>
    </dgm:pt>
    <dgm:pt modelId="{B57F9085-EF08-49D5-BCFF-646281700E21}" type="parTrans" cxnId="{5AB7943D-B4A8-4971-A805-02FDB92BF0FC}">
      <dgm:prSet/>
      <dgm:spPr/>
      <dgm:t>
        <a:bodyPr/>
        <a:lstStyle/>
        <a:p>
          <a:endParaRPr lang="en-GB"/>
        </a:p>
      </dgm:t>
    </dgm:pt>
    <dgm:pt modelId="{FB10FFAC-D85F-4059-9486-0F4B39476234}" type="sibTrans" cxnId="{5AB7943D-B4A8-4971-A805-02FDB92BF0FC}">
      <dgm:prSet/>
      <dgm:spPr/>
      <dgm:t>
        <a:bodyPr/>
        <a:lstStyle/>
        <a:p>
          <a:endParaRPr lang="en-GB"/>
        </a:p>
      </dgm:t>
    </dgm:pt>
    <dgm:pt modelId="{7BEA3687-C7E7-4496-8489-61DA8FFA73D3}" type="pres">
      <dgm:prSet presAssocID="{39EA0275-9292-4A4A-8CB2-5F096C686523}" presName="linearFlow" presStyleCnt="0">
        <dgm:presLayoutVars>
          <dgm:dir/>
          <dgm:animLvl val="lvl"/>
          <dgm:resizeHandles val="exact"/>
        </dgm:presLayoutVars>
      </dgm:prSet>
      <dgm:spPr/>
    </dgm:pt>
    <dgm:pt modelId="{B04D72BC-AB22-459C-B0F1-69F41FBE9C2D}" type="pres">
      <dgm:prSet presAssocID="{28ACCBD6-0F47-4ED4-ADC8-EC108DE6DAA5}" presName="composite" presStyleCnt="0"/>
      <dgm:spPr/>
    </dgm:pt>
    <dgm:pt modelId="{6032042E-0D64-4329-BF6D-846913A4EB91}" type="pres">
      <dgm:prSet presAssocID="{28ACCBD6-0F47-4ED4-ADC8-EC108DE6DAA5}" presName="parentText" presStyleLbl="alignNode1" presStyleIdx="0" presStyleCnt="5">
        <dgm:presLayoutVars>
          <dgm:chMax val="1"/>
          <dgm:bulletEnabled val="1"/>
        </dgm:presLayoutVars>
      </dgm:prSet>
      <dgm:spPr/>
    </dgm:pt>
    <dgm:pt modelId="{86F31993-553C-4193-ADDD-101D2B559039}" type="pres">
      <dgm:prSet presAssocID="{28ACCBD6-0F47-4ED4-ADC8-EC108DE6DAA5}" presName="descendantText" presStyleLbl="alignAcc1" presStyleIdx="0" presStyleCnt="5" custLinFactNeighborX="-284" custLinFactNeighborY="9053">
        <dgm:presLayoutVars>
          <dgm:bulletEnabled val="1"/>
        </dgm:presLayoutVars>
      </dgm:prSet>
      <dgm:spPr/>
    </dgm:pt>
    <dgm:pt modelId="{1676BE29-6D3E-4E60-BB32-C03A289EAE39}" type="pres">
      <dgm:prSet presAssocID="{F653FC98-81C1-4D7B-8FC5-BCBED18D9278}" presName="sp" presStyleCnt="0"/>
      <dgm:spPr/>
    </dgm:pt>
    <dgm:pt modelId="{88C84214-948F-4485-A197-03063B4E219B}" type="pres">
      <dgm:prSet presAssocID="{3D8B5669-9987-40C6-AE9E-F27CF07B845A}" presName="composite" presStyleCnt="0"/>
      <dgm:spPr/>
    </dgm:pt>
    <dgm:pt modelId="{8A5DE015-F255-4BDA-AA5D-6C141294DAC8}" type="pres">
      <dgm:prSet presAssocID="{3D8B5669-9987-40C6-AE9E-F27CF07B845A}" presName="parentText" presStyleLbl="alignNode1" presStyleIdx="1" presStyleCnt="5">
        <dgm:presLayoutVars>
          <dgm:chMax val="1"/>
          <dgm:bulletEnabled val="1"/>
        </dgm:presLayoutVars>
      </dgm:prSet>
      <dgm:spPr/>
    </dgm:pt>
    <dgm:pt modelId="{91DDAE8A-2380-42A2-8206-AEC03848EC72}" type="pres">
      <dgm:prSet presAssocID="{3D8B5669-9987-40C6-AE9E-F27CF07B845A}" presName="descendantText" presStyleLbl="alignAcc1" presStyleIdx="1" presStyleCnt="5">
        <dgm:presLayoutVars>
          <dgm:bulletEnabled val="1"/>
        </dgm:presLayoutVars>
      </dgm:prSet>
      <dgm:spPr/>
    </dgm:pt>
    <dgm:pt modelId="{FA0AA637-27CB-4D07-B090-813D5F578D7B}" type="pres">
      <dgm:prSet presAssocID="{E1513D00-4BE4-4027-8D87-62479AB66AAF}" presName="sp" presStyleCnt="0"/>
      <dgm:spPr/>
    </dgm:pt>
    <dgm:pt modelId="{6B42FF22-BA3D-478D-A7AC-3B5E75DAAC21}" type="pres">
      <dgm:prSet presAssocID="{9B2F9EDD-8A52-4A85-984A-0BD8BC88774B}" presName="composite" presStyleCnt="0"/>
      <dgm:spPr/>
    </dgm:pt>
    <dgm:pt modelId="{E0B0DEFA-C519-4D18-AABB-F82E429DA8DF}" type="pres">
      <dgm:prSet presAssocID="{9B2F9EDD-8A52-4A85-984A-0BD8BC88774B}" presName="parentText" presStyleLbl="alignNode1" presStyleIdx="2" presStyleCnt="5">
        <dgm:presLayoutVars>
          <dgm:chMax val="1"/>
          <dgm:bulletEnabled val="1"/>
        </dgm:presLayoutVars>
      </dgm:prSet>
      <dgm:spPr/>
    </dgm:pt>
    <dgm:pt modelId="{B31E5BA1-A55A-4732-A22A-212C3D97560B}" type="pres">
      <dgm:prSet presAssocID="{9B2F9EDD-8A52-4A85-984A-0BD8BC88774B}" presName="descendantText" presStyleLbl="alignAcc1" presStyleIdx="2" presStyleCnt="5">
        <dgm:presLayoutVars>
          <dgm:bulletEnabled val="1"/>
        </dgm:presLayoutVars>
      </dgm:prSet>
      <dgm:spPr/>
    </dgm:pt>
    <dgm:pt modelId="{96DB8CC8-603A-4F6F-94CF-3455D85DA354}" type="pres">
      <dgm:prSet presAssocID="{3D04F65F-CE57-4047-AC6B-29EEAD33019A}" presName="sp" presStyleCnt="0"/>
      <dgm:spPr/>
    </dgm:pt>
    <dgm:pt modelId="{8924EC4E-B4F2-4711-8EC7-BAF687F18224}" type="pres">
      <dgm:prSet presAssocID="{2ACAFBA3-5CE6-49E5-90DD-CA961A973C58}" presName="composite" presStyleCnt="0"/>
      <dgm:spPr/>
    </dgm:pt>
    <dgm:pt modelId="{21DF59AF-8932-41D9-BC2F-BD149A5F29F1}" type="pres">
      <dgm:prSet presAssocID="{2ACAFBA3-5CE6-49E5-90DD-CA961A973C58}" presName="parentText" presStyleLbl="alignNode1" presStyleIdx="3" presStyleCnt="5">
        <dgm:presLayoutVars>
          <dgm:chMax val="1"/>
          <dgm:bulletEnabled val="1"/>
        </dgm:presLayoutVars>
      </dgm:prSet>
      <dgm:spPr/>
    </dgm:pt>
    <dgm:pt modelId="{B2268D3F-33E2-4C56-BE15-D49A38E77BAA}" type="pres">
      <dgm:prSet presAssocID="{2ACAFBA3-5CE6-49E5-90DD-CA961A973C58}" presName="descendantText" presStyleLbl="alignAcc1" presStyleIdx="3" presStyleCnt="5">
        <dgm:presLayoutVars>
          <dgm:bulletEnabled val="1"/>
        </dgm:presLayoutVars>
      </dgm:prSet>
      <dgm:spPr/>
    </dgm:pt>
    <dgm:pt modelId="{17157CF1-CFFC-4B1E-8292-04648361C5F6}" type="pres">
      <dgm:prSet presAssocID="{3C937AE7-BF3E-43B9-865E-BF08D02C4A7E}" presName="sp" presStyleCnt="0"/>
      <dgm:spPr/>
    </dgm:pt>
    <dgm:pt modelId="{D97CDB53-990D-46C8-B4C0-60B6CA710DE0}" type="pres">
      <dgm:prSet presAssocID="{B09DA620-D064-444A-B0A6-577745C097DF}" presName="composite" presStyleCnt="0"/>
      <dgm:spPr/>
    </dgm:pt>
    <dgm:pt modelId="{C2BECB2F-A4DA-4A17-BFC6-D15ECBDAB924}" type="pres">
      <dgm:prSet presAssocID="{B09DA620-D064-444A-B0A6-577745C097DF}" presName="parentText" presStyleLbl="alignNode1" presStyleIdx="4" presStyleCnt="5">
        <dgm:presLayoutVars>
          <dgm:chMax val="1"/>
          <dgm:bulletEnabled val="1"/>
        </dgm:presLayoutVars>
      </dgm:prSet>
      <dgm:spPr/>
    </dgm:pt>
    <dgm:pt modelId="{4CE376DA-7898-4F7B-9F44-033849C80720}" type="pres">
      <dgm:prSet presAssocID="{B09DA620-D064-444A-B0A6-577745C097DF}" presName="descendantText" presStyleLbl="alignAcc1" presStyleIdx="4" presStyleCnt="5">
        <dgm:presLayoutVars>
          <dgm:bulletEnabled val="1"/>
        </dgm:presLayoutVars>
      </dgm:prSet>
      <dgm:spPr/>
    </dgm:pt>
  </dgm:ptLst>
  <dgm:cxnLst>
    <dgm:cxn modelId="{A592FF01-EBF3-4BAA-B505-10E1EFB8100F}" type="presOf" srcId="{042A4965-C8CE-40FE-A7ED-1433C502D241}" destId="{4CE376DA-7898-4F7B-9F44-033849C80720}" srcOrd="0" destOrd="0" presId="urn:microsoft.com/office/officeart/2005/8/layout/chevron2"/>
    <dgm:cxn modelId="{45B5140E-781B-481A-9F2D-84F0A4355B1A}" srcId="{39EA0275-9292-4A4A-8CB2-5F096C686523}" destId="{3D8B5669-9987-40C6-AE9E-F27CF07B845A}" srcOrd="1" destOrd="0" parTransId="{C3BB4488-0C2C-405E-A767-7D9694F91B07}" sibTransId="{E1513D00-4BE4-4027-8D87-62479AB66AAF}"/>
    <dgm:cxn modelId="{844F2114-D023-4D08-B3CB-7E4552678005}" srcId="{39EA0275-9292-4A4A-8CB2-5F096C686523}" destId="{B09DA620-D064-444A-B0A6-577745C097DF}" srcOrd="4" destOrd="0" parTransId="{39299056-8CFF-4332-AC65-281DCAA1B736}" sibTransId="{78A21113-8B64-4EB5-8A8C-935BEFF351D8}"/>
    <dgm:cxn modelId="{3EF9791A-10C8-49B9-8C98-799394DB1A47}" type="presOf" srcId="{B988FAF2-F890-49B9-BC0B-E97470AE69BE}" destId="{86F31993-553C-4193-ADDD-101D2B559039}" srcOrd="0" destOrd="0" presId="urn:microsoft.com/office/officeart/2005/8/layout/chevron2"/>
    <dgm:cxn modelId="{CF27A624-5934-4B5C-AD83-BB1D972C8678}" type="presOf" srcId="{28ACCBD6-0F47-4ED4-ADC8-EC108DE6DAA5}" destId="{6032042E-0D64-4329-BF6D-846913A4EB91}" srcOrd="0" destOrd="0" presId="urn:microsoft.com/office/officeart/2005/8/layout/chevron2"/>
    <dgm:cxn modelId="{B1D83E36-58E6-42D1-9D7B-C38A7F95DBBF}" srcId="{B09DA620-D064-444A-B0A6-577745C097DF}" destId="{042A4965-C8CE-40FE-A7ED-1433C502D241}" srcOrd="0" destOrd="0" parTransId="{F61DD72C-3443-4A41-BBB0-0FE499B3EE1D}" sibTransId="{F070FECB-8C8A-4D51-B18A-8BF5F31D4A0C}"/>
    <dgm:cxn modelId="{5AB7943D-B4A8-4971-A805-02FDB92BF0FC}" srcId="{2ACAFBA3-5CE6-49E5-90DD-CA961A973C58}" destId="{C4978711-B9B7-4D8B-8D89-34E06066AF32}" srcOrd="0" destOrd="0" parTransId="{B57F9085-EF08-49D5-BCFF-646281700E21}" sibTransId="{FB10FFAC-D85F-4059-9486-0F4B39476234}"/>
    <dgm:cxn modelId="{FC476B40-4350-42B1-A699-AC722479C7BA}" type="presOf" srcId="{39EA0275-9292-4A4A-8CB2-5F096C686523}" destId="{7BEA3687-C7E7-4496-8489-61DA8FFA73D3}" srcOrd="0" destOrd="0" presId="urn:microsoft.com/office/officeart/2005/8/layout/chevron2"/>
    <dgm:cxn modelId="{5E4EEF5D-1986-46B9-93AC-F99B089545F8}" type="presOf" srcId="{B09DA620-D064-444A-B0A6-577745C097DF}" destId="{C2BECB2F-A4DA-4A17-BFC6-D15ECBDAB924}" srcOrd="0" destOrd="0" presId="urn:microsoft.com/office/officeart/2005/8/layout/chevron2"/>
    <dgm:cxn modelId="{85155966-5941-4800-AA00-C301E18924DC}" srcId="{3D8B5669-9987-40C6-AE9E-F27CF07B845A}" destId="{162F1132-99FE-467B-89BB-49B2107B39E5}" srcOrd="0" destOrd="0" parTransId="{23D6371B-D1D0-4113-A60E-6B83ADB0C122}" sibTransId="{1EA9F599-4788-4AFC-BFE3-D352656641F6}"/>
    <dgm:cxn modelId="{6227AC6E-4FB1-4513-8F22-080C3C97D56D}" type="presOf" srcId="{162F1132-99FE-467B-89BB-49B2107B39E5}" destId="{91DDAE8A-2380-42A2-8206-AEC03848EC72}" srcOrd="0" destOrd="0" presId="urn:microsoft.com/office/officeart/2005/8/layout/chevron2"/>
    <dgm:cxn modelId="{18164688-C344-4654-934A-A759FB04A622}" type="presOf" srcId="{9B2F9EDD-8A52-4A85-984A-0BD8BC88774B}" destId="{E0B0DEFA-C519-4D18-AABB-F82E429DA8DF}" srcOrd="0" destOrd="0" presId="urn:microsoft.com/office/officeart/2005/8/layout/chevron2"/>
    <dgm:cxn modelId="{A547148D-C8B4-4D21-80CC-5B0C58778D06}" srcId="{39EA0275-9292-4A4A-8CB2-5F096C686523}" destId="{9B2F9EDD-8A52-4A85-984A-0BD8BC88774B}" srcOrd="2" destOrd="0" parTransId="{F49B3FCF-D199-4585-B18A-CFC939ABBE08}" sibTransId="{3D04F65F-CE57-4047-AC6B-29EEAD33019A}"/>
    <dgm:cxn modelId="{8712D299-E09C-44B2-9B7C-7FCB1E56DA1E}" type="presOf" srcId="{8C8778AE-4363-4622-81CA-6B014B2DFC1F}" destId="{B31E5BA1-A55A-4732-A22A-212C3D97560B}" srcOrd="0" destOrd="0" presId="urn:microsoft.com/office/officeart/2005/8/layout/chevron2"/>
    <dgm:cxn modelId="{A24F90A7-F2DC-4790-A5BF-3FA5A32956AD}" srcId="{39EA0275-9292-4A4A-8CB2-5F096C686523}" destId="{2ACAFBA3-5CE6-49E5-90DD-CA961A973C58}" srcOrd="3" destOrd="0" parTransId="{37FB5BCA-4E98-4703-A66B-BBF95998003C}" sibTransId="{3C937AE7-BF3E-43B9-865E-BF08D02C4A7E}"/>
    <dgm:cxn modelId="{53F166B5-CA62-4E42-ADD6-BB4A2D7041EF}" srcId="{9B2F9EDD-8A52-4A85-984A-0BD8BC88774B}" destId="{8C8778AE-4363-4622-81CA-6B014B2DFC1F}" srcOrd="0" destOrd="0" parTransId="{60D7D395-9CBA-459F-B67B-6B052BF49D04}" sibTransId="{3B4D1F85-9F01-4327-8E68-61B93D3F635B}"/>
    <dgm:cxn modelId="{B63A5DC7-5031-436B-B938-381555E6FC1D}" type="presOf" srcId="{2ACAFBA3-5CE6-49E5-90DD-CA961A973C58}" destId="{21DF59AF-8932-41D9-BC2F-BD149A5F29F1}" srcOrd="0" destOrd="0" presId="urn:microsoft.com/office/officeart/2005/8/layout/chevron2"/>
    <dgm:cxn modelId="{1699A2C7-F84A-46A6-BBE9-B84BB60C5DF9}" type="presOf" srcId="{C4978711-B9B7-4D8B-8D89-34E06066AF32}" destId="{B2268D3F-33E2-4C56-BE15-D49A38E77BAA}" srcOrd="0" destOrd="0" presId="urn:microsoft.com/office/officeart/2005/8/layout/chevron2"/>
    <dgm:cxn modelId="{D2C97CC9-99D8-40AC-8EBA-014DCBEAB069}" srcId="{39EA0275-9292-4A4A-8CB2-5F096C686523}" destId="{28ACCBD6-0F47-4ED4-ADC8-EC108DE6DAA5}" srcOrd="0" destOrd="0" parTransId="{0A6221BF-2B95-4C63-A931-B3CD56B6F294}" sibTransId="{F653FC98-81C1-4D7B-8FC5-BCBED18D9278}"/>
    <dgm:cxn modelId="{3317FED1-1322-492B-A268-8E6A772098BA}" type="presOf" srcId="{3D8B5669-9987-40C6-AE9E-F27CF07B845A}" destId="{8A5DE015-F255-4BDA-AA5D-6C141294DAC8}" srcOrd="0" destOrd="0" presId="urn:microsoft.com/office/officeart/2005/8/layout/chevron2"/>
    <dgm:cxn modelId="{CA4A86D9-B19F-412A-930A-9C001D8210F5}" srcId="{28ACCBD6-0F47-4ED4-ADC8-EC108DE6DAA5}" destId="{B988FAF2-F890-49B9-BC0B-E97470AE69BE}" srcOrd="0" destOrd="0" parTransId="{1383B20B-26F5-4601-923D-A0548A16318A}" sibTransId="{3A7F61C7-A1FA-438C-A20E-58DC0FB151F8}"/>
    <dgm:cxn modelId="{B5961F58-5CCC-4E9D-8FCB-AB5700C18DC6}" type="presParOf" srcId="{7BEA3687-C7E7-4496-8489-61DA8FFA73D3}" destId="{B04D72BC-AB22-459C-B0F1-69F41FBE9C2D}" srcOrd="0" destOrd="0" presId="urn:microsoft.com/office/officeart/2005/8/layout/chevron2"/>
    <dgm:cxn modelId="{FC2841E1-A009-4EB6-AE93-A8B67A19403E}" type="presParOf" srcId="{B04D72BC-AB22-459C-B0F1-69F41FBE9C2D}" destId="{6032042E-0D64-4329-BF6D-846913A4EB91}" srcOrd="0" destOrd="0" presId="urn:microsoft.com/office/officeart/2005/8/layout/chevron2"/>
    <dgm:cxn modelId="{382E6DFB-81C0-407A-95DD-21E5A18241A3}" type="presParOf" srcId="{B04D72BC-AB22-459C-B0F1-69F41FBE9C2D}" destId="{86F31993-553C-4193-ADDD-101D2B559039}" srcOrd="1" destOrd="0" presId="urn:microsoft.com/office/officeart/2005/8/layout/chevron2"/>
    <dgm:cxn modelId="{18FE07E1-6F76-4765-91CD-6E42C04AB4A1}" type="presParOf" srcId="{7BEA3687-C7E7-4496-8489-61DA8FFA73D3}" destId="{1676BE29-6D3E-4E60-BB32-C03A289EAE39}" srcOrd="1" destOrd="0" presId="urn:microsoft.com/office/officeart/2005/8/layout/chevron2"/>
    <dgm:cxn modelId="{E537E6CA-D5B7-45CF-A8D9-C30A214D0230}" type="presParOf" srcId="{7BEA3687-C7E7-4496-8489-61DA8FFA73D3}" destId="{88C84214-948F-4485-A197-03063B4E219B}" srcOrd="2" destOrd="0" presId="urn:microsoft.com/office/officeart/2005/8/layout/chevron2"/>
    <dgm:cxn modelId="{657ABDDC-284E-4B4F-9C61-F85A41A6A25E}" type="presParOf" srcId="{88C84214-948F-4485-A197-03063B4E219B}" destId="{8A5DE015-F255-4BDA-AA5D-6C141294DAC8}" srcOrd="0" destOrd="0" presId="urn:microsoft.com/office/officeart/2005/8/layout/chevron2"/>
    <dgm:cxn modelId="{7F2C44CD-BB89-4677-9F76-D6373A04B115}" type="presParOf" srcId="{88C84214-948F-4485-A197-03063B4E219B}" destId="{91DDAE8A-2380-42A2-8206-AEC03848EC72}" srcOrd="1" destOrd="0" presId="urn:microsoft.com/office/officeart/2005/8/layout/chevron2"/>
    <dgm:cxn modelId="{8074E616-52C3-49E8-90BD-27F7576153B4}" type="presParOf" srcId="{7BEA3687-C7E7-4496-8489-61DA8FFA73D3}" destId="{FA0AA637-27CB-4D07-B090-813D5F578D7B}" srcOrd="3" destOrd="0" presId="urn:microsoft.com/office/officeart/2005/8/layout/chevron2"/>
    <dgm:cxn modelId="{59BCDD20-E572-4725-8134-1DD0F69152E2}" type="presParOf" srcId="{7BEA3687-C7E7-4496-8489-61DA8FFA73D3}" destId="{6B42FF22-BA3D-478D-A7AC-3B5E75DAAC21}" srcOrd="4" destOrd="0" presId="urn:microsoft.com/office/officeart/2005/8/layout/chevron2"/>
    <dgm:cxn modelId="{46D488A4-5893-4E45-8325-6AC5D2F8EF64}" type="presParOf" srcId="{6B42FF22-BA3D-478D-A7AC-3B5E75DAAC21}" destId="{E0B0DEFA-C519-4D18-AABB-F82E429DA8DF}" srcOrd="0" destOrd="0" presId="urn:microsoft.com/office/officeart/2005/8/layout/chevron2"/>
    <dgm:cxn modelId="{ECAB006E-DD26-4567-BCA3-047403626B1E}" type="presParOf" srcId="{6B42FF22-BA3D-478D-A7AC-3B5E75DAAC21}" destId="{B31E5BA1-A55A-4732-A22A-212C3D97560B}" srcOrd="1" destOrd="0" presId="urn:microsoft.com/office/officeart/2005/8/layout/chevron2"/>
    <dgm:cxn modelId="{1BCEB0F7-4575-4D09-A140-8C02590DF105}" type="presParOf" srcId="{7BEA3687-C7E7-4496-8489-61DA8FFA73D3}" destId="{96DB8CC8-603A-4F6F-94CF-3455D85DA354}" srcOrd="5" destOrd="0" presId="urn:microsoft.com/office/officeart/2005/8/layout/chevron2"/>
    <dgm:cxn modelId="{6D31FF05-842C-4CBB-B0FD-D6F42F4EA9E3}" type="presParOf" srcId="{7BEA3687-C7E7-4496-8489-61DA8FFA73D3}" destId="{8924EC4E-B4F2-4711-8EC7-BAF687F18224}" srcOrd="6" destOrd="0" presId="urn:microsoft.com/office/officeart/2005/8/layout/chevron2"/>
    <dgm:cxn modelId="{9C1933A1-C4D4-4555-A79B-6452A28D0625}" type="presParOf" srcId="{8924EC4E-B4F2-4711-8EC7-BAF687F18224}" destId="{21DF59AF-8932-41D9-BC2F-BD149A5F29F1}" srcOrd="0" destOrd="0" presId="urn:microsoft.com/office/officeart/2005/8/layout/chevron2"/>
    <dgm:cxn modelId="{E03E2E58-BD36-4E4B-923A-2EB9384D68EE}" type="presParOf" srcId="{8924EC4E-B4F2-4711-8EC7-BAF687F18224}" destId="{B2268D3F-33E2-4C56-BE15-D49A38E77BAA}" srcOrd="1" destOrd="0" presId="urn:microsoft.com/office/officeart/2005/8/layout/chevron2"/>
    <dgm:cxn modelId="{73F4B78B-6C33-43F7-BAA5-C070954FFCF2}" type="presParOf" srcId="{7BEA3687-C7E7-4496-8489-61DA8FFA73D3}" destId="{17157CF1-CFFC-4B1E-8292-04648361C5F6}" srcOrd="7" destOrd="0" presId="urn:microsoft.com/office/officeart/2005/8/layout/chevron2"/>
    <dgm:cxn modelId="{F8F96803-0B18-4613-AE8A-240F98265C52}" type="presParOf" srcId="{7BEA3687-C7E7-4496-8489-61DA8FFA73D3}" destId="{D97CDB53-990D-46C8-B4C0-60B6CA710DE0}" srcOrd="8" destOrd="0" presId="urn:microsoft.com/office/officeart/2005/8/layout/chevron2"/>
    <dgm:cxn modelId="{A9591D96-1FD6-4BB9-BF2B-C5AB9E0345EE}" type="presParOf" srcId="{D97CDB53-990D-46C8-B4C0-60B6CA710DE0}" destId="{C2BECB2F-A4DA-4A17-BFC6-D15ECBDAB924}" srcOrd="0" destOrd="0" presId="urn:microsoft.com/office/officeart/2005/8/layout/chevron2"/>
    <dgm:cxn modelId="{B1048CF9-92C7-4820-8C9D-25F9A923EF4B}" type="presParOf" srcId="{D97CDB53-990D-46C8-B4C0-60B6CA710DE0}" destId="{4CE376DA-7898-4F7B-9F44-033849C80720}" srcOrd="1" destOrd="0" presId="urn:microsoft.com/office/officeart/2005/8/layout/chevron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032042E-0D64-4329-BF6D-846913A4EB91}">
      <dsp:nvSpPr>
        <dsp:cNvPr id="0" name=""/>
        <dsp:cNvSpPr/>
      </dsp:nvSpPr>
      <dsp:spPr>
        <a:xfrm rot="5400000">
          <a:off x="-298781" y="299442"/>
          <a:ext cx="1991875" cy="1394312"/>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1155700">
            <a:lnSpc>
              <a:spcPct val="90000"/>
            </a:lnSpc>
            <a:spcBef>
              <a:spcPct val="0"/>
            </a:spcBef>
            <a:spcAft>
              <a:spcPct val="35000"/>
            </a:spcAft>
            <a:buNone/>
          </a:pPr>
          <a:r>
            <a:rPr lang="en-GB" sz="2600" kern="1200"/>
            <a:t>Module 1</a:t>
          </a:r>
        </a:p>
      </dsp:txBody>
      <dsp:txXfrm rot="-5400000">
        <a:off x="1" y="697816"/>
        <a:ext cx="1394312" cy="597563"/>
      </dsp:txXfrm>
    </dsp:sp>
    <dsp:sp modelId="{86F31993-553C-4193-ADDD-101D2B559039}">
      <dsp:nvSpPr>
        <dsp:cNvPr id="0" name=""/>
        <dsp:cNvSpPr/>
      </dsp:nvSpPr>
      <dsp:spPr>
        <a:xfrm rot="5400000">
          <a:off x="3934534" y="-2440559"/>
          <a:ext cx="1294718" cy="6411581"/>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9136" tIns="17780" rIns="17780" bIns="17780" numCol="1" spcCol="1270" anchor="ctr" anchorCtr="0">
          <a:noAutofit/>
        </a:bodyPr>
        <a:lstStyle/>
        <a:p>
          <a:pPr marL="285750" lvl="1" indent="-285750" algn="l" defTabSz="1244600">
            <a:lnSpc>
              <a:spcPct val="90000"/>
            </a:lnSpc>
            <a:spcBef>
              <a:spcPct val="0"/>
            </a:spcBef>
            <a:spcAft>
              <a:spcPct val="15000"/>
            </a:spcAft>
            <a:buChar char="•"/>
          </a:pPr>
          <a:r>
            <a:rPr lang="en-GB" sz="2800" kern="1200"/>
            <a:t>Neurodevelopmental approaches to learning</a:t>
          </a:r>
        </a:p>
      </dsp:txBody>
      <dsp:txXfrm rot="-5400000">
        <a:off x="1376103" y="181075"/>
        <a:ext cx="6348378" cy="1168312"/>
      </dsp:txXfrm>
    </dsp:sp>
    <dsp:sp modelId="{8A5DE015-F255-4BDA-AA5D-6C141294DAC8}">
      <dsp:nvSpPr>
        <dsp:cNvPr id="0" name=""/>
        <dsp:cNvSpPr/>
      </dsp:nvSpPr>
      <dsp:spPr>
        <a:xfrm rot="5400000">
          <a:off x="-298781" y="2177407"/>
          <a:ext cx="1991875" cy="1394312"/>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1155700">
            <a:lnSpc>
              <a:spcPct val="90000"/>
            </a:lnSpc>
            <a:spcBef>
              <a:spcPct val="0"/>
            </a:spcBef>
            <a:spcAft>
              <a:spcPct val="35000"/>
            </a:spcAft>
            <a:buNone/>
          </a:pPr>
          <a:r>
            <a:rPr lang="en-GB" sz="2600" kern="1200"/>
            <a:t>Module 2</a:t>
          </a:r>
        </a:p>
      </dsp:txBody>
      <dsp:txXfrm rot="-5400000">
        <a:off x="1" y="2575781"/>
        <a:ext cx="1394312" cy="597563"/>
      </dsp:txXfrm>
    </dsp:sp>
    <dsp:sp modelId="{91DDAE8A-2380-42A2-8206-AEC03848EC72}">
      <dsp:nvSpPr>
        <dsp:cNvPr id="0" name=""/>
        <dsp:cNvSpPr/>
      </dsp:nvSpPr>
      <dsp:spPr>
        <a:xfrm rot="5400000">
          <a:off x="3952743" y="-679805"/>
          <a:ext cx="1294718" cy="6411581"/>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9136" tIns="17780" rIns="17780" bIns="17780" numCol="1" spcCol="1270" anchor="ctr" anchorCtr="0">
          <a:noAutofit/>
        </a:bodyPr>
        <a:lstStyle/>
        <a:p>
          <a:pPr marL="285750" lvl="1" indent="-285750" algn="l" defTabSz="1244600">
            <a:lnSpc>
              <a:spcPct val="90000"/>
            </a:lnSpc>
            <a:spcBef>
              <a:spcPct val="0"/>
            </a:spcBef>
            <a:spcAft>
              <a:spcPct val="15000"/>
            </a:spcAft>
            <a:buChar char="•"/>
          </a:pPr>
          <a:r>
            <a:rPr lang="en-GB" sz="2800" kern="1200" dirty="0"/>
            <a:t>Inclusive teaching and strategies that will extend and support</a:t>
          </a:r>
        </a:p>
      </dsp:txBody>
      <dsp:txXfrm rot="-5400000">
        <a:off x="1394312" y="1941829"/>
        <a:ext cx="6348378" cy="1168312"/>
      </dsp:txXfrm>
    </dsp:sp>
    <dsp:sp modelId="{E0B0DEFA-C519-4D18-AABB-F82E429DA8DF}">
      <dsp:nvSpPr>
        <dsp:cNvPr id="0" name=""/>
        <dsp:cNvSpPr/>
      </dsp:nvSpPr>
      <dsp:spPr>
        <a:xfrm rot="5400000">
          <a:off x="-298781" y="4055371"/>
          <a:ext cx="1991875" cy="1394312"/>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1155700">
            <a:lnSpc>
              <a:spcPct val="90000"/>
            </a:lnSpc>
            <a:spcBef>
              <a:spcPct val="0"/>
            </a:spcBef>
            <a:spcAft>
              <a:spcPct val="35000"/>
            </a:spcAft>
            <a:buNone/>
          </a:pPr>
          <a:r>
            <a:rPr lang="en-GB" sz="2600" kern="1200"/>
            <a:t>Module 3</a:t>
          </a:r>
        </a:p>
      </dsp:txBody>
      <dsp:txXfrm rot="-5400000">
        <a:off x="1" y="4453745"/>
        <a:ext cx="1394312" cy="597563"/>
      </dsp:txXfrm>
    </dsp:sp>
    <dsp:sp modelId="{B31E5BA1-A55A-4732-A22A-212C3D97560B}">
      <dsp:nvSpPr>
        <dsp:cNvPr id="0" name=""/>
        <dsp:cNvSpPr/>
      </dsp:nvSpPr>
      <dsp:spPr>
        <a:xfrm rot="5400000">
          <a:off x="3952743" y="1198159"/>
          <a:ext cx="1294718" cy="6411581"/>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9136" tIns="17780" rIns="17780" bIns="17780" numCol="1" spcCol="1270" anchor="ctr" anchorCtr="0">
          <a:noAutofit/>
        </a:bodyPr>
        <a:lstStyle/>
        <a:p>
          <a:pPr marL="285750" lvl="1" indent="-285750" algn="l" defTabSz="1244600">
            <a:lnSpc>
              <a:spcPct val="90000"/>
            </a:lnSpc>
            <a:spcBef>
              <a:spcPct val="0"/>
            </a:spcBef>
            <a:spcAft>
              <a:spcPct val="15000"/>
            </a:spcAft>
            <a:buChar char="•"/>
          </a:pPr>
          <a:r>
            <a:rPr lang="en-GB" sz="2800" kern="1200"/>
            <a:t>Inclusive curriculums and the four pillars of an inclusive curriculum</a:t>
          </a:r>
        </a:p>
      </dsp:txBody>
      <dsp:txXfrm rot="-5400000">
        <a:off x="1394312" y="3819794"/>
        <a:ext cx="6348378" cy="1168312"/>
      </dsp:txXfrm>
    </dsp:sp>
    <dsp:sp modelId="{21DF59AF-8932-41D9-BC2F-BD149A5F29F1}">
      <dsp:nvSpPr>
        <dsp:cNvPr id="0" name=""/>
        <dsp:cNvSpPr/>
      </dsp:nvSpPr>
      <dsp:spPr>
        <a:xfrm rot="5400000">
          <a:off x="-298781" y="5933336"/>
          <a:ext cx="1991875" cy="1394312"/>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1155700">
            <a:lnSpc>
              <a:spcPct val="90000"/>
            </a:lnSpc>
            <a:spcBef>
              <a:spcPct val="0"/>
            </a:spcBef>
            <a:spcAft>
              <a:spcPct val="35000"/>
            </a:spcAft>
            <a:buNone/>
          </a:pPr>
          <a:r>
            <a:rPr lang="en-GB" sz="2600" kern="1200"/>
            <a:t>Module 4</a:t>
          </a:r>
        </a:p>
      </dsp:txBody>
      <dsp:txXfrm rot="-5400000">
        <a:off x="1" y="6331710"/>
        <a:ext cx="1394312" cy="597563"/>
      </dsp:txXfrm>
    </dsp:sp>
    <dsp:sp modelId="{B2268D3F-33E2-4C56-BE15-D49A38E77BAA}">
      <dsp:nvSpPr>
        <dsp:cNvPr id="0" name=""/>
        <dsp:cNvSpPr/>
      </dsp:nvSpPr>
      <dsp:spPr>
        <a:xfrm rot="5400000">
          <a:off x="3952743" y="3076123"/>
          <a:ext cx="1294718" cy="6411581"/>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9136" tIns="17780" rIns="17780" bIns="17780" numCol="1" spcCol="1270" anchor="ctr" anchorCtr="0">
          <a:noAutofit/>
        </a:bodyPr>
        <a:lstStyle/>
        <a:p>
          <a:pPr marL="285750" lvl="1" indent="-285750" algn="l" defTabSz="1244600">
            <a:lnSpc>
              <a:spcPct val="90000"/>
            </a:lnSpc>
            <a:spcBef>
              <a:spcPct val="0"/>
            </a:spcBef>
            <a:spcAft>
              <a:spcPct val="15000"/>
            </a:spcAft>
            <a:buChar char="•"/>
          </a:pPr>
          <a:r>
            <a:rPr lang="en-GB" sz="2800" kern="1200"/>
            <a:t>Inclusive learning environments </a:t>
          </a:r>
        </a:p>
      </dsp:txBody>
      <dsp:txXfrm rot="-5400000">
        <a:off x="1394312" y="5697758"/>
        <a:ext cx="6348378" cy="1168312"/>
      </dsp:txXfrm>
    </dsp:sp>
    <dsp:sp modelId="{C2BECB2F-A4DA-4A17-BFC6-D15ECBDAB924}">
      <dsp:nvSpPr>
        <dsp:cNvPr id="0" name=""/>
        <dsp:cNvSpPr/>
      </dsp:nvSpPr>
      <dsp:spPr>
        <a:xfrm rot="5400000">
          <a:off x="-298781" y="7811300"/>
          <a:ext cx="1991875" cy="1394312"/>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1155700">
            <a:lnSpc>
              <a:spcPct val="90000"/>
            </a:lnSpc>
            <a:spcBef>
              <a:spcPct val="0"/>
            </a:spcBef>
            <a:spcAft>
              <a:spcPct val="35000"/>
            </a:spcAft>
            <a:buNone/>
          </a:pPr>
          <a:r>
            <a:rPr lang="en-GB" sz="2600" kern="1200"/>
            <a:t>Module 5</a:t>
          </a:r>
        </a:p>
      </dsp:txBody>
      <dsp:txXfrm rot="-5400000">
        <a:off x="1" y="8209674"/>
        <a:ext cx="1394312" cy="597563"/>
      </dsp:txXfrm>
    </dsp:sp>
    <dsp:sp modelId="{4CE376DA-7898-4F7B-9F44-033849C80720}">
      <dsp:nvSpPr>
        <dsp:cNvPr id="0" name=""/>
        <dsp:cNvSpPr/>
      </dsp:nvSpPr>
      <dsp:spPr>
        <a:xfrm rot="5400000">
          <a:off x="3952743" y="4954088"/>
          <a:ext cx="1294718" cy="6411581"/>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9136" tIns="17780" rIns="17780" bIns="17780" numCol="1" spcCol="1270" anchor="ctr" anchorCtr="0">
          <a:noAutofit/>
        </a:bodyPr>
        <a:lstStyle/>
        <a:p>
          <a:pPr marL="285750" lvl="1" indent="-285750" algn="l" defTabSz="1244600">
            <a:lnSpc>
              <a:spcPct val="90000"/>
            </a:lnSpc>
            <a:spcBef>
              <a:spcPct val="0"/>
            </a:spcBef>
            <a:spcAft>
              <a:spcPct val="15000"/>
            </a:spcAft>
            <a:buChar char="•"/>
          </a:pPr>
          <a:r>
            <a:rPr lang="en-GB" sz="2800" kern="1200"/>
            <a:t>Relationships, behaviour and attendance, taking a neurodiversity affirming approach </a:t>
          </a:r>
        </a:p>
      </dsp:txBody>
      <dsp:txXfrm rot="-5400000">
        <a:off x="1394312" y="7575723"/>
        <a:ext cx="6348378" cy="1168312"/>
      </dsp:txXfrm>
    </dsp:sp>
  </dsp:spTree>
</dsp:drawing>
</file>

<file path=ppt/diagrams/layout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60DC23B-3522-48D9-A72E-89DFD1EABFB8}" type="datetimeFigureOut">
              <a:rPr lang="en-GB" smtClean="0"/>
              <a:t>12/12/2024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F5F1FFC-2EC4-4EBB-88EB-E850907DD471}" type="slidenum">
              <a:rPr lang="en-GB" smtClean="0"/>
              <a:t>‹#›</a:t>
            </a:fld>
            <a:endParaRPr lang="en-GB"/>
          </a:p>
        </p:txBody>
      </p:sp>
    </p:spTree>
    <p:extLst>
      <p:ext uri="{BB962C8B-B14F-4D97-AF65-F5344CB8AC3E}">
        <p14:creationId xmlns:p14="http://schemas.microsoft.com/office/powerpoint/2010/main" val="226150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F5F1FFC-2EC4-4EBB-88EB-E850907DD471}" type="slidenum">
              <a:rPr lang="en-GB" smtClean="0"/>
              <a:t>18</a:t>
            </a:fld>
            <a:endParaRPr lang="en-GB"/>
          </a:p>
        </p:txBody>
      </p:sp>
    </p:spTree>
    <p:extLst>
      <p:ext uri="{BB962C8B-B14F-4D97-AF65-F5344CB8AC3E}">
        <p14:creationId xmlns:p14="http://schemas.microsoft.com/office/powerpoint/2010/main" val="32562658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F5F1FFC-2EC4-4EBB-88EB-E850907DD471}" type="slidenum">
              <a:rPr lang="en-GB" smtClean="0"/>
              <a:t>19</a:t>
            </a:fld>
            <a:endParaRPr lang="en-GB"/>
          </a:p>
        </p:txBody>
      </p:sp>
    </p:spTree>
    <p:extLst>
      <p:ext uri="{BB962C8B-B14F-4D97-AF65-F5344CB8AC3E}">
        <p14:creationId xmlns:p14="http://schemas.microsoft.com/office/powerpoint/2010/main" val="38253155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99BCB53-E8D1-D109-AE03-16B405362C01}"/>
              </a:ext>
            </a:extLst>
          </p:cNvPr>
          <p:cNvSpPr txBox="1"/>
          <p:nvPr userDrawn="1"/>
        </p:nvSpPr>
        <p:spPr>
          <a:xfrm>
            <a:off x="1354137" y="5076579"/>
            <a:ext cx="21674139" cy="2246641"/>
          </a:xfrm>
          <a:prstGeom prst="rect">
            <a:avLst/>
          </a:prstGeom>
          <a:noFill/>
        </p:spPr>
        <p:txBody>
          <a:bodyPr wrap="square" rtlCol="0">
            <a:spAutoFit/>
          </a:bodyPr>
          <a:lstStyle/>
          <a:p>
            <a:r>
              <a:rPr lang="en-US" sz="13999" b="1">
                <a:solidFill>
                  <a:srgbClr val="429AD6"/>
                </a:solidFill>
                <a:latin typeface="Arial" panose="020B0604020202020204" pitchFamily="34" charset="0"/>
                <a:cs typeface="Arial" panose="020B0604020202020204" pitchFamily="34" charset="0"/>
              </a:rPr>
              <a:t>Title of presentation</a:t>
            </a:r>
          </a:p>
        </p:txBody>
      </p:sp>
      <p:sp>
        <p:nvSpPr>
          <p:cNvPr id="4" name="TextBox 3">
            <a:extLst>
              <a:ext uri="{FF2B5EF4-FFF2-40B4-BE49-F238E27FC236}">
                <a16:creationId xmlns:a16="http://schemas.microsoft.com/office/drawing/2014/main" id="{7DCF4D55-5900-C32A-75F6-37192EAD19BE}"/>
              </a:ext>
            </a:extLst>
          </p:cNvPr>
          <p:cNvSpPr txBox="1"/>
          <p:nvPr userDrawn="1"/>
        </p:nvSpPr>
        <p:spPr>
          <a:xfrm>
            <a:off x="1354138" y="8449169"/>
            <a:ext cx="21637625" cy="2308068"/>
          </a:xfrm>
          <a:prstGeom prst="rect">
            <a:avLst/>
          </a:prstGeom>
          <a:noFill/>
        </p:spPr>
        <p:txBody>
          <a:bodyPr wrap="square" rtlCol="0">
            <a:spAutoFit/>
          </a:bodyPr>
          <a:lstStyle/>
          <a:p>
            <a:r>
              <a:rPr lang="en-US" sz="7199">
                <a:solidFill>
                  <a:srgbClr val="429AD6"/>
                </a:solidFill>
                <a:latin typeface="Arial" panose="020B0604020202020204" pitchFamily="34" charset="0"/>
                <a:cs typeface="Arial" panose="020B0604020202020204" pitchFamily="34" charset="0"/>
              </a:rPr>
              <a:t>Day Month 202X</a:t>
            </a:r>
          </a:p>
          <a:p>
            <a:r>
              <a:rPr lang="en-US" sz="7199">
                <a:solidFill>
                  <a:srgbClr val="429AD6"/>
                </a:solidFill>
                <a:latin typeface="Arial" panose="020B0604020202020204" pitchFamily="34" charset="0"/>
                <a:cs typeface="Arial" panose="020B0604020202020204" pitchFamily="34" charset="0"/>
              </a:rPr>
              <a:t>Presenter or main contact</a:t>
            </a:r>
          </a:p>
        </p:txBody>
      </p:sp>
    </p:spTree>
    <p:extLst>
      <p:ext uri="{BB962C8B-B14F-4D97-AF65-F5344CB8AC3E}">
        <p14:creationId xmlns:p14="http://schemas.microsoft.com/office/powerpoint/2010/main" val="27515297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one-column">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F09FFC12-0E90-0E0E-2E69-5FD8AC50C2B5}"/>
              </a:ext>
            </a:extLst>
          </p:cNvPr>
          <p:cNvSpPr>
            <a:spLocks noGrp="1"/>
          </p:cNvSpPr>
          <p:nvPr>
            <p:ph type="title"/>
          </p:nvPr>
        </p:nvSpPr>
        <p:spPr>
          <a:xfrm>
            <a:off x="1371602" y="730251"/>
            <a:ext cx="21334522" cy="2651126"/>
          </a:xfrm>
          <a:prstGeom prst="rect">
            <a:avLst/>
          </a:prstGeom>
        </p:spPr>
        <p:txBody>
          <a:bodyPr vert="horz" lIns="91440" tIns="45720" rIns="91440" bIns="45720" rtlCol="0" anchor="ctr">
            <a:normAutofit/>
          </a:bodyPr>
          <a:lstStyle>
            <a:lvl1pPr>
              <a:defRPr>
                <a:solidFill>
                  <a:srgbClr val="429AD6"/>
                </a:solidFill>
              </a:defRPr>
            </a:lvl1pPr>
          </a:lstStyle>
          <a:p>
            <a:r>
              <a:rPr lang="en-GB"/>
              <a:t>Click to edit Master title style</a:t>
            </a:r>
            <a:endParaRPr lang="en-US"/>
          </a:p>
        </p:txBody>
      </p:sp>
      <p:sp>
        <p:nvSpPr>
          <p:cNvPr id="2" name="Text Placeholder 7">
            <a:extLst>
              <a:ext uri="{FF2B5EF4-FFF2-40B4-BE49-F238E27FC236}">
                <a16:creationId xmlns:a16="http://schemas.microsoft.com/office/drawing/2014/main" id="{76B34C09-1552-D1A3-BA3A-0813A91CCE9F}"/>
              </a:ext>
            </a:extLst>
          </p:cNvPr>
          <p:cNvSpPr>
            <a:spLocks noGrp="1"/>
          </p:cNvSpPr>
          <p:nvPr>
            <p:ph type="body" sz="quarter" idx="10"/>
          </p:nvPr>
        </p:nvSpPr>
        <p:spPr>
          <a:xfrm>
            <a:off x="1368001" y="4428000"/>
            <a:ext cx="21334413" cy="8286750"/>
          </a:xfrm>
          <a:prstGeom prst="rect">
            <a:avLst/>
          </a:prstGeom>
        </p:spPr>
        <p:txBody>
          <a:bodyPr/>
          <a:lstStyle>
            <a:lvl1pPr>
              <a:defRPr b="1" i="0" baseline="0">
                <a:solidFill>
                  <a:srgbClr val="429AD6"/>
                </a:solidFill>
              </a:defRPr>
            </a:lvl1pPr>
            <a:lvl2pPr>
              <a:defRPr baseline="0">
                <a:solidFill>
                  <a:schemeClr val="tx1">
                    <a:lumMod val="75000"/>
                    <a:lumOff val="25000"/>
                  </a:schemeClr>
                </a:solidFill>
              </a:defRPr>
            </a:lvl2pPr>
            <a:lvl3pPr>
              <a:defRPr baseline="0">
                <a:solidFill>
                  <a:schemeClr val="tx1">
                    <a:lumMod val="75000"/>
                    <a:lumOff val="25000"/>
                  </a:schemeClr>
                </a:solidFill>
              </a:defRPr>
            </a:lvl3pPr>
            <a:lvl4pPr>
              <a:defRPr baseline="0">
                <a:solidFill>
                  <a:schemeClr val="tx1">
                    <a:lumMod val="75000"/>
                    <a:lumOff val="25000"/>
                  </a:schemeClr>
                </a:solidFill>
              </a:defRPr>
            </a:lvl4pPr>
            <a:lvl5pPr>
              <a:defRPr baseline="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651274992"/>
      </p:ext>
    </p:extLst>
  </p:cSld>
  <p:clrMapOvr>
    <a:masterClrMapping/>
  </p:clrMapOvr>
  <p:extLst>
    <p:ext uri="{DCECCB84-F9BA-43D5-87BE-67443E8EF086}">
      <p15:sldGuideLst xmlns:p15="http://schemas.microsoft.com/office/powerpoint/2012/main">
        <p15:guide id="1" orient="horz" pos="4320" userDrawn="1">
          <p15:clr>
            <a:srgbClr val="FBAE40"/>
          </p15:clr>
        </p15:guide>
        <p15:guide id="2" pos="768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Title Placeholder 1">
            <a:extLst>
              <a:ext uri="{FF2B5EF4-FFF2-40B4-BE49-F238E27FC236}">
                <a16:creationId xmlns:a16="http://schemas.microsoft.com/office/drawing/2014/main" id="{B034E8B8-9B74-C822-6BE7-2DBBC6474648}"/>
              </a:ext>
            </a:extLst>
          </p:cNvPr>
          <p:cNvSpPr>
            <a:spLocks noGrp="1"/>
          </p:cNvSpPr>
          <p:nvPr>
            <p:ph type="title"/>
          </p:nvPr>
        </p:nvSpPr>
        <p:spPr>
          <a:xfrm>
            <a:off x="1371602" y="730251"/>
            <a:ext cx="21334522" cy="2651126"/>
          </a:xfrm>
          <a:prstGeom prst="rect">
            <a:avLst/>
          </a:prstGeom>
        </p:spPr>
        <p:txBody>
          <a:bodyPr vert="horz" lIns="91440" tIns="45720" rIns="91440" bIns="45720" rtlCol="0" anchor="ctr">
            <a:normAutofit/>
          </a:bodyPr>
          <a:lstStyle>
            <a:lvl1pPr>
              <a:defRPr>
                <a:solidFill>
                  <a:srgbClr val="429AD6"/>
                </a:solidFill>
              </a:defRPr>
            </a:lvl1pPr>
          </a:lstStyle>
          <a:p>
            <a:r>
              <a:rPr lang="en-GB"/>
              <a:t>Click to edit Master title style</a:t>
            </a:r>
            <a:endParaRPr lang="en-US"/>
          </a:p>
        </p:txBody>
      </p:sp>
      <p:sp>
        <p:nvSpPr>
          <p:cNvPr id="8" name="Text Placeholder 7">
            <a:extLst>
              <a:ext uri="{FF2B5EF4-FFF2-40B4-BE49-F238E27FC236}">
                <a16:creationId xmlns:a16="http://schemas.microsoft.com/office/drawing/2014/main" id="{B2C5FEDF-0E42-E34E-FF4A-9723C1432EB2}"/>
              </a:ext>
            </a:extLst>
          </p:cNvPr>
          <p:cNvSpPr>
            <a:spLocks noGrp="1"/>
          </p:cNvSpPr>
          <p:nvPr>
            <p:ph type="body" sz="quarter" idx="10"/>
          </p:nvPr>
        </p:nvSpPr>
        <p:spPr>
          <a:xfrm>
            <a:off x="1368001" y="4428000"/>
            <a:ext cx="21334413" cy="8286750"/>
          </a:xfrm>
          <a:prstGeom prst="rect">
            <a:avLst/>
          </a:prstGeom>
        </p:spPr>
        <p:txBody>
          <a:bodyPr/>
          <a:lstStyle>
            <a:lvl1pPr>
              <a:defRPr b="1" i="0" baseline="0">
                <a:solidFill>
                  <a:srgbClr val="429AD6"/>
                </a:solidFill>
              </a:defRPr>
            </a:lvl1pPr>
            <a:lvl2pPr>
              <a:defRPr baseline="0">
                <a:solidFill>
                  <a:schemeClr val="tx1">
                    <a:lumMod val="75000"/>
                    <a:lumOff val="25000"/>
                  </a:schemeClr>
                </a:solidFill>
              </a:defRPr>
            </a:lvl2pPr>
            <a:lvl3pPr>
              <a:defRPr baseline="0">
                <a:solidFill>
                  <a:schemeClr val="tx1">
                    <a:lumMod val="75000"/>
                    <a:lumOff val="25000"/>
                  </a:schemeClr>
                </a:solidFill>
              </a:defRPr>
            </a:lvl3pPr>
            <a:lvl4pPr>
              <a:defRPr baseline="0">
                <a:solidFill>
                  <a:schemeClr val="tx1">
                    <a:lumMod val="75000"/>
                    <a:lumOff val="25000"/>
                  </a:schemeClr>
                </a:solidFill>
              </a:defRPr>
            </a:lvl4pPr>
            <a:lvl5pPr>
              <a:defRPr baseline="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7408532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column">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94B2C531-0FE1-23AB-282E-8A00F4733ABC}"/>
              </a:ext>
            </a:extLst>
          </p:cNvPr>
          <p:cNvSpPr>
            <a:spLocks noGrp="1"/>
          </p:cNvSpPr>
          <p:nvPr>
            <p:ph type="title"/>
          </p:nvPr>
        </p:nvSpPr>
        <p:spPr>
          <a:xfrm>
            <a:off x="1371602" y="730251"/>
            <a:ext cx="21334522" cy="2651126"/>
          </a:xfrm>
          <a:prstGeom prst="rect">
            <a:avLst/>
          </a:prstGeom>
        </p:spPr>
        <p:txBody>
          <a:bodyPr vert="horz" lIns="91440" tIns="45720" rIns="91440" bIns="45720" rtlCol="0" anchor="ctr">
            <a:normAutofit/>
          </a:bodyPr>
          <a:lstStyle>
            <a:lvl1pPr>
              <a:defRPr>
                <a:solidFill>
                  <a:srgbClr val="429AD6"/>
                </a:solidFill>
              </a:defRPr>
            </a:lvl1pPr>
          </a:lstStyle>
          <a:p>
            <a:r>
              <a:rPr lang="en-GB"/>
              <a:t>Click to edit Master title style</a:t>
            </a:r>
            <a:endParaRPr lang="en-US"/>
          </a:p>
        </p:txBody>
      </p:sp>
      <p:sp>
        <p:nvSpPr>
          <p:cNvPr id="2" name="Text Placeholder 7">
            <a:extLst>
              <a:ext uri="{FF2B5EF4-FFF2-40B4-BE49-F238E27FC236}">
                <a16:creationId xmlns:a16="http://schemas.microsoft.com/office/drawing/2014/main" id="{940EB5C4-AC8B-6727-91E6-F830E2B5BEBE}"/>
              </a:ext>
            </a:extLst>
          </p:cNvPr>
          <p:cNvSpPr>
            <a:spLocks noGrp="1"/>
          </p:cNvSpPr>
          <p:nvPr>
            <p:ph type="body" sz="quarter" idx="10"/>
          </p:nvPr>
        </p:nvSpPr>
        <p:spPr>
          <a:xfrm>
            <a:off x="1368001" y="4428000"/>
            <a:ext cx="21334413" cy="8286750"/>
          </a:xfrm>
          <a:prstGeom prst="rect">
            <a:avLst/>
          </a:prstGeom>
        </p:spPr>
        <p:txBody>
          <a:bodyPr numCol="2" spcCol="180000"/>
          <a:lstStyle>
            <a:lvl1pPr>
              <a:defRPr b="1" i="0" baseline="0">
                <a:solidFill>
                  <a:srgbClr val="429AD6"/>
                </a:solidFill>
              </a:defRPr>
            </a:lvl1pPr>
            <a:lvl2pPr>
              <a:defRPr baseline="0">
                <a:solidFill>
                  <a:schemeClr val="tx1">
                    <a:lumMod val="75000"/>
                    <a:lumOff val="25000"/>
                  </a:schemeClr>
                </a:solidFill>
              </a:defRPr>
            </a:lvl2pPr>
            <a:lvl3pPr>
              <a:defRPr baseline="0">
                <a:solidFill>
                  <a:schemeClr val="tx1">
                    <a:lumMod val="75000"/>
                    <a:lumOff val="25000"/>
                  </a:schemeClr>
                </a:solidFill>
              </a:defRPr>
            </a:lvl3pPr>
            <a:lvl4pPr>
              <a:defRPr baseline="0">
                <a:solidFill>
                  <a:schemeClr val="tx1">
                    <a:lumMod val="75000"/>
                    <a:lumOff val="25000"/>
                  </a:schemeClr>
                </a:solidFill>
              </a:defRPr>
            </a:lvl4pPr>
            <a:lvl5pPr>
              <a:defRPr baseline="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444064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hree-column">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2197031A-F39D-DAB3-81EA-64DB980B0253}"/>
              </a:ext>
            </a:extLst>
          </p:cNvPr>
          <p:cNvSpPr>
            <a:spLocks noGrp="1"/>
          </p:cNvSpPr>
          <p:nvPr>
            <p:ph type="title"/>
          </p:nvPr>
        </p:nvSpPr>
        <p:spPr>
          <a:xfrm>
            <a:off x="1371602" y="730251"/>
            <a:ext cx="21334522" cy="2651126"/>
          </a:xfrm>
          <a:prstGeom prst="rect">
            <a:avLst/>
          </a:prstGeom>
        </p:spPr>
        <p:txBody>
          <a:bodyPr vert="horz" lIns="91440" tIns="45720" rIns="91440" bIns="45720" rtlCol="0" anchor="ctr">
            <a:normAutofit/>
          </a:bodyPr>
          <a:lstStyle>
            <a:lvl1pPr>
              <a:defRPr>
                <a:solidFill>
                  <a:srgbClr val="429AD6"/>
                </a:solidFill>
              </a:defRPr>
            </a:lvl1pPr>
          </a:lstStyle>
          <a:p>
            <a:r>
              <a:rPr lang="en-GB"/>
              <a:t>Click to edit Master title style</a:t>
            </a:r>
            <a:endParaRPr lang="en-US"/>
          </a:p>
        </p:txBody>
      </p:sp>
      <p:sp>
        <p:nvSpPr>
          <p:cNvPr id="2" name="Text Placeholder 7">
            <a:extLst>
              <a:ext uri="{FF2B5EF4-FFF2-40B4-BE49-F238E27FC236}">
                <a16:creationId xmlns:a16="http://schemas.microsoft.com/office/drawing/2014/main" id="{28368E83-628D-127A-1DB8-81CCFF86BC14}"/>
              </a:ext>
            </a:extLst>
          </p:cNvPr>
          <p:cNvSpPr>
            <a:spLocks noGrp="1"/>
          </p:cNvSpPr>
          <p:nvPr>
            <p:ph type="body" sz="quarter" idx="10"/>
          </p:nvPr>
        </p:nvSpPr>
        <p:spPr>
          <a:xfrm>
            <a:off x="1368001" y="4428000"/>
            <a:ext cx="21334413" cy="8286750"/>
          </a:xfrm>
          <a:prstGeom prst="rect">
            <a:avLst/>
          </a:prstGeom>
        </p:spPr>
        <p:txBody>
          <a:bodyPr numCol="3" spcCol="180000"/>
          <a:lstStyle>
            <a:lvl1pPr>
              <a:defRPr b="1" i="0" baseline="0">
                <a:solidFill>
                  <a:srgbClr val="429AD6"/>
                </a:solidFill>
              </a:defRPr>
            </a:lvl1pPr>
            <a:lvl2pPr>
              <a:defRPr baseline="0">
                <a:solidFill>
                  <a:schemeClr val="tx1">
                    <a:lumMod val="75000"/>
                    <a:lumOff val="25000"/>
                  </a:schemeClr>
                </a:solidFill>
              </a:defRPr>
            </a:lvl2pPr>
            <a:lvl3pPr>
              <a:defRPr baseline="0">
                <a:solidFill>
                  <a:schemeClr val="tx1">
                    <a:lumMod val="75000"/>
                    <a:lumOff val="25000"/>
                  </a:schemeClr>
                </a:solidFill>
              </a:defRPr>
            </a:lvl3pPr>
            <a:lvl4pPr>
              <a:defRPr baseline="0">
                <a:solidFill>
                  <a:schemeClr val="tx1">
                    <a:lumMod val="75000"/>
                    <a:lumOff val="25000"/>
                  </a:schemeClr>
                </a:solidFill>
              </a:defRPr>
            </a:lvl4pPr>
            <a:lvl5pPr>
              <a:defRPr baseline="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014784929"/>
      </p:ext>
    </p:extLst>
  </p:cSld>
  <p:clrMapOvr>
    <a:masterClrMapping/>
  </p:clrMapOvr>
  <p:extLst>
    <p:ext uri="{DCECCB84-F9BA-43D5-87BE-67443E8EF086}">
      <p15:sldGuideLst xmlns:p15="http://schemas.microsoft.com/office/powerpoint/2012/main">
        <p15:guide id="1" orient="horz" pos="4320" userDrawn="1">
          <p15:clr>
            <a:srgbClr val="FBAE40"/>
          </p15:clr>
        </p15:guide>
        <p15:guide id="2" pos="7680" userDrawn="1">
          <p15:clr>
            <a:srgbClr val="FBAE40"/>
          </p15:clr>
        </p15:guide>
      </p15:sldGuideLst>
    </p:ext>
  </p:extLs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07707857"/>
      </p:ext>
    </p:extLst>
  </p:cSld>
  <p:clrMap bg1="lt1" tx1="dk1" bg2="lt2" tx2="dk2" accent1="accent1" accent2="accent2" accent3="accent3" accent4="accent4" accent5="accent5" accent6="accent6" hlink="hlink" folHlink="folHlink"/>
  <p:sldLayoutIdLst>
    <p:sldLayoutId id="2147483668" r:id="rId1"/>
    <p:sldLayoutId id="2147483665" r:id="rId2"/>
    <p:sldLayoutId id="2147483669" r:id="rId3"/>
    <p:sldLayoutId id="2147483666" r:id="rId4"/>
    <p:sldLayoutId id="2147483667" r:id="rId5"/>
  </p:sldLayoutIdLst>
  <p:txStyles>
    <p:titleStyle>
      <a:lvl1pPr algn="l" defTabSz="1828526" rtl="0" eaLnBrk="1" latinLnBrk="0" hangingPunct="1">
        <a:lnSpc>
          <a:spcPct val="90000"/>
        </a:lnSpc>
        <a:spcBef>
          <a:spcPct val="0"/>
        </a:spcBef>
        <a:buNone/>
        <a:defRPr sz="8799" b="1" kern="1200">
          <a:solidFill>
            <a:srgbClr val="08314C"/>
          </a:solidFill>
          <a:latin typeface="Arial" panose="020B0604020202020204" pitchFamily="34" charset="0"/>
          <a:ea typeface="+mj-ea"/>
          <a:cs typeface="Arial" panose="020B0604020202020204" pitchFamily="34" charset="0"/>
        </a:defRPr>
      </a:lvl1pPr>
    </p:titleStyle>
    <p:bodyStyle>
      <a:lvl1pPr marL="457132" indent="-457132" algn="l" defTabSz="1828526" rtl="0" eaLnBrk="1" latinLnBrk="0" hangingPunct="1">
        <a:lnSpc>
          <a:spcPct val="90000"/>
        </a:lnSpc>
        <a:spcBef>
          <a:spcPts val="2000"/>
        </a:spcBef>
        <a:buFont typeface="Arial" panose="020B0604020202020204" pitchFamily="34" charset="0"/>
        <a:buChar char="•"/>
        <a:defRPr sz="5599" kern="1200">
          <a:solidFill>
            <a:srgbClr val="08314C"/>
          </a:solidFill>
          <a:latin typeface="Arial" panose="020B0604020202020204" pitchFamily="34" charset="0"/>
          <a:ea typeface="+mn-ea"/>
          <a:cs typeface="Arial" panose="020B0604020202020204" pitchFamily="34" charset="0"/>
        </a:defRPr>
      </a:lvl1pPr>
      <a:lvl2pPr marL="1371394" indent="-457132" algn="l" defTabSz="1828526" rtl="0" eaLnBrk="1" latinLnBrk="0" hangingPunct="1">
        <a:lnSpc>
          <a:spcPct val="90000"/>
        </a:lnSpc>
        <a:spcBef>
          <a:spcPts val="1000"/>
        </a:spcBef>
        <a:buFont typeface="Arial" panose="020B0604020202020204" pitchFamily="34" charset="0"/>
        <a:buChar char="•"/>
        <a:defRPr sz="4800" kern="1200">
          <a:solidFill>
            <a:srgbClr val="08314C"/>
          </a:solidFill>
          <a:latin typeface="Arial" panose="020B0604020202020204" pitchFamily="34" charset="0"/>
          <a:ea typeface="+mn-ea"/>
          <a:cs typeface="Arial" panose="020B0604020202020204" pitchFamily="34" charset="0"/>
        </a:defRPr>
      </a:lvl2pPr>
      <a:lvl3pPr marL="2285658" indent="-457132" algn="l" defTabSz="1828526" rtl="0" eaLnBrk="1" latinLnBrk="0" hangingPunct="1">
        <a:lnSpc>
          <a:spcPct val="90000"/>
        </a:lnSpc>
        <a:spcBef>
          <a:spcPts val="1000"/>
        </a:spcBef>
        <a:buFont typeface="Arial" panose="020B0604020202020204" pitchFamily="34" charset="0"/>
        <a:buChar char="•"/>
        <a:defRPr sz="4000" kern="1200">
          <a:solidFill>
            <a:srgbClr val="08314C"/>
          </a:solidFill>
          <a:latin typeface="Arial" panose="020B0604020202020204" pitchFamily="34" charset="0"/>
          <a:ea typeface="+mn-ea"/>
          <a:cs typeface="Arial" panose="020B0604020202020204" pitchFamily="34" charset="0"/>
        </a:defRPr>
      </a:lvl3pPr>
      <a:lvl4pPr marL="3199920" indent="-457132" algn="l" defTabSz="1828526" rtl="0" eaLnBrk="1" latinLnBrk="0" hangingPunct="1">
        <a:lnSpc>
          <a:spcPct val="90000"/>
        </a:lnSpc>
        <a:spcBef>
          <a:spcPts val="1000"/>
        </a:spcBef>
        <a:buFont typeface="Arial" panose="020B0604020202020204" pitchFamily="34" charset="0"/>
        <a:buChar char="•"/>
        <a:defRPr sz="3600" kern="1200">
          <a:solidFill>
            <a:srgbClr val="08314C"/>
          </a:solidFill>
          <a:latin typeface="Arial" panose="020B0604020202020204" pitchFamily="34" charset="0"/>
          <a:ea typeface="+mn-ea"/>
          <a:cs typeface="Arial" panose="020B0604020202020204" pitchFamily="34" charset="0"/>
        </a:defRPr>
      </a:lvl4pPr>
      <a:lvl5pPr marL="4114183" indent="-457132" algn="l" defTabSz="1828526" rtl="0" eaLnBrk="1" latinLnBrk="0" hangingPunct="1">
        <a:lnSpc>
          <a:spcPct val="90000"/>
        </a:lnSpc>
        <a:spcBef>
          <a:spcPts val="1000"/>
        </a:spcBef>
        <a:buFont typeface="Arial" panose="020B0604020202020204" pitchFamily="34" charset="0"/>
        <a:buChar char="•"/>
        <a:defRPr sz="3600" kern="1200">
          <a:solidFill>
            <a:srgbClr val="08314C"/>
          </a:solidFill>
          <a:latin typeface="Arial" panose="020B0604020202020204" pitchFamily="34" charset="0"/>
          <a:ea typeface="+mn-ea"/>
          <a:cs typeface="Arial" panose="020B0604020202020204" pitchFamily="34" charset="0"/>
        </a:defRPr>
      </a:lvl5pPr>
      <a:lvl6pPr marL="5028446" indent="-457132" algn="l" defTabSz="1828526"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2708" indent="-457132" algn="l" defTabSz="1828526"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6972" indent="-457132" algn="l" defTabSz="1828526"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1233" indent="-457132" algn="l" defTabSz="1828526"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828526" rtl="0" eaLnBrk="1" latinLnBrk="0" hangingPunct="1">
        <a:defRPr sz="3600" kern="1200">
          <a:solidFill>
            <a:schemeClr val="tx1"/>
          </a:solidFill>
          <a:latin typeface="+mn-lt"/>
          <a:ea typeface="+mn-ea"/>
          <a:cs typeface="+mn-cs"/>
        </a:defRPr>
      </a:lvl1pPr>
      <a:lvl2pPr marL="914263" algn="l" defTabSz="1828526" rtl="0" eaLnBrk="1" latinLnBrk="0" hangingPunct="1">
        <a:defRPr sz="3600" kern="1200">
          <a:solidFill>
            <a:schemeClr val="tx1"/>
          </a:solidFill>
          <a:latin typeface="+mn-lt"/>
          <a:ea typeface="+mn-ea"/>
          <a:cs typeface="+mn-cs"/>
        </a:defRPr>
      </a:lvl2pPr>
      <a:lvl3pPr marL="1828526" algn="l" defTabSz="1828526" rtl="0" eaLnBrk="1" latinLnBrk="0" hangingPunct="1">
        <a:defRPr sz="3600" kern="1200">
          <a:solidFill>
            <a:schemeClr val="tx1"/>
          </a:solidFill>
          <a:latin typeface="+mn-lt"/>
          <a:ea typeface="+mn-ea"/>
          <a:cs typeface="+mn-cs"/>
        </a:defRPr>
      </a:lvl3pPr>
      <a:lvl4pPr marL="2742788" algn="l" defTabSz="1828526" rtl="0" eaLnBrk="1" latinLnBrk="0" hangingPunct="1">
        <a:defRPr sz="3600" kern="1200">
          <a:solidFill>
            <a:schemeClr val="tx1"/>
          </a:solidFill>
          <a:latin typeface="+mn-lt"/>
          <a:ea typeface="+mn-ea"/>
          <a:cs typeface="+mn-cs"/>
        </a:defRPr>
      </a:lvl4pPr>
      <a:lvl5pPr marL="3657052" algn="l" defTabSz="1828526" rtl="0" eaLnBrk="1" latinLnBrk="0" hangingPunct="1">
        <a:defRPr sz="3600" kern="1200">
          <a:solidFill>
            <a:schemeClr val="tx1"/>
          </a:solidFill>
          <a:latin typeface="+mn-lt"/>
          <a:ea typeface="+mn-ea"/>
          <a:cs typeface="+mn-cs"/>
        </a:defRPr>
      </a:lvl5pPr>
      <a:lvl6pPr marL="4571313" algn="l" defTabSz="1828526" rtl="0" eaLnBrk="1" latinLnBrk="0" hangingPunct="1">
        <a:defRPr sz="3600" kern="1200">
          <a:solidFill>
            <a:schemeClr val="tx1"/>
          </a:solidFill>
          <a:latin typeface="+mn-lt"/>
          <a:ea typeface="+mn-ea"/>
          <a:cs typeface="+mn-cs"/>
        </a:defRPr>
      </a:lvl6pPr>
      <a:lvl7pPr marL="5485578" algn="l" defTabSz="1828526" rtl="0" eaLnBrk="1" latinLnBrk="0" hangingPunct="1">
        <a:defRPr sz="3600" kern="1200">
          <a:solidFill>
            <a:schemeClr val="tx1"/>
          </a:solidFill>
          <a:latin typeface="+mn-lt"/>
          <a:ea typeface="+mn-ea"/>
          <a:cs typeface="+mn-cs"/>
        </a:defRPr>
      </a:lvl7pPr>
      <a:lvl8pPr marL="6399840" algn="l" defTabSz="1828526" rtl="0" eaLnBrk="1" latinLnBrk="0" hangingPunct="1">
        <a:defRPr sz="3600" kern="1200">
          <a:solidFill>
            <a:schemeClr val="tx1"/>
          </a:solidFill>
          <a:latin typeface="+mn-lt"/>
          <a:ea typeface="+mn-ea"/>
          <a:cs typeface="+mn-cs"/>
        </a:defRPr>
      </a:lvl8pPr>
      <a:lvl9pPr marL="7314103" algn="l" defTabSz="1828526" rtl="0" eaLnBrk="1" latinLnBrk="0" hangingPunct="1">
        <a:defRPr sz="36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320" userDrawn="1">
          <p15:clr>
            <a:srgbClr val="F26B43"/>
          </p15:clr>
        </p15:guide>
        <p15:guide id="2" pos="768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hyperlink" Target="https://hampshirecamhs.nhs.uk/help/parents-carers/parent-carer-support/" TargetMode="Externa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http://www.complexneeds.org.uk/" TargetMode="External"/><Relationship Id="rId2" Type="http://schemas.openxmlformats.org/officeDocument/2006/relationships/hyperlink" Target="https://www.futurelearn.com/courses/inclusive-education" TargetMode="Externa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hyperlink" Target="https://www.griffinot.com/sensory-processing-disorder-training/free-sensory-course-sensory-integration/" TargetMode="External"/><Relationship Id="rId4" Type="http://schemas.openxmlformats.org/officeDocument/2006/relationships/hyperlink" Target="https://addressingdyslexia.org/professional-development/free-online-learning-modules/" TargetMode="External"/></Relationships>
</file>

<file path=ppt/slides/_rels/slide14.xml.rels><?xml version="1.0" encoding="UTF-8" standalone="yes"?>
<Relationships xmlns="http://schemas.openxmlformats.org/package/2006/relationships"><Relationship Id="rId3" Type="http://schemas.openxmlformats.org/officeDocument/2006/relationships/hyperlink" Target="https://www.dbvinsend.com/participating-local-authorities" TargetMode="External"/><Relationship Id="rId2" Type="http://schemas.openxmlformats.org/officeDocument/2006/relationships/hyperlink" Target="https://researchbriefings.files.parliament.uk/documents/SN07020/SN07020.pdf" TargetMode="Externa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3" Type="http://schemas.openxmlformats.org/officeDocument/2006/relationships/hyperlink" Target="https://www.youtube.com/@Ofstednews/videos" TargetMode="External"/><Relationship Id="rId2" Type="http://schemas.openxmlformats.org/officeDocument/2006/relationships/hyperlink" Target="https://www.gov.uk/search/all?order=updated-newest&amp;organisations%5B%5D=ofsted" TargetMode="External"/><Relationship Id="rId1" Type="http://schemas.openxmlformats.org/officeDocument/2006/relationships/slideLayout" Target="../slideLayouts/slideLayout2.xml"/><Relationship Id="rId5" Type="http://schemas.openxmlformats.org/officeDocument/2006/relationships/hyperlink" Target="https://schoolgovernors.thekeysupport.com/school-improvement-and-strategy/inspection-evaluation/inspection-framework/ofsted-changes-september-2023-24-summary/" TargetMode="External"/><Relationship Id="rId4" Type="http://schemas.openxmlformats.org/officeDocument/2006/relationships/hyperlink" Target="https://www.gov.uk/government/publications/school-inspection-handbook-eif/summary-of-changes" TargetMode="Externa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hyperlink" Target="https://nasen.org.uk/news" TargetMode="External"/><Relationship Id="rId1" Type="http://schemas.openxmlformats.org/officeDocument/2006/relationships/slideLayout" Target="../slideLayouts/slideLayout4.xml"/><Relationship Id="rId4" Type="http://schemas.openxmlformats.org/officeDocument/2006/relationships/image" Target="../media/image16.png"/></Relationships>
</file>

<file path=ppt/slides/_rels/slide18.xml.rels><?xml version="1.0" encoding="UTF-8" standalone="yes"?>
<Relationships xmlns="http://schemas.openxmlformats.org/package/2006/relationships"><Relationship Id="rId3" Type="http://schemas.openxmlformats.org/officeDocument/2006/relationships/hyperlink" Target="https://nasen.org.uk/resources/nasen-connect-magazine-autumn-term-edition-2024" TargetMode="External"/><Relationship Id="rId2" Type="http://schemas.openxmlformats.org/officeDocument/2006/relationships/notesSlide" Target="../notesSlides/notesSlide1.xml"/><Relationship Id="rId1" Type="http://schemas.openxmlformats.org/officeDocument/2006/relationships/slideLayout" Target="../slideLayouts/slideLayout4.xml"/><Relationship Id="rId5" Type="http://schemas.openxmlformats.org/officeDocument/2006/relationships/hyperlink" Target="https://www.sec-ed.co.uk/" TargetMode="External"/><Relationship Id="rId4" Type="http://schemas.openxmlformats.org/officeDocument/2006/relationships/hyperlink" Target="https://nasen.org.uk/events"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5" Type="http://schemas.openxmlformats.org/officeDocument/2006/relationships/hyperlink" Target="https://nasen.org.uk/events" TargetMode="External"/><Relationship Id="rId4" Type="http://schemas.openxmlformats.org/officeDocument/2006/relationships/image" Target="../media/image20.png"/></Relationships>
</file>

<file path=ppt/slides/_rels/slide21.xml.rels><?xml version="1.0" encoding="UTF-8" standalone="yes"?>
<Relationships xmlns="http://schemas.openxmlformats.org/package/2006/relationships"><Relationship Id="rId3" Type="http://schemas.openxmlformats.org/officeDocument/2006/relationships/hyperlink" Target="https://forms.office.com/e/mrX19kBP82" TargetMode="External"/><Relationship Id="rId2" Type="http://schemas.openxmlformats.org/officeDocument/2006/relationships/hyperlink" Target="https://sen.hias.hants.gov.uk/course/view.php?id=50" TargetMode="External"/><Relationship Id="rId1" Type="http://schemas.openxmlformats.org/officeDocument/2006/relationships/slideLayout" Target="../slideLayouts/slideLayout5.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2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25.png"/><Relationship Id="rId7" Type="http://schemas.openxmlformats.org/officeDocument/2006/relationships/diagramColors" Target="../diagrams/colors1.xml"/><Relationship Id="rId2" Type="http://schemas.openxmlformats.org/officeDocument/2006/relationships/hyperlink" Target="https://sen.hias.hants.gov.uk/course/index.php?categoryid=33" TargetMode="External"/><Relationship Id="rId1" Type="http://schemas.openxmlformats.org/officeDocument/2006/relationships/slideLayout" Target="../slideLayouts/slideLayout4.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2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746A520-3D5F-D02B-500D-4BDB91B089B7}"/>
              </a:ext>
            </a:extLst>
          </p:cNvPr>
          <p:cNvSpPr txBox="1"/>
          <p:nvPr/>
        </p:nvSpPr>
        <p:spPr>
          <a:xfrm>
            <a:off x="1354138" y="4044191"/>
            <a:ext cx="21674138" cy="6247864"/>
          </a:xfrm>
          <a:prstGeom prst="rect">
            <a:avLst/>
          </a:prstGeom>
          <a:noFill/>
        </p:spPr>
        <p:txBody>
          <a:bodyPr wrap="square" rtlCol="0">
            <a:spAutoFit/>
          </a:bodyPr>
          <a:lstStyle/>
          <a:p>
            <a:r>
              <a:rPr lang="en-US" sz="10000" b="1" dirty="0">
                <a:solidFill>
                  <a:srgbClr val="0088CE"/>
                </a:solidFill>
                <a:latin typeface="Arial" panose="020B0604020202020204" pitchFamily="34" charset="0"/>
                <a:cs typeface="Arial" panose="020B0604020202020204" pitchFamily="34" charset="0"/>
              </a:rPr>
              <a:t>Resourced provision (RP) network for moderate learning difficulties (MLD)/ severe learning difficulties (SLD)</a:t>
            </a:r>
          </a:p>
        </p:txBody>
      </p:sp>
      <p:sp>
        <p:nvSpPr>
          <p:cNvPr id="3" name="TextBox 2">
            <a:extLst>
              <a:ext uri="{FF2B5EF4-FFF2-40B4-BE49-F238E27FC236}">
                <a16:creationId xmlns:a16="http://schemas.microsoft.com/office/drawing/2014/main" id="{6C14C7F7-D8CD-0AA7-D52B-DAC1FBA97DDE}"/>
              </a:ext>
            </a:extLst>
          </p:cNvPr>
          <p:cNvSpPr txBox="1"/>
          <p:nvPr/>
        </p:nvSpPr>
        <p:spPr>
          <a:xfrm>
            <a:off x="1354138" y="10661377"/>
            <a:ext cx="21637625" cy="2308324"/>
          </a:xfrm>
          <a:prstGeom prst="rect">
            <a:avLst/>
          </a:prstGeom>
          <a:noFill/>
        </p:spPr>
        <p:txBody>
          <a:bodyPr wrap="square" rtlCol="0">
            <a:spAutoFit/>
          </a:bodyPr>
          <a:lstStyle/>
          <a:p>
            <a:r>
              <a:rPr lang="en-US" sz="7200" dirty="0">
                <a:solidFill>
                  <a:srgbClr val="0088CE"/>
                </a:solidFill>
                <a:latin typeface="Arial" panose="020B0604020202020204" pitchFamily="34" charset="0"/>
                <a:cs typeface="Arial" panose="020B0604020202020204" pitchFamily="34" charset="0"/>
              </a:rPr>
              <a:t>18 November 2024</a:t>
            </a:r>
          </a:p>
          <a:p>
            <a:r>
              <a:rPr lang="en-US" sz="7200" dirty="0">
                <a:solidFill>
                  <a:srgbClr val="0088CE"/>
                </a:solidFill>
                <a:latin typeface="Arial" panose="020B0604020202020204" pitchFamily="34" charset="0"/>
                <a:cs typeface="Arial" panose="020B0604020202020204" pitchFamily="34" charset="0"/>
              </a:rPr>
              <a:t>Marie Mullins</a:t>
            </a:r>
          </a:p>
        </p:txBody>
      </p:sp>
    </p:spTree>
    <p:extLst>
      <p:ext uri="{BB962C8B-B14F-4D97-AF65-F5344CB8AC3E}">
        <p14:creationId xmlns:p14="http://schemas.microsoft.com/office/powerpoint/2010/main" val="7897149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1EAEC2-CCBF-DA16-4DF7-315B41246EA0}"/>
              </a:ext>
            </a:extLst>
          </p:cNvPr>
          <p:cNvSpPr>
            <a:spLocks noGrp="1"/>
          </p:cNvSpPr>
          <p:nvPr>
            <p:ph type="title"/>
          </p:nvPr>
        </p:nvSpPr>
        <p:spPr/>
        <p:txBody>
          <a:bodyPr>
            <a:normAutofit/>
          </a:bodyPr>
          <a:lstStyle/>
          <a:p>
            <a:r>
              <a:rPr lang="en-GB" sz="8800" dirty="0">
                <a:solidFill>
                  <a:srgbClr val="0088CE"/>
                </a:solidFill>
              </a:rPr>
              <a:t>CAMHS support for parents and carers </a:t>
            </a:r>
            <a:endParaRPr lang="en-GB" dirty="0">
              <a:solidFill>
                <a:srgbClr val="0088CE"/>
              </a:solidFill>
            </a:endParaRPr>
          </a:p>
        </p:txBody>
      </p:sp>
      <p:sp>
        <p:nvSpPr>
          <p:cNvPr id="3" name="Content Placeholder 2">
            <a:extLst>
              <a:ext uri="{FF2B5EF4-FFF2-40B4-BE49-F238E27FC236}">
                <a16:creationId xmlns:a16="http://schemas.microsoft.com/office/drawing/2014/main" id="{E3D3BFD7-427D-BDE5-A0F6-811FE1B055D4}"/>
              </a:ext>
            </a:extLst>
          </p:cNvPr>
          <p:cNvSpPr>
            <a:spLocks noGrp="1"/>
          </p:cNvSpPr>
          <p:nvPr>
            <p:ph idx="4294967295"/>
          </p:nvPr>
        </p:nvSpPr>
        <p:spPr>
          <a:xfrm>
            <a:off x="1676289" y="3381377"/>
            <a:ext cx="9308590" cy="7413169"/>
          </a:xfrm>
          <a:prstGeom prst="rect">
            <a:avLst/>
          </a:prstGeom>
        </p:spPr>
        <p:txBody>
          <a:bodyPr/>
          <a:lstStyle/>
          <a:p>
            <a:pPr marL="0" indent="0">
              <a:buNone/>
            </a:pPr>
            <a:r>
              <a:rPr lang="en-GB" sz="4400" dirty="0">
                <a:solidFill>
                  <a:schemeClr val="tx1"/>
                </a:solidFill>
                <a:hlinkClick r:id="rId2"/>
              </a:rPr>
              <a:t>Parent and carer support CAMHS.</a:t>
            </a:r>
            <a:endParaRPr lang="en-GB" sz="3600" dirty="0">
              <a:solidFill>
                <a:schemeClr val="tx1"/>
              </a:solidFill>
            </a:endParaRPr>
          </a:p>
        </p:txBody>
      </p:sp>
      <p:pic>
        <p:nvPicPr>
          <p:cNvPr id="5" name="Picture 4">
            <a:extLst>
              <a:ext uri="{FF2B5EF4-FFF2-40B4-BE49-F238E27FC236}">
                <a16:creationId xmlns:a16="http://schemas.microsoft.com/office/drawing/2014/main" id="{56CBEA01-ABEA-D3CD-8D5B-FF6C34309EAF}"/>
              </a:ext>
            </a:extLst>
          </p:cNvPr>
          <p:cNvPicPr>
            <a:picLocks noChangeAspect="1"/>
          </p:cNvPicPr>
          <p:nvPr/>
        </p:nvPicPr>
        <p:blipFill>
          <a:blip r:embed="rId3"/>
          <a:stretch>
            <a:fillRect/>
          </a:stretch>
        </p:blipFill>
        <p:spPr>
          <a:xfrm>
            <a:off x="12671630" y="3024035"/>
            <a:ext cx="8347742" cy="9649549"/>
          </a:xfrm>
          <a:prstGeom prst="rect">
            <a:avLst/>
          </a:prstGeom>
        </p:spPr>
      </p:pic>
    </p:spTree>
    <p:extLst>
      <p:ext uri="{BB962C8B-B14F-4D97-AF65-F5344CB8AC3E}">
        <p14:creationId xmlns:p14="http://schemas.microsoft.com/office/powerpoint/2010/main" val="32765099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1EAEC2-CCBF-DA16-4DF7-315B41246EA0}"/>
              </a:ext>
            </a:extLst>
          </p:cNvPr>
          <p:cNvSpPr>
            <a:spLocks noGrp="1"/>
          </p:cNvSpPr>
          <p:nvPr>
            <p:ph type="title"/>
          </p:nvPr>
        </p:nvSpPr>
        <p:spPr/>
        <p:txBody>
          <a:bodyPr>
            <a:normAutofit/>
          </a:bodyPr>
          <a:lstStyle/>
          <a:p>
            <a:r>
              <a:rPr lang="en-GB" sz="8800" dirty="0">
                <a:solidFill>
                  <a:srgbClr val="0088CE"/>
                </a:solidFill>
              </a:rPr>
              <a:t>Parent advice line</a:t>
            </a:r>
            <a:endParaRPr lang="en-GB" dirty="0">
              <a:solidFill>
                <a:srgbClr val="0088CE"/>
              </a:solidFill>
            </a:endParaRPr>
          </a:p>
        </p:txBody>
      </p:sp>
      <p:pic>
        <p:nvPicPr>
          <p:cNvPr id="8" name="Picture 7">
            <a:extLst>
              <a:ext uri="{FF2B5EF4-FFF2-40B4-BE49-F238E27FC236}">
                <a16:creationId xmlns:a16="http://schemas.microsoft.com/office/drawing/2014/main" id="{6A6E6F5C-D7E3-42DE-380A-3330FDBCA87D}"/>
              </a:ext>
            </a:extLst>
          </p:cNvPr>
          <p:cNvPicPr>
            <a:picLocks noChangeAspect="1"/>
          </p:cNvPicPr>
          <p:nvPr/>
        </p:nvPicPr>
        <p:blipFill>
          <a:blip r:embed="rId2"/>
          <a:srcRect l="1805"/>
          <a:stretch/>
        </p:blipFill>
        <p:spPr>
          <a:xfrm>
            <a:off x="1371602" y="2942465"/>
            <a:ext cx="16575135" cy="9382125"/>
          </a:xfrm>
          <a:prstGeom prst="rect">
            <a:avLst/>
          </a:prstGeom>
        </p:spPr>
      </p:pic>
    </p:spTree>
    <p:extLst>
      <p:ext uri="{BB962C8B-B14F-4D97-AF65-F5344CB8AC3E}">
        <p14:creationId xmlns:p14="http://schemas.microsoft.com/office/powerpoint/2010/main" val="180100085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1EAEC2-CCBF-DA16-4DF7-315B41246EA0}"/>
              </a:ext>
            </a:extLst>
          </p:cNvPr>
          <p:cNvSpPr>
            <a:spLocks noGrp="1"/>
          </p:cNvSpPr>
          <p:nvPr>
            <p:ph type="title"/>
          </p:nvPr>
        </p:nvSpPr>
        <p:spPr>
          <a:xfrm>
            <a:off x="1371602" y="730250"/>
            <a:ext cx="21334522" cy="2872485"/>
          </a:xfrm>
        </p:spPr>
        <p:txBody>
          <a:bodyPr>
            <a:normAutofit/>
          </a:bodyPr>
          <a:lstStyle/>
          <a:p>
            <a:r>
              <a:rPr lang="en-GB" sz="8800" dirty="0">
                <a:solidFill>
                  <a:srgbClr val="0088CE"/>
                </a:solidFill>
              </a:rPr>
              <a:t>Sharing professional expertise </a:t>
            </a:r>
            <a:br>
              <a:rPr lang="en-GB" sz="8800" dirty="0">
                <a:solidFill>
                  <a:srgbClr val="0088CE"/>
                </a:solidFill>
              </a:rPr>
            </a:br>
            <a:r>
              <a:rPr lang="en-GB" sz="8800" dirty="0">
                <a:solidFill>
                  <a:srgbClr val="0088CE"/>
                </a:solidFill>
              </a:rPr>
              <a:t>Floor books by Gemma Waldron</a:t>
            </a:r>
            <a:endParaRPr lang="en-GB" dirty="0">
              <a:solidFill>
                <a:srgbClr val="0088CE"/>
              </a:solidFill>
            </a:endParaRPr>
          </a:p>
        </p:txBody>
      </p:sp>
      <p:pic>
        <p:nvPicPr>
          <p:cNvPr id="4" name="Picture 3">
            <a:extLst>
              <a:ext uri="{FF2B5EF4-FFF2-40B4-BE49-F238E27FC236}">
                <a16:creationId xmlns:a16="http://schemas.microsoft.com/office/drawing/2014/main" id="{8C03FFDE-D037-84C8-AF21-0907E86F0BAD}"/>
              </a:ext>
            </a:extLst>
          </p:cNvPr>
          <p:cNvPicPr>
            <a:picLocks noChangeAspect="1"/>
          </p:cNvPicPr>
          <p:nvPr/>
        </p:nvPicPr>
        <p:blipFill>
          <a:blip r:embed="rId2"/>
          <a:stretch>
            <a:fillRect/>
          </a:stretch>
        </p:blipFill>
        <p:spPr>
          <a:xfrm>
            <a:off x="1517906" y="3602735"/>
            <a:ext cx="13373100" cy="8486775"/>
          </a:xfrm>
          <a:prstGeom prst="rect">
            <a:avLst/>
          </a:prstGeom>
        </p:spPr>
      </p:pic>
    </p:spTree>
    <p:extLst>
      <p:ext uri="{BB962C8B-B14F-4D97-AF65-F5344CB8AC3E}">
        <p14:creationId xmlns:p14="http://schemas.microsoft.com/office/powerpoint/2010/main" val="121506870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1EAEC2-CCBF-DA16-4DF7-315B41246EA0}"/>
              </a:ext>
            </a:extLst>
          </p:cNvPr>
          <p:cNvSpPr>
            <a:spLocks noGrp="1"/>
          </p:cNvSpPr>
          <p:nvPr>
            <p:ph type="title"/>
          </p:nvPr>
        </p:nvSpPr>
        <p:spPr/>
        <p:txBody>
          <a:bodyPr>
            <a:normAutofit/>
          </a:bodyPr>
          <a:lstStyle/>
          <a:p>
            <a:r>
              <a:rPr lang="en-GB" sz="8800" dirty="0">
                <a:solidFill>
                  <a:srgbClr val="0088CE"/>
                </a:solidFill>
              </a:rPr>
              <a:t>Updates and free training</a:t>
            </a:r>
            <a:endParaRPr lang="en-GB" dirty="0">
              <a:solidFill>
                <a:srgbClr val="0088CE"/>
              </a:solidFill>
            </a:endParaRPr>
          </a:p>
        </p:txBody>
      </p:sp>
      <p:sp>
        <p:nvSpPr>
          <p:cNvPr id="3" name="Content Placeholder 2">
            <a:extLst>
              <a:ext uri="{FF2B5EF4-FFF2-40B4-BE49-F238E27FC236}">
                <a16:creationId xmlns:a16="http://schemas.microsoft.com/office/drawing/2014/main" id="{E3D3BFD7-427D-BDE5-A0F6-811FE1B055D4}"/>
              </a:ext>
            </a:extLst>
          </p:cNvPr>
          <p:cNvSpPr>
            <a:spLocks noGrp="1"/>
          </p:cNvSpPr>
          <p:nvPr>
            <p:ph idx="4294967295"/>
          </p:nvPr>
        </p:nvSpPr>
        <p:spPr>
          <a:xfrm>
            <a:off x="1371602" y="3416050"/>
            <a:ext cx="21334521" cy="9420223"/>
          </a:xfrm>
          <a:prstGeom prst="rect">
            <a:avLst/>
          </a:prstGeom>
        </p:spPr>
        <p:txBody>
          <a:bodyPr/>
          <a:lstStyle/>
          <a:p>
            <a:r>
              <a:rPr lang="en-GB" sz="4400" dirty="0">
                <a:solidFill>
                  <a:schemeClr val="tx1"/>
                </a:solidFill>
                <a:hlinkClick r:id="rId2"/>
              </a:rPr>
              <a:t>Online Inclusive Education Course – </a:t>
            </a:r>
            <a:r>
              <a:rPr lang="en-GB" sz="4400" dirty="0" err="1">
                <a:solidFill>
                  <a:schemeClr val="tx1"/>
                </a:solidFill>
                <a:hlinkClick r:id="rId2"/>
              </a:rPr>
              <a:t>FutureLearn</a:t>
            </a:r>
            <a:r>
              <a:rPr lang="en-GB" sz="4400" dirty="0">
                <a:solidFill>
                  <a:schemeClr val="tx1"/>
                </a:solidFill>
                <a:hlinkClick r:id="rId2"/>
              </a:rPr>
              <a:t> </a:t>
            </a:r>
            <a:endParaRPr lang="en-GB" sz="4400" dirty="0">
              <a:solidFill>
                <a:schemeClr val="tx1"/>
              </a:solidFill>
            </a:endParaRPr>
          </a:p>
          <a:p>
            <a:pPr marL="0" indent="0">
              <a:buNone/>
            </a:pPr>
            <a:r>
              <a:rPr lang="en-GB" sz="4400" dirty="0">
                <a:solidFill>
                  <a:schemeClr val="tx1"/>
                </a:solidFill>
              </a:rPr>
              <a:t>    Two, one-hour sessions covering</a:t>
            </a:r>
          </a:p>
          <a:p>
            <a:pPr lvl="1">
              <a:buFont typeface="Courier New" panose="02070309020205020404" pitchFamily="49" charset="0"/>
              <a:buChar char="o"/>
            </a:pPr>
            <a:r>
              <a:rPr lang="en-GB" sz="4400" dirty="0">
                <a:solidFill>
                  <a:schemeClr val="tx1"/>
                </a:solidFill>
              </a:rPr>
              <a:t>What is inclusive education?</a:t>
            </a:r>
          </a:p>
          <a:p>
            <a:pPr lvl="1">
              <a:buFont typeface="Courier New" panose="02070309020205020404" pitchFamily="49" charset="0"/>
              <a:buChar char="o"/>
            </a:pPr>
            <a:r>
              <a:rPr lang="en-GB" sz="4400" dirty="0">
                <a:solidFill>
                  <a:schemeClr val="tx1"/>
                </a:solidFill>
              </a:rPr>
              <a:t>Concepts that underpin inclusion</a:t>
            </a:r>
          </a:p>
          <a:p>
            <a:pPr lvl="1">
              <a:lnSpc>
                <a:spcPct val="150000"/>
              </a:lnSpc>
              <a:buFont typeface="Courier New" panose="02070309020205020404" pitchFamily="49" charset="0"/>
              <a:buChar char="o"/>
            </a:pPr>
            <a:r>
              <a:rPr lang="en-GB" sz="4400" dirty="0">
                <a:solidFill>
                  <a:schemeClr val="tx1"/>
                </a:solidFill>
              </a:rPr>
              <a:t>Inclusive education in context</a:t>
            </a:r>
          </a:p>
          <a:p>
            <a:pPr>
              <a:lnSpc>
                <a:spcPct val="150000"/>
              </a:lnSpc>
            </a:pPr>
            <a:r>
              <a:rPr lang="en-GB" sz="4400" dirty="0">
                <a:solidFill>
                  <a:schemeClr val="tx1"/>
                </a:solidFill>
              </a:rPr>
              <a:t>Complex needs </a:t>
            </a:r>
            <a:r>
              <a:rPr lang="en-GB" sz="4400" dirty="0">
                <a:solidFill>
                  <a:schemeClr val="tx1"/>
                </a:solidFill>
                <a:hlinkClick r:id="rId3"/>
              </a:rPr>
              <a:t>Training materials for teacher of learners with severe, profound and complex learning difficulties (complexneeds.org.uk)</a:t>
            </a:r>
            <a:endParaRPr lang="en-GB" sz="4400" dirty="0">
              <a:solidFill>
                <a:schemeClr val="tx1"/>
              </a:solidFill>
            </a:endParaRPr>
          </a:p>
          <a:p>
            <a:pPr>
              <a:lnSpc>
                <a:spcPct val="150000"/>
              </a:lnSpc>
            </a:pPr>
            <a:r>
              <a:rPr lang="en-GB" sz="4400" dirty="0">
                <a:solidFill>
                  <a:schemeClr val="tx1"/>
                </a:solidFill>
              </a:rPr>
              <a:t>3 modules  </a:t>
            </a:r>
            <a:r>
              <a:rPr lang="en-GB" sz="4400" dirty="0">
                <a:solidFill>
                  <a:schemeClr val="tx1"/>
                </a:solidFill>
                <a:hlinkClick r:id="rId4"/>
              </a:rPr>
              <a:t>Free online learning modules/ addressing dyslexia</a:t>
            </a:r>
            <a:endParaRPr lang="en-GB" sz="4400" dirty="0">
              <a:solidFill>
                <a:schemeClr val="tx1"/>
              </a:solidFill>
            </a:endParaRPr>
          </a:p>
          <a:p>
            <a:r>
              <a:rPr lang="en-GB" sz="4400" dirty="0">
                <a:solidFill>
                  <a:schemeClr val="tx1"/>
                </a:solidFill>
                <a:hlinkClick r:id="rId5"/>
              </a:rPr>
              <a:t>Free online sensory processing course for teacher, assistants and parents (griffinot.com)</a:t>
            </a:r>
            <a:endParaRPr lang="en-GB" sz="4400" dirty="0">
              <a:solidFill>
                <a:schemeClr val="tx1"/>
              </a:solidFill>
            </a:endParaRPr>
          </a:p>
          <a:p>
            <a:pPr marL="0" indent="0">
              <a:buNone/>
            </a:pPr>
            <a:endParaRPr lang="en-GB" sz="3600" dirty="0">
              <a:solidFill>
                <a:schemeClr val="tx1"/>
              </a:solidFill>
            </a:endParaRPr>
          </a:p>
        </p:txBody>
      </p:sp>
      <p:pic>
        <p:nvPicPr>
          <p:cNvPr id="6" name="Picture 5">
            <a:extLst>
              <a:ext uri="{FF2B5EF4-FFF2-40B4-BE49-F238E27FC236}">
                <a16:creationId xmlns:a16="http://schemas.microsoft.com/office/drawing/2014/main" id="{E60DD7E1-CC9B-1ADF-7EBA-ED6B1DC1CD87}"/>
              </a:ext>
            </a:extLst>
          </p:cNvPr>
          <p:cNvPicPr>
            <a:picLocks noChangeAspect="1"/>
          </p:cNvPicPr>
          <p:nvPr/>
        </p:nvPicPr>
        <p:blipFill>
          <a:blip r:embed="rId6"/>
          <a:stretch>
            <a:fillRect/>
          </a:stretch>
        </p:blipFill>
        <p:spPr>
          <a:xfrm>
            <a:off x="15852472" y="3381377"/>
            <a:ext cx="6853651" cy="3476623"/>
          </a:xfrm>
          <a:prstGeom prst="rect">
            <a:avLst/>
          </a:prstGeom>
        </p:spPr>
      </p:pic>
    </p:spTree>
    <p:extLst>
      <p:ext uri="{BB962C8B-B14F-4D97-AF65-F5344CB8AC3E}">
        <p14:creationId xmlns:p14="http://schemas.microsoft.com/office/powerpoint/2010/main" val="29285358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1EAEC2-CCBF-DA16-4DF7-315B41246EA0}"/>
              </a:ext>
            </a:extLst>
          </p:cNvPr>
          <p:cNvSpPr>
            <a:spLocks noGrp="1"/>
          </p:cNvSpPr>
          <p:nvPr>
            <p:ph type="title"/>
          </p:nvPr>
        </p:nvSpPr>
        <p:spPr/>
        <p:txBody>
          <a:bodyPr>
            <a:normAutofit/>
          </a:bodyPr>
          <a:lstStyle/>
          <a:p>
            <a:r>
              <a:rPr lang="en-GB" sz="8800" dirty="0">
                <a:solidFill>
                  <a:srgbClr val="0088CE"/>
                </a:solidFill>
              </a:rPr>
              <a:t>National updates </a:t>
            </a:r>
            <a:endParaRPr lang="en-GB" dirty="0">
              <a:solidFill>
                <a:srgbClr val="0088CE"/>
              </a:solidFill>
            </a:endParaRPr>
          </a:p>
        </p:txBody>
      </p:sp>
      <p:sp>
        <p:nvSpPr>
          <p:cNvPr id="3" name="Content Placeholder 2">
            <a:extLst>
              <a:ext uri="{FF2B5EF4-FFF2-40B4-BE49-F238E27FC236}">
                <a16:creationId xmlns:a16="http://schemas.microsoft.com/office/drawing/2014/main" id="{E3D3BFD7-427D-BDE5-A0F6-811FE1B055D4}"/>
              </a:ext>
            </a:extLst>
          </p:cNvPr>
          <p:cNvSpPr>
            <a:spLocks noGrp="1"/>
          </p:cNvSpPr>
          <p:nvPr>
            <p:ph idx="4294967295"/>
          </p:nvPr>
        </p:nvSpPr>
        <p:spPr>
          <a:xfrm>
            <a:off x="1371602" y="3381377"/>
            <a:ext cx="10204701" cy="9420223"/>
          </a:xfrm>
          <a:prstGeom prst="rect">
            <a:avLst/>
          </a:prstGeom>
        </p:spPr>
        <p:txBody>
          <a:bodyPr/>
          <a:lstStyle/>
          <a:p>
            <a:r>
              <a:rPr lang="en-GB" sz="4400" dirty="0">
                <a:solidFill>
                  <a:schemeClr val="tx1"/>
                </a:solidFill>
                <a:hlinkClick r:id="rId2"/>
              </a:rPr>
              <a:t>SN07020.pdf</a:t>
            </a:r>
            <a:endParaRPr lang="en-GB" sz="4400" dirty="0">
              <a:solidFill>
                <a:schemeClr val="tx1"/>
              </a:solidFill>
            </a:endParaRPr>
          </a:p>
          <a:p>
            <a:pPr marL="0" indent="0">
              <a:buNone/>
            </a:pPr>
            <a:endParaRPr lang="en-GB" sz="4400" dirty="0">
              <a:solidFill>
                <a:schemeClr val="tx1"/>
              </a:solidFill>
            </a:endParaRPr>
          </a:p>
          <a:p>
            <a:r>
              <a:rPr lang="en-GB" sz="4400" dirty="0">
                <a:solidFill>
                  <a:schemeClr val="tx1"/>
                </a:solidFill>
                <a:hlinkClick r:id="rId3"/>
              </a:rPr>
              <a:t>Participating Local Authorities –DBV in SEND</a:t>
            </a:r>
            <a:endParaRPr lang="en-GB" sz="4400" dirty="0">
              <a:solidFill>
                <a:schemeClr val="tx1"/>
              </a:solidFill>
            </a:endParaRPr>
          </a:p>
          <a:p>
            <a:pPr marL="0" indent="0">
              <a:buNone/>
            </a:pPr>
            <a:endParaRPr lang="en-GB" sz="4400" dirty="0">
              <a:solidFill>
                <a:schemeClr val="tx1"/>
              </a:solidFill>
            </a:endParaRPr>
          </a:p>
          <a:p>
            <a:r>
              <a:rPr lang="en-GB" sz="4400" dirty="0">
                <a:solidFill>
                  <a:schemeClr val="tx1"/>
                </a:solidFill>
              </a:rPr>
              <a:t>Hampshire are part of delivering better value</a:t>
            </a:r>
          </a:p>
        </p:txBody>
      </p:sp>
      <p:pic>
        <p:nvPicPr>
          <p:cNvPr id="5" name="Picture 4">
            <a:extLst>
              <a:ext uri="{FF2B5EF4-FFF2-40B4-BE49-F238E27FC236}">
                <a16:creationId xmlns:a16="http://schemas.microsoft.com/office/drawing/2014/main" id="{2EC50F9E-FB74-CFE8-E665-3EAA38EA83D6}"/>
              </a:ext>
            </a:extLst>
          </p:cNvPr>
          <p:cNvPicPr>
            <a:picLocks noChangeAspect="1"/>
          </p:cNvPicPr>
          <p:nvPr/>
        </p:nvPicPr>
        <p:blipFill>
          <a:blip r:embed="rId4"/>
          <a:stretch>
            <a:fillRect/>
          </a:stretch>
        </p:blipFill>
        <p:spPr>
          <a:xfrm>
            <a:off x="13686822" y="2727324"/>
            <a:ext cx="8201025" cy="10258425"/>
          </a:xfrm>
          <a:prstGeom prst="rect">
            <a:avLst/>
          </a:prstGeom>
        </p:spPr>
      </p:pic>
    </p:spTree>
    <p:extLst>
      <p:ext uri="{BB962C8B-B14F-4D97-AF65-F5344CB8AC3E}">
        <p14:creationId xmlns:p14="http://schemas.microsoft.com/office/powerpoint/2010/main" val="349779335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1EAEC2-CCBF-DA16-4DF7-315B41246EA0}"/>
              </a:ext>
            </a:extLst>
          </p:cNvPr>
          <p:cNvSpPr>
            <a:spLocks noGrp="1"/>
          </p:cNvSpPr>
          <p:nvPr>
            <p:ph type="title"/>
          </p:nvPr>
        </p:nvSpPr>
        <p:spPr>
          <a:xfrm>
            <a:off x="1795381" y="0"/>
            <a:ext cx="21334522" cy="2651126"/>
          </a:xfrm>
        </p:spPr>
        <p:txBody>
          <a:bodyPr>
            <a:normAutofit/>
          </a:bodyPr>
          <a:lstStyle/>
          <a:p>
            <a:r>
              <a:rPr lang="en-GB" sz="8800" dirty="0">
                <a:solidFill>
                  <a:srgbClr val="0088CE"/>
                </a:solidFill>
              </a:rPr>
              <a:t>Ofsted updates </a:t>
            </a:r>
            <a:endParaRPr lang="en-GB" dirty="0">
              <a:solidFill>
                <a:srgbClr val="0088CE"/>
              </a:solidFill>
            </a:endParaRPr>
          </a:p>
        </p:txBody>
      </p:sp>
      <p:sp>
        <p:nvSpPr>
          <p:cNvPr id="3" name="Content Placeholder 2">
            <a:extLst>
              <a:ext uri="{FF2B5EF4-FFF2-40B4-BE49-F238E27FC236}">
                <a16:creationId xmlns:a16="http://schemas.microsoft.com/office/drawing/2014/main" id="{E3D3BFD7-427D-BDE5-A0F6-811FE1B055D4}"/>
              </a:ext>
            </a:extLst>
          </p:cNvPr>
          <p:cNvSpPr>
            <a:spLocks noGrp="1"/>
          </p:cNvSpPr>
          <p:nvPr>
            <p:ph idx="4294967295"/>
          </p:nvPr>
        </p:nvSpPr>
        <p:spPr>
          <a:xfrm>
            <a:off x="1252510" y="2147888"/>
            <a:ext cx="22182080" cy="9420223"/>
          </a:xfrm>
          <a:prstGeom prst="rect">
            <a:avLst/>
          </a:prstGeom>
        </p:spPr>
        <p:txBody>
          <a:bodyPr/>
          <a:lstStyle/>
          <a:p>
            <a:pPr marL="628650" indent="0">
              <a:lnSpc>
                <a:spcPct val="90000"/>
              </a:lnSpc>
              <a:buNone/>
            </a:pPr>
            <a:r>
              <a:rPr lang="en-US" sz="4400" dirty="0">
                <a:solidFill>
                  <a:schemeClr val="tx1"/>
                </a:solidFill>
                <a:latin typeface="+mn-lt"/>
                <a:cs typeface="+mn-cs"/>
                <a:hlinkClick r:id="rId2"/>
              </a:rPr>
              <a:t>GOV.UK (www.gov.uk)</a:t>
            </a:r>
            <a:r>
              <a:rPr lang="en-US" sz="4400" dirty="0">
                <a:solidFill>
                  <a:schemeClr val="tx1"/>
                </a:solidFill>
                <a:latin typeface="+mn-lt"/>
                <a:cs typeface="+mn-cs"/>
              </a:rPr>
              <a:t> A </a:t>
            </a:r>
            <a:r>
              <a:rPr lang="en-US" sz="4400" i="1" dirty="0">
                <a:solidFill>
                  <a:schemeClr val="tx1"/>
                </a:solidFill>
                <a:latin typeface="+mn-lt"/>
                <a:cs typeface="+mn-cs"/>
              </a:rPr>
              <a:t>one stop shop </a:t>
            </a:r>
            <a:r>
              <a:rPr lang="en-US" sz="4400" dirty="0">
                <a:solidFill>
                  <a:schemeClr val="tx1"/>
                </a:solidFill>
                <a:latin typeface="+mn-lt"/>
                <a:cs typeface="+mn-cs"/>
              </a:rPr>
              <a:t>page for all Ofsted updates </a:t>
            </a:r>
          </a:p>
          <a:p>
            <a:pPr marL="628650" indent="0">
              <a:lnSpc>
                <a:spcPct val="90000"/>
              </a:lnSpc>
              <a:buNone/>
            </a:pPr>
            <a:r>
              <a:rPr lang="en-US" sz="4400" dirty="0" err="1">
                <a:solidFill>
                  <a:schemeClr val="tx1"/>
                </a:solidFill>
                <a:latin typeface="+mn-lt"/>
                <a:cs typeface="+mn-cs"/>
                <a:hlinkClick r:id="rId3"/>
              </a:rPr>
              <a:t>Ofstednews</a:t>
            </a:r>
            <a:r>
              <a:rPr lang="en-US" sz="4400" dirty="0">
                <a:solidFill>
                  <a:schemeClr val="tx1"/>
                </a:solidFill>
                <a:latin typeface="+mn-lt"/>
                <a:cs typeface="+mn-cs"/>
                <a:hlinkClick r:id="rId3"/>
              </a:rPr>
              <a:t> – YouTube</a:t>
            </a:r>
            <a:r>
              <a:rPr lang="en-US" sz="4400" dirty="0">
                <a:solidFill>
                  <a:schemeClr val="tx1"/>
                </a:solidFill>
                <a:latin typeface="+mn-lt"/>
                <a:cs typeface="+mn-cs"/>
              </a:rPr>
              <a:t> for videos and webinars</a:t>
            </a:r>
          </a:p>
          <a:p>
            <a:pPr marL="628650" indent="0">
              <a:lnSpc>
                <a:spcPct val="90000"/>
              </a:lnSpc>
              <a:buNone/>
            </a:pPr>
            <a:r>
              <a:rPr lang="en-US" sz="4400" dirty="0">
                <a:solidFill>
                  <a:schemeClr val="tx1"/>
                </a:solidFill>
                <a:latin typeface="+mn-lt"/>
                <a:cs typeface="+mn-cs"/>
              </a:rPr>
              <a:t>16 September 2024: Ofsted handbook updated for 2024</a:t>
            </a:r>
          </a:p>
          <a:p>
            <a:pPr marL="628650" indent="0">
              <a:lnSpc>
                <a:spcPct val="90000"/>
              </a:lnSpc>
              <a:buNone/>
            </a:pPr>
            <a:r>
              <a:rPr lang="en-US" sz="4400" dirty="0">
                <a:solidFill>
                  <a:schemeClr val="tx1"/>
                </a:solidFill>
                <a:latin typeface="+mn-lt"/>
                <a:cs typeface="+mn-cs"/>
              </a:rPr>
              <a:t>Key changes include</a:t>
            </a:r>
          </a:p>
          <a:p>
            <a:pPr marL="1200150" indent="-571500"/>
            <a:r>
              <a:rPr lang="en-US" sz="4400" dirty="0">
                <a:solidFill>
                  <a:schemeClr val="tx1"/>
                </a:solidFill>
                <a:latin typeface="+mn-lt"/>
                <a:cs typeface="+mn-cs"/>
              </a:rPr>
              <a:t>You won’t get an overall effectiveness grade in graded inspections anymore.</a:t>
            </a:r>
          </a:p>
          <a:p>
            <a:pPr marL="1200150" indent="-571500"/>
            <a:r>
              <a:rPr lang="en-US" sz="4400" dirty="0">
                <a:solidFill>
                  <a:schemeClr val="tx1"/>
                </a:solidFill>
                <a:latin typeface="+mn-lt"/>
                <a:cs typeface="+mn-cs"/>
              </a:rPr>
              <a:t>There are changes to how to work out the likely date of your next inspection.</a:t>
            </a:r>
          </a:p>
          <a:p>
            <a:pPr marL="1200150" indent="-571500"/>
            <a:r>
              <a:rPr lang="en-US" sz="4400" dirty="0">
                <a:solidFill>
                  <a:schemeClr val="tx1"/>
                </a:solidFill>
                <a:latin typeface="+mn-lt"/>
                <a:cs typeface="+mn-cs"/>
              </a:rPr>
              <a:t>Ungraded inspections will focus on whether schools have taken effective action to maintain the standards identified at the previous inspection and won't include deep dives.</a:t>
            </a:r>
          </a:p>
          <a:p>
            <a:pPr marL="1200150" indent="-571500"/>
            <a:r>
              <a:rPr lang="en-US" sz="4400" dirty="0">
                <a:solidFill>
                  <a:schemeClr val="tx1"/>
                </a:solidFill>
                <a:latin typeface="+mn-lt"/>
                <a:cs typeface="+mn-cs"/>
              </a:rPr>
              <a:t>Inspections will be suspended for 3 months, to allow leaders  to improve safeguarding.</a:t>
            </a:r>
          </a:p>
          <a:p>
            <a:pPr marL="628650" indent="0">
              <a:buNone/>
            </a:pPr>
            <a:r>
              <a:rPr lang="en-US" sz="4400" dirty="0">
                <a:solidFill>
                  <a:schemeClr val="tx1"/>
                </a:solidFill>
                <a:latin typeface="+mn-lt"/>
                <a:cs typeface="+mn-cs"/>
              </a:rPr>
              <a:t>For more details, see our </a:t>
            </a:r>
            <a:r>
              <a:rPr lang="en-GB" sz="4400" dirty="0">
                <a:hlinkClick r:id="rId4"/>
              </a:rPr>
              <a:t>Summary of changes - GOV.UK</a:t>
            </a:r>
            <a:r>
              <a:rPr lang="en-GB" sz="4400" dirty="0"/>
              <a:t> </a:t>
            </a:r>
            <a:r>
              <a:rPr lang="en-US" sz="4400" dirty="0">
                <a:solidFill>
                  <a:schemeClr val="tx1"/>
                </a:solidFill>
                <a:latin typeface="+mn-lt"/>
                <a:cs typeface="+mn-cs"/>
              </a:rPr>
              <a:t>as well as our more detailed summary of </a:t>
            </a:r>
            <a:r>
              <a:rPr lang="en-GB" sz="4400" dirty="0">
                <a:hlinkClick r:id="rId5"/>
              </a:rPr>
              <a:t>Ofsted changes for the 2024/25 academic year: summary | </a:t>
            </a:r>
            <a:r>
              <a:rPr lang="en-GB" sz="4400" dirty="0" err="1">
                <a:hlinkClick r:id="rId5"/>
              </a:rPr>
              <a:t>GovernorHub</a:t>
            </a:r>
            <a:endParaRPr lang="en-US" sz="4400" dirty="0">
              <a:solidFill>
                <a:schemeClr val="tx1"/>
              </a:solidFill>
              <a:latin typeface="+mn-lt"/>
              <a:cs typeface="+mn-cs"/>
            </a:endParaRPr>
          </a:p>
          <a:p>
            <a:pPr marL="628650" indent="0">
              <a:lnSpc>
                <a:spcPct val="90000"/>
              </a:lnSpc>
              <a:buNone/>
            </a:pPr>
            <a:endParaRPr lang="en-US" sz="4400" dirty="0">
              <a:solidFill>
                <a:schemeClr val="tx1"/>
              </a:solidFill>
              <a:latin typeface="+mn-lt"/>
              <a:cs typeface="+mn-cs"/>
            </a:endParaRPr>
          </a:p>
        </p:txBody>
      </p:sp>
    </p:spTree>
    <p:extLst>
      <p:ext uri="{BB962C8B-B14F-4D97-AF65-F5344CB8AC3E}">
        <p14:creationId xmlns:p14="http://schemas.microsoft.com/office/powerpoint/2010/main" val="141662924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2A784D9F-8A38-653C-78B8-3364679CB156}"/>
              </a:ext>
            </a:extLst>
          </p:cNvPr>
          <p:cNvSpPr>
            <a:spLocks noGrp="1"/>
          </p:cNvSpPr>
          <p:nvPr>
            <p:ph type="title"/>
          </p:nvPr>
        </p:nvSpPr>
        <p:spPr>
          <a:xfrm>
            <a:off x="1371602" y="730251"/>
            <a:ext cx="21334522" cy="2651126"/>
          </a:xfrm>
        </p:spPr>
        <p:txBody>
          <a:bodyPr/>
          <a:lstStyle/>
          <a:p>
            <a:r>
              <a:rPr lang="en-GB" sz="8800" dirty="0">
                <a:solidFill>
                  <a:srgbClr val="0088CE"/>
                </a:solidFill>
              </a:rPr>
              <a:t>Ofsted updates </a:t>
            </a:r>
            <a:endParaRPr lang="en-US" dirty="0"/>
          </a:p>
        </p:txBody>
      </p:sp>
      <p:sp>
        <p:nvSpPr>
          <p:cNvPr id="8" name="Text Placeholder 2">
            <a:extLst>
              <a:ext uri="{FF2B5EF4-FFF2-40B4-BE49-F238E27FC236}">
                <a16:creationId xmlns:a16="http://schemas.microsoft.com/office/drawing/2014/main" id="{1BC772DF-218B-E340-6BCC-F081E9D48BD5}"/>
              </a:ext>
            </a:extLst>
          </p:cNvPr>
          <p:cNvSpPr>
            <a:spLocks noGrp="1"/>
          </p:cNvSpPr>
          <p:nvPr>
            <p:ph type="body" sz="quarter" idx="10"/>
          </p:nvPr>
        </p:nvSpPr>
        <p:spPr>
          <a:xfrm>
            <a:off x="1371602" y="3002205"/>
            <a:ext cx="21334413" cy="8994088"/>
          </a:xfrm>
        </p:spPr>
        <p:txBody>
          <a:bodyPr/>
          <a:lstStyle/>
          <a:p>
            <a:r>
              <a:rPr lang="en-US" sz="4400" dirty="0">
                <a:solidFill>
                  <a:schemeClr val="tx1"/>
                </a:solidFill>
              </a:rPr>
              <a:t>Removal of one-word judgements </a:t>
            </a:r>
          </a:p>
          <a:p>
            <a:r>
              <a:rPr lang="en-US" sz="4400" dirty="0">
                <a:solidFill>
                  <a:schemeClr val="tx1"/>
                </a:solidFill>
              </a:rPr>
              <a:t>Inspections will receive a grade for each of the main judgement areas -   quality of education, behaviour, and attitudes, personal development and leadership and management.  </a:t>
            </a:r>
          </a:p>
          <a:p>
            <a:r>
              <a:rPr lang="en-US" sz="4400" dirty="0">
                <a:solidFill>
                  <a:schemeClr val="tx1"/>
                </a:solidFill>
              </a:rPr>
              <a:t>Schools with EYFS and Sixth Form with also receive a grade for this aspect </a:t>
            </a:r>
          </a:p>
          <a:p>
            <a:r>
              <a:rPr lang="en-US" sz="4400" dirty="0">
                <a:solidFill>
                  <a:schemeClr val="tx1"/>
                </a:solidFill>
              </a:rPr>
              <a:t>Schools notified from 9.30 am on a Monday with inspection starting the following day – rather than waiting until Wednesday </a:t>
            </a:r>
          </a:p>
          <a:p>
            <a:r>
              <a:rPr lang="en-US" sz="4400" dirty="0">
                <a:solidFill>
                  <a:schemeClr val="tx1"/>
                </a:solidFill>
              </a:rPr>
              <a:t>Ofsted have introduced a team to support well being concerns, new guidance, including where they have concerns about the well being of a leader or staff member. Pausing the inspection </a:t>
            </a:r>
          </a:p>
          <a:p>
            <a:endParaRPr lang="en-US" dirty="0"/>
          </a:p>
          <a:p>
            <a:endParaRPr lang="en-US" dirty="0"/>
          </a:p>
        </p:txBody>
      </p:sp>
    </p:spTree>
    <p:extLst>
      <p:ext uri="{BB962C8B-B14F-4D97-AF65-F5344CB8AC3E}">
        <p14:creationId xmlns:p14="http://schemas.microsoft.com/office/powerpoint/2010/main" val="269559191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C143EC-1CB7-8675-6B80-B518094089CE}"/>
              </a:ext>
            </a:extLst>
          </p:cNvPr>
          <p:cNvSpPr>
            <a:spLocks noGrp="1"/>
          </p:cNvSpPr>
          <p:nvPr>
            <p:ph type="title"/>
          </p:nvPr>
        </p:nvSpPr>
        <p:spPr>
          <a:xfrm>
            <a:off x="1367892" y="2527520"/>
            <a:ext cx="21334522" cy="1729170"/>
          </a:xfrm>
        </p:spPr>
        <p:txBody>
          <a:bodyPr>
            <a:normAutofit fontScale="90000"/>
          </a:bodyPr>
          <a:lstStyle/>
          <a:p>
            <a:r>
              <a:rPr lang="en-GB" dirty="0"/>
              <a:t>National association for special educational needs (NASEN)</a:t>
            </a:r>
            <a:br>
              <a:rPr lang="en-GB" dirty="0"/>
            </a:br>
            <a:endParaRPr lang="en-GB" dirty="0"/>
          </a:p>
        </p:txBody>
      </p:sp>
      <p:sp>
        <p:nvSpPr>
          <p:cNvPr id="3" name="Text Placeholder 2">
            <a:extLst>
              <a:ext uri="{FF2B5EF4-FFF2-40B4-BE49-F238E27FC236}">
                <a16:creationId xmlns:a16="http://schemas.microsoft.com/office/drawing/2014/main" id="{F4C5B527-C20A-A213-3D78-30921E6BD27A}"/>
              </a:ext>
            </a:extLst>
          </p:cNvPr>
          <p:cNvSpPr>
            <a:spLocks noGrp="1"/>
          </p:cNvSpPr>
          <p:nvPr>
            <p:ph type="body" sz="quarter" idx="10"/>
          </p:nvPr>
        </p:nvSpPr>
        <p:spPr>
          <a:xfrm>
            <a:off x="1523999" y="4430111"/>
            <a:ext cx="21334413" cy="8213834"/>
          </a:xfrm>
        </p:spPr>
        <p:txBody>
          <a:bodyPr/>
          <a:lstStyle/>
          <a:p>
            <a:pPr marL="0" indent="0">
              <a:buNone/>
            </a:pPr>
            <a:r>
              <a:rPr lang="en-US" sz="6000" b="0" kern="1200" dirty="0">
                <a:solidFill>
                  <a:schemeClr val="tx1"/>
                </a:solidFill>
                <a:latin typeface="+mj-lt"/>
                <a:ea typeface="+mj-ea"/>
                <a:cs typeface="+mj-cs"/>
                <a:hlinkClick r:id="rId2"/>
              </a:rPr>
              <a:t>News listing | </a:t>
            </a:r>
            <a:r>
              <a:rPr lang="en-US" sz="6000" b="0" kern="1200" dirty="0" err="1">
                <a:solidFill>
                  <a:schemeClr val="tx1"/>
                </a:solidFill>
                <a:latin typeface="+mj-lt"/>
                <a:ea typeface="+mj-ea"/>
                <a:cs typeface="+mj-cs"/>
                <a:hlinkClick r:id="rId2"/>
              </a:rPr>
              <a:t>Nasen</a:t>
            </a:r>
            <a:endParaRPr lang="en-GB" dirty="0"/>
          </a:p>
        </p:txBody>
      </p:sp>
      <p:pic>
        <p:nvPicPr>
          <p:cNvPr id="4" name="Picture 3">
            <a:extLst>
              <a:ext uri="{FF2B5EF4-FFF2-40B4-BE49-F238E27FC236}">
                <a16:creationId xmlns:a16="http://schemas.microsoft.com/office/drawing/2014/main" id="{1AD881EF-17A3-1136-0EB0-7DA0DC3F128D}"/>
              </a:ext>
            </a:extLst>
          </p:cNvPr>
          <p:cNvPicPr>
            <a:picLocks noChangeAspect="1"/>
          </p:cNvPicPr>
          <p:nvPr/>
        </p:nvPicPr>
        <p:blipFill>
          <a:blip r:embed="rId3"/>
          <a:stretch>
            <a:fillRect/>
          </a:stretch>
        </p:blipFill>
        <p:spPr>
          <a:xfrm>
            <a:off x="10857831" y="4256690"/>
            <a:ext cx="11844583" cy="7638394"/>
          </a:xfrm>
          <a:prstGeom prst="rect">
            <a:avLst/>
          </a:prstGeom>
        </p:spPr>
      </p:pic>
      <p:pic>
        <p:nvPicPr>
          <p:cNvPr id="5" name="Picture 4">
            <a:extLst>
              <a:ext uri="{FF2B5EF4-FFF2-40B4-BE49-F238E27FC236}">
                <a16:creationId xmlns:a16="http://schemas.microsoft.com/office/drawing/2014/main" id="{A8840923-1826-A394-32D6-D85B3CF9DC55}"/>
              </a:ext>
            </a:extLst>
          </p:cNvPr>
          <p:cNvPicPr>
            <a:picLocks noChangeAspect="1"/>
          </p:cNvPicPr>
          <p:nvPr/>
        </p:nvPicPr>
        <p:blipFill>
          <a:blip r:embed="rId4"/>
          <a:stretch>
            <a:fillRect/>
          </a:stretch>
        </p:blipFill>
        <p:spPr>
          <a:xfrm>
            <a:off x="1524000" y="6022428"/>
            <a:ext cx="8187560" cy="5872656"/>
          </a:xfrm>
          <a:prstGeom prst="rect">
            <a:avLst/>
          </a:prstGeom>
        </p:spPr>
      </p:pic>
    </p:spTree>
    <p:extLst>
      <p:ext uri="{BB962C8B-B14F-4D97-AF65-F5344CB8AC3E}">
        <p14:creationId xmlns:p14="http://schemas.microsoft.com/office/powerpoint/2010/main" val="228008419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6B1FCD-BFC1-47EC-782E-561756839B0F}"/>
              </a:ext>
            </a:extLst>
          </p:cNvPr>
          <p:cNvSpPr>
            <a:spLocks noGrp="1"/>
          </p:cNvSpPr>
          <p:nvPr>
            <p:ph type="title"/>
          </p:nvPr>
        </p:nvSpPr>
        <p:spPr/>
        <p:txBody>
          <a:bodyPr>
            <a:normAutofit/>
          </a:bodyPr>
          <a:lstStyle/>
          <a:p>
            <a:r>
              <a:rPr lang="en-GB" sz="8800" dirty="0"/>
              <a:t>NASEN Resources</a:t>
            </a:r>
          </a:p>
        </p:txBody>
      </p:sp>
      <p:sp>
        <p:nvSpPr>
          <p:cNvPr id="3" name="Text Placeholder 2">
            <a:extLst>
              <a:ext uri="{FF2B5EF4-FFF2-40B4-BE49-F238E27FC236}">
                <a16:creationId xmlns:a16="http://schemas.microsoft.com/office/drawing/2014/main" id="{953EC325-ADB0-015A-8643-8C162984BED2}"/>
              </a:ext>
            </a:extLst>
          </p:cNvPr>
          <p:cNvSpPr>
            <a:spLocks noGrp="1"/>
          </p:cNvSpPr>
          <p:nvPr>
            <p:ph type="body" sz="quarter" idx="10"/>
          </p:nvPr>
        </p:nvSpPr>
        <p:spPr>
          <a:xfrm>
            <a:off x="1371711" y="3152653"/>
            <a:ext cx="21912832" cy="9833096"/>
          </a:xfrm>
        </p:spPr>
        <p:txBody>
          <a:bodyPr/>
          <a:lstStyle/>
          <a:p>
            <a:pPr defTabSz="914400">
              <a:lnSpc>
                <a:spcPct val="90000"/>
              </a:lnSpc>
              <a:spcAft>
                <a:spcPts val="600"/>
              </a:spcAft>
            </a:pPr>
            <a:r>
              <a:rPr lang="en-US" sz="4400" b="0" dirty="0">
                <a:solidFill>
                  <a:schemeClr val="tx1"/>
                </a:solidFill>
              </a:rPr>
              <a:t>The </a:t>
            </a:r>
            <a:r>
              <a:rPr lang="en-US" sz="4400" b="0" dirty="0" err="1">
                <a:solidFill>
                  <a:schemeClr val="tx1"/>
                </a:solidFill>
              </a:rPr>
              <a:t>Nasen</a:t>
            </a:r>
            <a:r>
              <a:rPr lang="en-US" sz="4400" b="0" dirty="0">
                <a:solidFill>
                  <a:schemeClr val="tx1"/>
                </a:solidFill>
              </a:rPr>
              <a:t> Connect magazine – these are available free of charge and contain a range of articles and resources.</a:t>
            </a:r>
          </a:p>
          <a:p>
            <a:pPr marL="0" indent="0" defTabSz="914400">
              <a:lnSpc>
                <a:spcPct val="90000"/>
              </a:lnSpc>
              <a:spcAft>
                <a:spcPts val="600"/>
              </a:spcAft>
              <a:buNone/>
            </a:pPr>
            <a:r>
              <a:rPr lang="en-GB" sz="4400" b="0" dirty="0" err="1">
                <a:hlinkClick r:id="rId3"/>
              </a:rPr>
              <a:t>nasen</a:t>
            </a:r>
            <a:r>
              <a:rPr lang="en-GB" sz="4400" b="0" dirty="0">
                <a:hlinkClick r:id="rId3"/>
              </a:rPr>
              <a:t> Connect magazine Autumn Term edition 2024 | </a:t>
            </a:r>
            <a:r>
              <a:rPr lang="en-GB" sz="4400" b="0" dirty="0" err="1">
                <a:hlinkClick r:id="rId3"/>
              </a:rPr>
              <a:t>Nasen</a:t>
            </a:r>
            <a:endParaRPr lang="en-GB" sz="4400" b="0" dirty="0"/>
          </a:p>
          <a:p>
            <a:pPr marL="0" indent="0" defTabSz="914400">
              <a:lnSpc>
                <a:spcPct val="90000"/>
              </a:lnSpc>
              <a:spcAft>
                <a:spcPts val="600"/>
              </a:spcAft>
              <a:buNone/>
            </a:pPr>
            <a:endParaRPr lang="en-US" sz="4400" b="0" dirty="0">
              <a:solidFill>
                <a:schemeClr val="tx1"/>
              </a:solidFill>
              <a:latin typeface="+mn-lt"/>
              <a:cs typeface="+mn-cs"/>
            </a:endParaRPr>
          </a:p>
          <a:p>
            <a:pPr defTabSz="914400"/>
            <a:r>
              <a:rPr lang="en-US" sz="4400" b="0" dirty="0">
                <a:solidFill>
                  <a:schemeClr val="tx1"/>
                </a:solidFill>
              </a:rPr>
              <a:t>CPD – </a:t>
            </a:r>
            <a:r>
              <a:rPr lang="en-US" sz="4400" b="0" dirty="0" err="1">
                <a:solidFill>
                  <a:schemeClr val="tx1"/>
                </a:solidFill>
              </a:rPr>
              <a:t>Nasen</a:t>
            </a:r>
            <a:r>
              <a:rPr lang="en-US" sz="4400" b="0" dirty="0">
                <a:solidFill>
                  <a:schemeClr val="tx1"/>
                </a:solidFill>
              </a:rPr>
              <a:t> offers CPD on a wide range of topics and themes ranging from universal </a:t>
            </a:r>
            <a:r>
              <a:rPr lang="en-GB" sz="4400" b="0" i="0" dirty="0">
                <a:solidFill>
                  <a:schemeClr val="tx1"/>
                </a:solidFill>
                <a:effectLst/>
              </a:rPr>
              <a:t>to high quality practice and condition specific introductions.</a:t>
            </a:r>
          </a:p>
          <a:p>
            <a:pPr marL="0" indent="0" defTabSz="914400">
              <a:buNone/>
            </a:pPr>
            <a:r>
              <a:rPr lang="en-GB" sz="4400" b="0" dirty="0">
                <a:hlinkClick r:id="rId4"/>
              </a:rPr>
              <a:t>Events listing | </a:t>
            </a:r>
            <a:r>
              <a:rPr lang="en-GB" sz="4400" b="0" dirty="0" err="1">
                <a:hlinkClick r:id="rId4"/>
              </a:rPr>
              <a:t>Nasen</a:t>
            </a:r>
            <a:endParaRPr lang="en-GB" sz="4400" b="0" dirty="0"/>
          </a:p>
          <a:p>
            <a:pPr defTabSz="914400"/>
            <a:endParaRPr lang="en-GB" sz="4400" b="0" dirty="0">
              <a:solidFill>
                <a:schemeClr val="tx1"/>
              </a:solidFill>
            </a:endParaRPr>
          </a:p>
          <a:p>
            <a:pPr defTabSz="914400"/>
            <a:endParaRPr lang="en-GB" sz="4400" b="0" dirty="0">
              <a:solidFill>
                <a:schemeClr val="tx1"/>
              </a:solidFill>
            </a:endParaRPr>
          </a:p>
          <a:p>
            <a:pPr lvl="1" defTabSz="914400"/>
            <a:r>
              <a:rPr lang="en-GB" sz="4400" dirty="0">
                <a:solidFill>
                  <a:schemeClr val="tx1"/>
                </a:solidFill>
              </a:rPr>
              <a:t>CPD is available along with blogs, webinars and podcasts – need to register for access</a:t>
            </a:r>
            <a:endParaRPr lang="en-GB" sz="4400" dirty="0">
              <a:solidFill>
                <a:schemeClr val="tx1"/>
              </a:solidFill>
              <a:cs typeface="+mn-cs"/>
            </a:endParaRPr>
          </a:p>
          <a:p>
            <a:pPr marL="914262" lvl="1" indent="0" defTabSz="914400">
              <a:buNone/>
            </a:pPr>
            <a:r>
              <a:rPr lang="en-GB" sz="4400" dirty="0" err="1">
                <a:hlinkClick r:id="rId5"/>
              </a:rPr>
              <a:t>SecEd</a:t>
            </a:r>
            <a:r>
              <a:rPr lang="en-GB" sz="4400" dirty="0">
                <a:hlinkClick r:id="rId5"/>
              </a:rPr>
              <a:t> - Home (sec-ed.co.uk)</a:t>
            </a:r>
            <a:endParaRPr lang="en-US" sz="4400" dirty="0">
              <a:solidFill>
                <a:schemeClr val="tx1"/>
              </a:solidFill>
              <a:cs typeface="+mn-cs"/>
            </a:endParaRPr>
          </a:p>
          <a:p>
            <a:pPr marL="0" indent="0">
              <a:buNone/>
            </a:pPr>
            <a:endParaRPr lang="en-GB" sz="4400" b="0" dirty="0"/>
          </a:p>
        </p:txBody>
      </p:sp>
    </p:spTree>
    <p:extLst>
      <p:ext uri="{BB962C8B-B14F-4D97-AF65-F5344CB8AC3E}">
        <p14:creationId xmlns:p14="http://schemas.microsoft.com/office/powerpoint/2010/main" val="43641163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F98B17B-95BD-ADEB-AE3E-36213A02CD48}"/>
              </a:ext>
            </a:extLst>
          </p:cNvPr>
          <p:cNvPicPr>
            <a:picLocks noChangeAspect="1"/>
          </p:cNvPicPr>
          <p:nvPr/>
        </p:nvPicPr>
        <p:blipFill>
          <a:blip r:embed="rId3"/>
          <a:srcRect l="4078" t="3574" r="338" b="-3574"/>
          <a:stretch/>
        </p:blipFill>
        <p:spPr>
          <a:xfrm>
            <a:off x="1732547" y="1625327"/>
            <a:ext cx="20814631" cy="10465346"/>
          </a:xfrm>
          <a:prstGeom prst="rect">
            <a:avLst/>
          </a:prstGeom>
        </p:spPr>
      </p:pic>
    </p:spTree>
    <p:extLst>
      <p:ext uri="{BB962C8B-B14F-4D97-AF65-F5344CB8AC3E}">
        <p14:creationId xmlns:p14="http://schemas.microsoft.com/office/powerpoint/2010/main" val="23727963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1EAEC2-CCBF-DA16-4DF7-315B41246EA0}"/>
              </a:ext>
            </a:extLst>
          </p:cNvPr>
          <p:cNvSpPr>
            <a:spLocks noGrp="1"/>
          </p:cNvSpPr>
          <p:nvPr>
            <p:ph type="title"/>
          </p:nvPr>
        </p:nvSpPr>
        <p:spPr/>
        <p:txBody>
          <a:bodyPr/>
          <a:lstStyle/>
          <a:p>
            <a:r>
              <a:rPr lang="en-GB" dirty="0">
                <a:solidFill>
                  <a:srgbClr val="0088CE"/>
                </a:solidFill>
              </a:rPr>
              <a:t>Welcome and Agenda</a:t>
            </a:r>
          </a:p>
        </p:txBody>
      </p:sp>
      <p:sp>
        <p:nvSpPr>
          <p:cNvPr id="3" name="Content Placeholder 2">
            <a:extLst>
              <a:ext uri="{FF2B5EF4-FFF2-40B4-BE49-F238E27FC236}">
                <a16:creationId xmlns:a16="http://schemas.microsoft.com/office/drawing/2014/main" id="{E3D3BFD7-427D-BDE5-A0F6-811FE1B055D4}"/>
              </a:ext>
            </a:extLst>
          </p:cNvPr>
          <p:cNvSpPr>
            <a:spLocks noGrp="1"/>
          </p:cNvSpPr>
          <p:nvPr>
            <p:ph idx="4294967295"/>
          </p:nvPr>
        </p:nvSpPr>
        <p:spPr>
          <a:xfrm>
            <a:off x="1371602" y="3600000"/>
            <a:ext cx="21659848" cy="7873093"/>
          </a:xfrm>
          <a:prstGeom prst="rect">
            <a:avLst/>
          </a:prstGeom>
        </p:spPr>
        <p:txBody>
          <a:bodyPr/>
          <a:lstStyle/>
          <a:p>
            <a:r>
              <a:rPr lang="en-GB" sz="4400" dirty="0">
                <a:solidFill>
                  <a:schemeClr val="tx1"/>
                </a:solidFill>
              </a:rPr>
              <a:t>Welcome and agenda</a:t>
            </a:r>
          </a:p>
          <a:p>
            <a:r>
              <a:rPr lang="en-GB" sz="4400" dirty="0">
                <a:solidFill>
                  <a:schemeClr val="tx1"/>
                </a:solidFill>
              </a:rPr>
              <a:t>RP Toolkit</a:t>
            </a:r>
          </a:p>
          <a:p>
            <a:r>
              <a:rPr lang="en-GB" sz="4400" dirty="0">
                <a:solidFill>
                  <a:schemeClr val="tx1"/>
                </a:solidFill>
              </a:rPr>
              <a:t>Child and adolescent mental health services (CAMHS) resources for parents</a:t>
            </a:r>
          </a:p>
          <a:p>
            <a:r>
              <a:rPr lang="en-GB" sz="4400" dirty="0">
                <a:solidFill>
                  <a:schemeClr val="tx1"/>
                </a:solidFill>
              </a:rPr>
              <a:t>Sharing Professional Expertise – Gemma Waldron</a:t>
            </a:r>
          </a:p>
          <a:p>
            <a:r>
              <a:rPr lang="en-GB" sz="4400" dirty="0">
                <a:solidFill>
                  <a:schemeClr val="tx1"/>
                </a:solidFill>
              </a:rPr>
              <a:t>E modules, phone line and resources </a:t>
            </a:r>
          </a:p>
          <a:p>
            <a:r>
              <a:rPr lang="en-GB" sz="4400" dirty="0">
                <a:solidFill>
                  <a:schemeClr val="tx1"/>
                </a:solidFill>
              </a:rPr>
              <a:t>Future RP meetings – What you want, what you need and where? </a:t>
            </a:r>
          </a:p>
          <a:p>
            <a:pPr marL="0" indent="0">
              <a:buNone/>
            </a:pPr>
            <a:endParaRPr lang="en-GB" sz="4400" dirty="0">
              <a:solidFill>
                <a:schemeClr val="tx1"/>
              </a:solidFill>
            </a:endParaRPr>
          </a:p>
          <a:p>
            <a:endParaRPr lang="en-GB" sz="4400" dirty="0"/>
          </a:p>
        </p:txBody>
      </p:sp>
    </p:spTree>
    <p:extLst>
      <p:ext uri="{BB962C8B-B14F-4D97-AF65-F5344CB8AC3E}">
        <p14:creationId xmlns:p14="http://schemas.microsoft.com/office/powerpoint/2010/main" val="62023731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56CA98-901A-03BD-7084-8762C7D87306}"/>
              </a:ext>
            </a:extLst>
          </p:cNvPr>
          <p:cNvSpPr>
            <a:spLocks noGrp="1"/>
          </p:cNvSpPr>
          <p:nvPr>
            <p:ph type="title"/>
          </p:nvPr>
        </p:nvSpPr>
        <p:spPr/>
        <p:txBody>
          <a:bodyPr/>
          <a:lstStyle/>
          <a:p>
            <a:r>
              <a:rPr lang="en-US" sz="8800" dirty="0"/>
              <a:t>NASEN CPD </a:t>
            </a:r>
            <a:r>
              <a:rPr lang="en-US" sz="8800" dirty="0" err="1"/>
              <a:t>programme</a:t>
            </a:r>
            <a:r>
              <a:rPr lang="en-US" sz="8800" dirty="0"/>
              <a:t> offer</a:t>
            </a:r>
            <a:r>
              <a:rPr lang="en-US" sz="8800" b="0" kern="1200" dirty="0">
                <a:solidFill>
                  <a:schemeClr val="tx1"/>
                </a:solidFill>
                <a:latin typeface="+mj-lt"/>
                <a:ea typeface="+mj-ea"/>
                <a:cs typeface="+mj-cs"/>
              </a:rPr>
              <a:t> </a:t>
            </a:r>
            <a:br>
              <a:rPr lang="en-US" sz="8800" b="0" kern="1200" dirty="0">
                <a:solidFill>
                  <a:schemeClr val="tx1"/>
                </a:solidFill>
                <a:latin typeface="+mj-lt"/>
                <a:ea typeface="+mj-ea"/>
                <a:cs typeface="+mj-cs"/>
              </a:rPr>
            </a:br>
            <a:endParaRPr lang="en-GB" sz="4400" dirty="0"/>
          </a:p>
        </p:txBody>
      </p:sp>
      <p:pic>
        <p:nvPicPr>
          <p:cNvPr id="4" name="Picture 3">
            <a:extLst>
              <a:ext uri="{FF2B5EF4-FFF2-40B4-BE49-F238E27FC236}">
                <a16:creationId xmlns:a16="http://schemas.microsoft.com/office/drawing/2014/main" id="{082C73F2-910C-A56D-7FFA-5433470D59A3}"/>
              </a:ext>
            </a:extLst>
          </p:cNvPr>
          <p:cNvPicPr>
            <a:picLocks noChangeAspect="1"/>
          </p:cNvPicPr>
          <p:nvPr/>
        </p:nvPicPr>
        <p:blipFill>
          <a:blip r:embed="rId2"/>
          <a:stretch>
            <a:fillRect/>
          </a:stretch>
        </p:blipFill>
        <p:spPr>
          <a:xfrm>
            <a:off x="16041217" y="3180212"/>
            <a:ext cx="7029297" cy="9604372"/>
          </a:xfrm>
          <a:prstGeom prst="rect">
            <a:avLst/>
          </a:prstGeom>
        </p:spPr>
      </p:pic>
      <p:pic>
        <p:nvPicPr>
          <p:cNvPr id="5" name="Picture 4">
            <a:extLst>
              <a:ext uri="{FF2B5EF4-FFF2-40B4-BE49-F238E27FC236}">
                <a16:creationId xmlns:a16="http://schemas.microsoft.com/office/drawing/2014/main" id="{BFADB9BC-87C3-401C-97FA-03AE4566CE87}"/>
              </a:ext>
            </a:extLst>
          </p:cNvPr>
          <p:cNvPicPr>
            <a:picLocks noChangeAspect="1"/>
          </p:cNvPicPr>
          <p:nvPr/>
        </p:nvPicPr>
        <p:blipFill>
          <a:blip r:embed="rId3"/>
          <a:stretch>
            <a:fillRect/>
          </a:stretch>
        </p:blipFill>
        <p:spPr>
          <a:xfrm>
            <a:off x="8742296" y="4082144"/>
            <a:ext cx="6322100" cy="6957776"/>
          </a:xfrm>
          <a:prstGeom prst="rect">
            <a:avLst/>
          </a:prstGeom>
        </p:spPr>
      </p:pic>
      <p:pic>
        <p:nvPicPr>
          <p:cNvPr id="6" name="Picture 5">
            <a:extLst>
              <a:ext uri="{FF2B5EF4-FFF2-40B4-BE49-F238E27FC236}">
                <a16:creationId xmlns:a16="http://schemas.microsoft.com/office/drawing/2014/main" id="{A2633071-AD19-1608-84F8-263902FBE01D}"/>
              </a:ext>
            </a:extLst>
          </p:cNvPr>
          <p:cNvPicPr>
            <a:picLocks noChangeAspect="1"/>
          </p:cNvPicPr>
          <p:nvPr/>
        </p:nvPicPr>
        <p:blipFill>
          <a:blip r:embed="rId4"/>
          <a:stretch>
            <a:fillRect/>
          </a:stretch>
        </p:blipFill>
        <p:spPr>
          <a:xfrm>
            <a:off x="1691416" y="4082144"/>
            <a:ext cx="6322100" cy="6963871"/>
          </a:xfrm>
          <a:prstGeom prst="rect">
            <a:avLst/>
          </a:prstGeom>
        </p:spPr>
      </p:pic>
      <p:sp>
        <p:nvSpPr>
          <p:cNvPr id="10" name="TextBox 9">
            <a:extLst>
              <a:ext uri="{FF2B5EF4-FFF2-40B4-BE49-F238E27FC236}">
                <a16:creationId xmlns:a16="http://schemas.microsoft.com/office/drawing/2014/main" id="{448D9E53-FFC8-D74B-6988-362B0C08A54E}"/>
              </a:ext>
            </a:extLst>
          </p:cNvPr>
          <p:cNvSpPr txBox="1"/>
          <p:nvPr/>
        </p:nvSpPr>
        <p:spPr>
          <a:xfrm>
            <a:off x="1444962" y="2965878"/>
            <a:ext cx="12187988" cy="830997"/>
          </a:xfrm>
          <a:prstGeom prst="rect">
            <a:avLst/>
          </a:prstGeom>
          <a:noFill/>
        </p:spPr>
        <p:txBody>
          <a:bodyPr wrap="square">
            <a:spAutoFit/>
          </a:bodyPr>
          <a:lstStyle/>
          <a:p>
            <a:r>
              <a:rPr lang="en-US" sz="4800" b="0" kern="1200" dirty="0">
                <a:solidFill>
                  <a:schemeClr val="tx1"/>
                </a:solidFill>
                <a:latin typeface="+mj-lt"/>
                <a:ea typeface="+mj-ea"/>
                <a:cs typeface="+mj-cs"/>
                <a:hlinkClick r:id="rId5"/>
              </a:rPr>
              <a:t>Events listing | </a:t>
            </a:r>
            <a:r>
              <a:rPr lang="en-US" sz="4800" b="0" kern="1200" dirty="0" err="1">
                <a:solidFill>
                  <a:schemeClr val="tx1"/>
                </a:solidFill>
                <a:latin typeface="+mj-lt"/>
                <a:ea typeface="+mj-ea"/>
                <a:cs typeface="+mj-cs"/>
                <a:hlinkClick r:id="rId5"/>
              </a:rPr>
              <a:t>Nasen</a:t>
            </a:r>
            <a:endParaRPr lang="en-GB" sz="4800" dirty="0"/>
          </a:p>
        </p:txBody>
      </p:sp>
    </p:spTree>
    <p:extLst>
      <p:ext uri="{BB962C8B-B14F-4D97-AF65-F5344CB8AC3E}">
        <p14:creationId xmlns:p14="http://schemas.microsoft.com/office/powerpoint/2010/main" val="135978360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6B1FCD-BFC1-47EC-782E-561756839B0F}"/>
              </a:ext>
            </a:extLst>
          </p:cNvPr>
          <p:cNvSpPr>
            <a:spLocks noGrp="1"/>
          </p:cNvSpPr>
          <p:nvPr>
            <p:ph type="title"/>
          </p:nvPr>
        </p:nvSpPr>
        <p:spPr/>
        <p:txBody>
          <a:bodyPr/>
          <a:lstStyle/>
          <a:p>
            <a:r>
              <a:rPr lang="en-GB" sz="8800" dirty="0"/>
              <a:t>SEN Support Toolkit, SEN Support Line &amp; SEN Advisers </a:t>
            </a:r>
            <a:endParaRPr lang="en-GB" dirty="0"/>
          </a:p>
        </p:txBody>
      </p:sp>
      <p:sp>
        <p:nvSpPr>
          <p:cNvPr id="7" name="Text Placeholder 6">
            <a:extLst>
              <a:ext uri="{FF2B5EF4-FFF2-40B4-BE49-F238E27FC236}">
                <a16:creationId xmlns:a16="http://schemas.microsoft.com/office/drawing/2014/main" id="{3BE0D6B7-85CF-0935-3728-08E6E5B28B64}"/>
              </a:ext>
            </a:extLst>
          </p:cNvPr>
          <p:cNvSpPr>
            <a:spLocks noGrp="1"/>
          </p:cNvSpPr>
          <p:nvPr>
            <p:ph type="body" sz="quarter" idx="10"/>
          </p:nvPr>
        </p:nvSpPr>
        <p:spPr>
          <a:xfrm>
            <a:off x="1367892" y="4389120"/>
            <a:ext cx="21334413" cy="8596629"/>
          </a:xfrm>
        </p:spPr>
        <p:txBody>
          <a:bodyPr/>
          <a:lstStyle/>
          <a:p>
            <a:pPr marL="0" indent="0" defTabSz="466344">
              <a:spcAft>
                <a:spcPts val="600"/>
              </a:spcAft>
              <a:buNone/>
            </a:pPr>
            <a:r>
              <a:rPr lang="en-GB" sz="3000" b="1" kern="100" dirty="0">
                <a:solidFill>
                  <a:srgbClr val="002060"/>
                </a:solidFill>
                <a:latin typeface="+mn-lt"/>
                <a:ea typeface="+mn-ea"/>
                <a:cs typeface="Times New Roman" panose="02020603050405020304" pitchFamily="18" charset="0"/>
              </a:rPr>
              <a:t>A SEN Support Toolkit</a:t>
            </a:r>
            <a:r>
              <a:rPr lang="en-GB" sz="3000" kern="100" dirty="0">
                <a:solidFill>
                  <a:srgbClr val="002060"/>
                </a:solidFill>
                <a:latin typeface="+mn-lt"/>
                <a:ea typeface="+mn-ea"/>
                <a:cs typeface="Times New Roman" panose="02020603050405020304" pitchFamily="18" charset="0"/>
              </a:rPr>
              <a:t>, offering online resources and signposting to advice, guidance and best practice information in supporting pupils with SEN needs.  The focus is on the graduated approach which underpins practice for all children with SEN and as such this toolkit may be useful for all colleagues supporting children with SEN needs.</a:t>
            </a:r>
          </a:p>
          <a:p>
            <a:pPr marL="0" indent="0" defTabSz="466344">
              <a:spcAft>
                <a:spcPts val="600"/>
              </a:spcAft>
              <a:buNone/>
            </a:pPr>
            <a:r>
              <a:rPr lang="en-GB" sz="3000" kern="100" dirty="0">
                <a:solidFill>
                  <a:srgbClr val="002060"/>
                </a:solidFill>
                <a:latin typeface="+mn-lt"/>
                <a:ea typeface="+mn-ea"/>
                <a:cs typeface="Times New Roman" panose="02020603050405020304" pitchFamily="18" charset="0"/>
              </a:rPr>
              <a:t>Access to the online SEN Support Toolkit is free and unhindered by paywalls or passwords.  Simply select the link </a:t>
            </a:r>
            <a:endParaRPr lang="en-GB" sz="3000" b="1" u="sng" kern="100" dirty="0">
              <a:solidFill>
                <a:srgbClr val="0053AF"/>
              </a:solidFill>
              <a:latin typeface="+mn-lt"/>
              <a:ea typeface="+mn-ea"/>
              <a:cs typeface="Times New Roman" panose="02020603050405020304" pitchFamily="18" charset="0"/>
            </a:endParaRPr>
          </a:p>
          <a:p>
            <a:pPr marL="0" indent="0" defTabSz="466344">
              <a:spcAft>
                <a:spcPts val="600"/>
              </a:spcAft>
              <a:buNone/>
            </a:pPr>
            <a:r>
              <a:rPr lang="en-GB" sz="3000" dirty="0">
                <a:hlinkClick r:id="rId2"/>
              </a:rPr>
              <a:t>Course: Hampshire SEN Support Toolkit</a:t>
            </a:r>
            <a:r>
              <a:rPr lang="en-GB" sz="3000" dirty="0"/>
              <a:t>  </a:t>
            </a:r>
          </a:p>
          <a:p>
            <a:pPr marL="0" indent="0" defTabSz="466344">
              <a:buNone/>
            </a:pPr>
            <a:endParaRPr lang="en-GB" sz="3000" b="1" kern="100" dirty="0">
              <a:solidFill>
                <a:srgbClr val="002060"/>
              </a:solidFill>
              <a:latin typeface="+mn-lt"/>
              <a:ea typeface="+mn-ea"/>
              <a:cs typeface="Times New Roman" panose="02020603050405020304" pitchFamily="18" charset="0"/>
            </a:endParaRPr>
          </a:p>
          <a:p>
            <a:pPr marL="0" indent="0" defTabSz="466344">
              <a:buNone/>
            </a:pPr>
            <a:endParaRPr lang="en-GB" sz="3000" kern="100" dirty="0">
              <a:solidFill>
                <a:srgbClr val="002060"/>
              </a:solidFill>
              <a:latin typeface="+mn-lt"/>
              <a:cs typeface="Times New Roman" panose="02020603050405020304" pitchFamily="18" charset="0"/>
            </a:endParaRPr>
          </a:p>
          <a:p>
            <a:pPr marL="0" indent="0" defTabSz="466344">
              <a:buNone/>
            </a:pPr>
            <a:endParaRPr lang="en-GB" sz="3000" b="1" kern="100" dirty="0">
              <a:solidFill>
                <a:srgbClr val="002060"/>
              </a:solidFill>
              <a:latin typeface="+mn-lt"/>
              <a:ea typeface="+mn-ea"/>
              <a:cs typeface="Times New Roman" panose="02020603050405020304" pitchFamily="18" charset="0"/>
            </a:endParaRPr>
          </a:p>
          <a:p>
            <a:pPr marL="0" indent="0" defTabSz="466344">
              <a:buNone/>
            </a:pPr>
            <a:r>
              <a:rPr lang="en-GB" sz="3000" b="1" kern="100" dirty="0">
                <a:solidFill>
                  <a:srgbClr val="002060"/>
                </a:solidFill>
                <a:latin typeface="+mn-lt"/>
                <a:ea typeface="+mn-ea"/>
                <a:cs typeface="Times New Roman" panose="02020603050405020304" pitchFamily="18" charset="0"/>
              </a:rPr>
              <a:t>A SEN Support Line, </a:t>
            </a:r>
            <a:r>
              <a:rPr lang="en-GB" sz="3000" kern="100" dirty="0">
                <a:solidFill>
                  <a:srgbClr val="002060"/>
                </a:solidFill>
                <a:latin typeface="+mn-lt"/>
                <a:ea typeface="+mn-ea"/>
                <a:cs typeface="Times New Roman" panose="02020603050405020304" pitchFamily="18" charset="0"/>
              </a:rPr>
              <a:t>offering tailored email or telephone / Teams' responses from highly qualified SEN professionals about specific challenges or concerns practitioners in school may still need support with after liaison with colleagues including their SENCo, and having accessed the SEN Support toolkit.</a:t>
            </a:r>
          </a:p>
          <a:p>
            <a:pPr marL="0" indent="0" defTabSz="466344">
              <a:buNone/>
            </a:pPr>
            <a:r>
              <a:rPr lang="en-GB" sz="3000" kern="100" dirty="0">
                <a:solidFill>
                  <a:srgbClr val="002060"/>
                </a:solidFill>
                <a:latin typeface="+mn-lt"/>
                <a:ea typeface="+mn-ea"/>
                <a:cs typeface="Times New Roman" panose="02020603050405020304" pitchFamily="18" charset="0"/>
              </a:rPr>
              <a:t>Please save the SEN Support Line enquiry form link to your favourites.  If you don’t want to use them immediately it will help make it easy to find them when you do want them!   </a:t>
            </a:r>
            <a:r>
              <a:rPr lang="en-GB" sz="3000" b="1" u="sng" kern="100" dirty="0">
                <a:solidFill>
                  <a:srgbClr val="0053AF"/>
                </a:solidFill>
                <a:latin typeface="+mn-lt"/>
                <a:ea typeface="+mn-ea"/>
                <a:cs typeface="Times New Roman" panose="02020603050405020304" pitchFamily="18" charset="0"/>
                <a:hlinkClick r:id="rId3">
                  <a:extLst>
                    <a:ext uri="{A12FA001-AC4F-418D-AE19-62706E023703}">
                      <ahyp:hlinkClr xmlns:ahyp="http://schemas.microsoft.com/office/drawing/2018/hyperlinkcolor" val="tx"/>
                    </a:ext>
                  </a:extLst>
                </a:hlinkClick>
              </a:rPr>
              <a:t>https://forms.office.com/e/mrX19kBP82</a:t>
            </a:r>
            <a:r>
              <a:rPr lang="en-GB" sz="3000" b="1" kern="100" dirty="0">
                <a:solidFill>
                  <a:schemeClr val="tx1"/>
                </a:solidFill>
                <a:latin typeface="+mn-lt"/>
                <a:ea typeface="+mn-ea"/>
                <a:cs typeface="Times New Roman" panose="02020603050405020304" pitchFamily="18" charset="0"/>
              </a:rPr>
              <a:t> </a:t>
            </a:r>
          </a:p>
          <a:p>
            <a:endParaRPr lang="en-GB" sz="3000" dirty="0"/>
          </a:p>
          <a:p>
            <a:pPr marL="0" indent="0" defTabSz="466344">
              <a:buNone/>
            </a:pPr>
            <a:endParaRPr lang="en-GB" sz="3000" dirty="0">
              <a:solidFill>
                <a:srgbClr val="002060"/>
              </a:solidFill>
            </a:endParaRPr>
          </a:p>
          <a:p>
            <a:pPr marL="0" indent="0" defTabSz="466344">
              <a:buNone/>
            </a:pPr>
            <a:endParaRPr lang="en-GB" sz="3000" dirty="0">
              <a:solidFill>
                <a:srgbClr val="002060"/>
              </a:solidFill>
            </a:endParaRPr>
          </a:p>
          <a:p>
            <a:pPr marL="0" indent="0" defTabSz="466344">
              <a:buNone/>
            </a:pPr>
            <a:r>
              <a:rPr lang="en-GB" sz="3000" dirty="0">
                <a:solidFill>
                  <a:srgbClr val="002060"/>
                </a:solidFill>
              </a:rPr>
              <a:t>Three</a:t>
            </a:r>
            <a:r>
              <a:rPr lang="en-GB" sz="3000" kern="1200" dirty="0">
                <a:solidFill>
                  <a:srgbClr val="002060"/>
                </a:solidFill>
                <a:latin typeface="Arial" panose="020B0604020202020204" pitchFamily="34" charset="0"/>
                <a:ea typeface="+mn-ea"/>
                <a:cs typeface="Arial" panose="020B0604020202020204" pitchFamily="34" charset="0"/>
              </a:rPr>
              <a:t> new </a:t>
            </a:r>
            <a:r>
              <a:rPr lang="en-GB" sz="3000" b="1" kern="1200" dirty="0">
                <a:solidFill>
                  <a:srgbClr val="002060"/>
                </a:solidFill>
                <a:latin typeface="Arial" panose="020B0604020202020204" pitchFamily="34" charset="0"/>
                <a:ea typeface="+mn-ea"/>
                <a:cs typeface="Arial" panose="020B0604020202020204" pitchFamily="34" charset="0"/>
              </a:rPr>
              <a:t>SEN Advisers, </a:t>
            </a:r>
            <a:r>
              <a:rPr lang="en-GB" sz="3000" kern="1200" dirty="0">
                <a:solidFill>
                  <a:srgbClr val="002060"/>
                </a:solidFill>
                <a:latin typeface="Arial" panose="020B0604020202020204" pitchFamily="34" charset="0"/>
                <a:ea typeface="+mn-ea"/>
                <a:cs typeface="Arial" panose="020B0604020202020204" pitchFamily="34" charset="0"/>
              </a:rPr>
              <a:t>who will operator our new SEN Support phone line and manage our new SEN Support Toolkit.</a:t>
            </a:r>
          </a:p>
          <a:p>
            <a:pPr marL="349758" indent="-349758" defTabSz="466344"/>
            <a:r>
              <a:rPr lang="en-GB" sz="3000" kern="1200" dirty="0">
                <a:solidFill>
                  <a:srgbClr val="002060"/>
                </a:solidFill>
                <a:latin typeface="Arial" panose="020B0604020202020204" pitchFamily="34" charset="0"/>
                <a:ea typeface="+mn-ea"/>
                <a:cs typeface="Arial" panose="020B0604020202020204" pitchFamily="34" charset="0"/>
              </a:rPr>
              <a:t>They can be commissioned by school to support teachers in the classroom, using the 'plan, do, review' approach to better meet the needs of children and young people in the classroom(s).</a:t>
            </a:r>
          </a:p>
          <a:p>
            <a:pPr marL="349758" indent="-349758" defTabSz="466344"/>
            <a:r>
              <a:rPr lang="en-GB" sz="3000" kern="1200" dirty="0">
                <a:solidFill>
                  <a:srgbClr val="002060"/>
                </a:solidFill>
                <a:latin typeface="Arial" panose="020B0604020202020204" pitchFamily="34" charset="0"/>
                <a:ea typeface="+mn-ea"/>
                <a:cs typeface="Arial" panose="020B0604020202020204" pitchFamily="34" charset="0"/>
              </a:rPr>
              <a:t>The SEN Advisers can also be commissioned to provide support, guidance and problem solving with teachers and SENCo's on classroom-based support.</a:t>
            </a:r>
          </a:p>
          <a:p>
            <a:pPr marL="0" indent="0" defTabSz="466344">
              <a:buNone/>
            </a:pPr>
            <a:r>
              <a:rPr lang="en-GB" sz="3000" kern="1200" dirty="0">
                <a:solidFill>
                  <a:srgbClr val="002060"/>
                </a:solidFill>
                <a:latin typeface="Arial" panose="020B0604020202020204" pitchFamily="34" charset="0"/>
                <a:ea typeface="+mn-ea"/>
                <a:cs typeface="Arial" panose="020B0604020202020204" pitchFamily="34" charset="0"/>
              </a:rPr>
              <a:t>They join our already established team of Special Educational Needs Inspectors and are all available to support our schools.</a:t>
            </a:r>
            <a:endParaRPr lang="en-GB" sz="3000" kern="1200" dirty="0">
              <a:solidFill>
                <a:schemeClr val="tx1"/>
              </a:solidFill>
              <a:latin typeface="Arial" panose="020B0604020202020204" pitchFamily="34" charset="0"/>
              <a:ea typeface="+mn-ea"/>
              <a:cs typeface="Arial" panose="020B0604020202020204" pitchFamily="34" charset="0"/>
            </a:endParaRPr>
          </a:p>
          <a:p>
            <a:pPr defTabSz="466344">
              <a:spcAft>
                <a:spcPts val="600"/>
              </a:spcAft>
            </a:pPr>
            <a:endParaRPr lang="en-GB" sz="3000" dirty="0"/>
          </a:p>
        </p:txBody>
      </p:sp>
      <p:pic>
        <p:nvPicPr>
          <p:cNvPr id="3" name="Picture 2">
            <a:extLst>
              <a:ext uri="{FF2B5EF4-FFF2-40B4-BE49-F238E27FC236}">
                <a16:creationId xmlns:a16="http://schemas.microsoft.com/office/drawing/2014/main" id="{82FD77D5-6F9A-30AD-8E50-0157C1483B46}"/>
              </a:ext>
            </a:extLst>
          </p:cNvPr>
          <p:cNvPicPr>
            <a:picLocks noChangeAspect="1"/>
          </p:cNvPicPr>
          <p:nvPr/>
        </p:nvPicPr>
        <p:blipFill>
          <a:blip r:embed="rId4"/>
          <a:stretch>
            <a:fillRect/>
          </a:stretch>
        </p:blipFill>
        <p:spPr>
          <a:xfrm>
            <a:off x="17903096" y="2974725"/>
            <a:ext cx="1414395" cy="1414395"/>
          </a:xfrm>
          <a:prstGeom prst="rect">
            <a:avLst/>
          </a:prstGeom>
        </p:spPr>
      </p:pic>
      <p:pic>
        <p:nvPicPr>
          <p:cNvPr id="4" name="Picture 3">
            <a:extLst>
              <a:ext uri="{FF2B5EF4-FFF2-40B4-BE49-F238E27FC236}">
                <a16:creationId xmlns:a16="http://schemas.microsoft.com/office/drawing/2014/main" id="{50AC01D0-1618-1700-97F0-F90ADE5577DF}"/>
              </a:ext>
            </a:extLst>
          </p:cNvPr>
          <p:cNvPicPr>
            <a:picLocks noChangeAspect="1"/>
          </p:cNvPicPr>
          <p:nvPr/>
        </p:nvPicPr>
        <p:blipFill>
          <a:blip r:embed="rId5"/>
          <a:stretch>
            <a:fillRect/>
          </a:stretch>
        </p:blipFill>
        <p:spPr>
          <a:xfrm>
            <a:off x="10825584" y="3002159"/>
            <a:ext cx="1365622" cy="1359526"/>
          </a:xfrm>
          <a:prstGeom prst="rect">
            <a:avLst/>
          </a:prstGeom>
        </p:spPr>
      </p:pic>
      <p:pic>
        <p:nvPicPr>
          <p:cNvPr id="5" name="Picture 4">
            <a:extLst>
              <a:ext uri="{FF2B5EF4-FFF2-40B4-BE49-F238E27FC236}">
                <a16:creationId xmlns:a16="http://schemas.microsoft.com/office/drawing/2014/main" id="{871DE4D0-6D90-E98D-D575-1FC0EA0EFBAC}"/>
              </a:ext>
            </a:extLst>
          </p:cNvPr>
          <p:cNvPicPr>
            <a:picLocks noChangeAspect="1"/>
          </p:cNvPicPr>
          <p:nvPr/>
        </p:nvPicPr>
        <p:blipFill>
          <a:blip r:embed="rId6"/>
          <a:stretch>
            <a:fillRect/>
          </a:stretch>
        </p:blipFill>
        <p:spPr>
          <a:xfrm>
            <a:off x="3312284" y="3188720"/>
            <a:ext cx="2249619" cy="1365622"/>
          </a:xfrm>
          <a:prstGeom prst="rect">
            <a:avLst/>
          </a:prstGeom>
        </p:spPr>
      </p:pic>
    </p:spTree>
    <p:extLst>
      <p:ext uri="{BB962C8B-B14F-4D97-AF65-F5344CB8AC3E}">
        <p14:creationId xmlns:p14="http://schemas.microsoft.com/office/powerpoint/2010/main" val="300842297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779275-CACF-97CA-0EAC-CEFD7866DD8F}"/>
              </a:ext>
            </a:extLst>
          </p:cNvPr>
          <p:cNvSpPr>
            <a:spLocks noGrp="1"/>
          </p:cNvSpPr>
          <p:nvPr>
            <p:ph type="title"/>
          </p:nvPr>
        </p:nvSpPr>
        <p:spPr/>
        <p:txBody>
          <a:bodyPr/>
          <a:lstStyle/>
          <a:p>
            <a:r>
              <a:rPr lang="en-GB" dirty="0"/>
              <a:t>SEN Flow chart</a:t>
            </a:r>
          </a:p>
        </p:txBody>
      </p:sp>
      <p:pic>
        <p:nvPicPr>
          <p:cNvPr id="4" name="Picture 3" descr="A diagram of a teacher's process&#10;&#10;Description automatically generated">
            <a:extLst>
              <a:ext uri="{FF2B5EF4-FFF2-40B4-BE49-F238E27FC236}">
                <a16:creationId xmlns:a16="http://schemas.microsoft.com/office/drawing/2014/main" id="{32D366E3-BDF8-1AFF-6BA5-D6D2A1A836D0}"/>
              </a:ext>
            </a:extLst>
          </p:cNvPr>
          <p:cNvPicPr>
            <a:picLocks noChangeAspect="1"/>
          </p:cNvPicPr>
          <p:nvPr/>
        </p:nvPicPr>
        <p:blipFill>
          <a:blip r:embed="rId2"/>
          <a:stretch>
            <a:fillRect/>
          </a:stretch>
        </p:blipFill>
        <p:spPr>
          <a:xfrm>
            <a:off x="8286625" y="2849120"/>
            <a:ext cx="6963170" cy="9604372"/>
          </a:xfrm>
          <a:prstGeom prst="rect">
            <a:avLst/>
          </a:prstGeom>
        </p:spPr>
      </p:pic>
    </p:spTree>
    <p:extLst>
      <p:ext uri="{BB962C8B-B14F-4D97-AF65-F5344CB8AC3E}">
        <p14:creationId xmlns:p14="http://schemas.microsoft.com/office/powerpoint/2010/main" val="216442545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3C3885-6E17-A572-E181-1838D51B3B88}"/>
              </a:ext>
            </a:extLst>
          </p:cNvPr>
          <p:cNvSpPr>
            <a:spLocks noGrp="1"/>
          </p:cNvSpPr>
          <p:nvPr>
            <p:ph type="title"/>
          </p:nvPr>
        </p:nvSpPr>
        <p:spPr/>
        <p:txBody>
          <a:bodyPr/>
          <a:lstStyle/>
          <a:p>
            <a:r>
              <a:rPr lang="en-GB" dirty="0"/>
              <a:t>A reminder, 5 training Modules</a:t>
            </a:r>
          </a:p>
        </p:txBody>
      </p:sp>
      <p:sp>
        <p:nvSpPr>
          <p:cNvPr id="6" name="Text Placeholder 5">
            <a:extLst>
              <a:ext uri="{FF2B5EF4-FFF2-40B4-BE49-F238E27FC236}">
                <a16:creationId xmlns:a16="http://schemas.microsoft.com/office/drawing/2014/main" id="{C177FF95-2EA6-6EFB-77B4-47FC0B50D973}"/>
              </a:ext>
            </a:extLst>
          </p:cNvPr>
          <p:cNvSpPr>
            <a:spLocks noGrp="1"/>
          </p:cNvSpPr>
          <p:nvPr>
            <p:ph type="body" sz="quarter" idx="10"/>
          </p:nvPr>
        </p:nvSpPr>
        <p:spPr>
          <a:xfrm>
            <a:off x="1371603" y="3788795"/>
            <a:ext cx="8033654" cy="8286750"/>
          </a:xfrm>
        </p:spPr>
        <p:txBody>
          <a:bodyPr/>
          <a:lstStyle/>
          <a:p>
            <a:pPr marL="0" indent="0">
              <a:buNone/>
            </a:pPr>
            <a:r>
              <a:rPr kumimoji="0" lang="en-US" sz="4800" b="0" i="0" u="none" strike="noStrike" kern="1200" cap="none" spc="0" normalizeH="0" baseline="0" noProof="0" dirty="0">
                <a:ln>
                  <a:noFill/>
                </a:ln>
                <a:solidFill>
                  <a:schemeClr val="tx1"/>
                </a:solidFill>
                <a:effectLst/>
                <a:uLnTx/>
                <a:uFillTx/>
                <a:latin typeface="Arial"/>
                <a:ea typeface="+mn-ea"/>
                <a:cs typeface="+mn-cs"/>
                <a:hlinkClick r:id="rId2">
                  <a:extLst>
                    <a:ext uri="{A12FA001-AC4F-418D-AE19-62706E023703}">
                      <ahyp:hlinkClr xmlns:ahyp="http://schemas.microsoft.com/office/drawing/2018/hyperlinkcolor" val="tx"/>
                    </a:ext>
                  </a:extLst>
                </a:hlinkClick>
              </a:rPr>
              <a:t>SEN Moodle: All courses (hants.gov.uk)</a:t>
            </a:r>
            <a:endParaRPr kumimoji="0" lang="en-GB" sz="4800" b="0" i="0" u="none" strike="noStrike" kern="1200" cap="none" spc="0" normalizeH="0" baseline="0" noProof="0" dirty="0">
              <a:ln>
                <a:noFill/>
              </a:ln>
              <a:solidFill>
                <a:schemeClr val="tx1"/>
              </a:solidFill>
              <a:effectLst/>
              <a:uLnTx/>
              <a:uFillTx/>
              <a:latin typeface="Arial"/>
              <a:ea typeface="+mn-ea"/>
              <a:cs typeface="+mn-cs"/>
            </a:endParaRPr>
          </a:p>
          <a:p>
            <a:pPr marL="0" indent="0">
              <a:buNone/>
            </a:pPr>
            <a:endParaRPr lang="en-GB" dirty="0">
              <a:solidFill>
                <a:schemeClr val="tx1"/>
              </a:solidFill>
            </a:endParaRPr>
          </a:p>
          <a:p>
            <a:pPr marL="0" indent="0">
              <a:buNone/>
            </a:pPr>
            <a:r>
              <a:rPr lang="en-GB" sz="4800" b="0" dirty="0">
                <a:solidFill>
                  <a:schemeClr val="tx1"/>
                </a:solidFill>
              </a:rPr>
              <a:t>Centrally Funded</a:t>
            </a:r>
          </a:p>
        </p:txBody>
      </p:sp>
      <p:pic>
        <p:nvPicPr>
          <p:cNvPr id="4" name="Picture 3">
            <a:extLst>
              <a:ext uri="{FF2B5EF4-FFF2-40B4-BE49-F238E27FC236}">
                <a16:creationId xmlns:a16="http://schemas.microsoft.com/office/drawing/2014/main" id="{5403D9BE-6226-AD57-5CD4-A96C657B4AA4}"/>
              </a:ext>
            </a:extLst>
          </p:cNvPr>
          <p:cNvPicPr>
            <a:picLocks noChangeAspect="1"/>
          </p:cNvPicPr>
          <p:nvPr/>
        </p:nvPicPr>
        <p:blipFill>
          <a:blip r:embed="rId3"/>
          <a:stretch>
            <a:fillRect/>
          </a:stretch>
        </p:blipFill>
        <p:spPr>
          <a:xfrm>
            <a:off x="6497693" y="3265939"/>
            <a:ext cx="7259428" cy="8928992"/>
          </a:xfrm>
          <a:prstGeom prst="rect">
            <a:avLst/>
          </a:prstGeom>
        </p:spPr>
      </p:pic>
      <p:graphicFrame>
        <p:nvGraphicFramePr>
          <p:cNvPr id="5" name="Diagram 4">
            <a:extLst>
              <a:ext uri="{FF2B5EF4-FFF2-40B4-BE49-F238E27FC236}">
                <a16:creationId xmlns:a16="http://schemas.microsoft.com/office/drawing/2014/main" id="{502C4D3F-84A1-DA5B-C486-D60E5E51BA84}"/>
              </a:ext>
            </a:extLst>
          </p:cNvPr>
          <p:cNvGraphicFramePr/>
          <p:nvPr>
            <p:extLst>
              <p:ext uri="{D42A27DB-BD31-4B8C-83A1-F6EECF244321}">
                <p14:modId xmlns:p14="http://schemas.microsoft.com/office/powerpoint/2010/main" val="3812673998"/>
              </p:ext>
            </p:extLst>
          </p:nvPr>
        </p:nvGraphicFramePr>
        <p:xfrm>
          <a:off x="15204917" y="2977907"/>
          <a:ext cx="7805894" cy="950505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9308898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6B1FCD-BFC1-47EC-782E-561756839B0F}"/>
              </a:ext>
            </a:extLst>
          </p:cNvPr>
          <p:cNvSpPr>
            <a:spLocks noGrp="1"/>
          </p:cNvSpPr>
          <p:nvPr>
            <p:ph type="title"/>
          </p:nvPr>
        </p:nvSpPr>
        <p:spPr/>
        <p:txBody>
          <a:bodyPr/>
          <a:lstStyle/>
          <a:p>
            <a:r>
              <a:rPr lang="en-GB" dirty="0"/>
              <a:t>Slides for module one</a:t>
            </a:r>
          </a:p>
        </p:txBody>
      </p:sp>
      <p:pic>
        <p:nvPicPr>
          <p:cNvPr id="4" name="Picture 3">
            <a:extLst>
              <a:ext uri="{FF2B5EF4-FFF2-40B4-BE49-F238E27FC236}">
                <a16:creationId xmlns:a16="http://schemas.microsoft.com/office/drawing/2014/main" id="{7904B970-4696-21BB-3664-C6B89A2B31A9}"/>
              </a:ext>
            </a:extLst>
          </p:cNvPr>
          <p:cNvPicPr>
            <a:picLocks noChangeAspect="1"/>
          </p:cNvPicPr>
          <p:nvPr/>
        </p:nvPicPr>
        <p:blipFill>
          <a:blip r:embed="rId2"/>
          <a:stretch>
            <a:fillRect/>
          </a:stretch>
        </p:blipFill>
        <p:spPr>
          <a:xfrm>
            <a:off x="7546842" y="2854235"/>
            <a:ext cx="9288728" cy="9784080"/>
          </a:xfrm>
          <a:prstGeom prst="rect">
            <a:avLst/>
          </a:prstGeom>
        </p:spPr>
      </p:pic>
    </p:spTree>
    <p:extLst>
      <p:ext uri="{BB962C8B-B14F-4D97-AF65-F5344CB8AC3E}">
        <p14:creationId xmlns:p14="http://schemas.microsoft.com/office/powerpoint/2010/main" val="83396808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BB996C-B181-1CA9-7D97-E84FF808EDF5}"/>
              </a:ext>
            </a:extLst>
          </p:cNvPr>
          <p:cNvSpPr>
            <a:spLocks noGrp="1"/>
          </p:cNvSpPr>
          <p:nvPr>
            <p:ph type="title"/>
          </p:nvPr>
        </p:nvSpPr>
        <p:spPr/>
        <p:txBody>
          <a:bodyPr/>
          <a:lstStyle/>
          <a:p>
            <a:r>
              <a:rPr lang="en-GB" dirty="0"/>
              <a:t>Future Meetings</a:t>
            </a:r>
          </a:p>
        </p:txBody>
      </p:sp>
      <p:sp>
        <p:nvSpPr>
          <p:cNvPr id="4" name="Text Placeholder 3">
            <a:extLst>
              <a:ext uri="{FF2B5EF4-FFF2-40B4-BE49-F238E27FC236}">
                <a16:creationId xmlns:a16="http://schemas.microsoft.com/office/drawing/2014/main" id="{0FFB990B-A5A3-5AFC-582C-0527FB4BBCF9}"/>
              </a:ext>
            </a:extLst>
          </p:cNvPr>
          <p:cNvSpPr>
            <a:spLocks noGrp="1"/>
          </p:cNvSpPr>
          <p:nvPr>
            <p:ph type="body" sz="quarter" idx="10"/>
          </p:nvPr>
        </p:nvSpPr>
        <p:spPr>
          <a:xfrm>
            <a:off x="1523999" y="2958429"/>
            <a:ext cx="21334413" cy="9745200"/>
          </a:xfrm>
        </p:spPr>
        <p:txBody>
          <a:bodyPr/>
          <a:lstStyle/>
          <a:p>
            <a:pPr marL="0" lvl="0" indent="0">
              <a:spcAft>
                <a:spcPts val="600"/>
              </a:spcAft>
              <a:buNone/>
            </a:pPr>
            <a:r>
              <a:rPr lang="en-GB" sz="3200" dirty="0">
                <a:solidFill>
                  <a:schemeClr val="tx1"/>
                </a:solidFill>
                <a:effectLst/>
                <a:latin typeface="+mn-lt"/>
                <a:ea typeface="Times New Roman" panose="02020603050405020304" pitchFamily="18" charset="0"/>
              </a:rPr>
              <a:t>Role of the HT and Senior Leadership Team including governors</a:t>
            </a:r>
            <a:endParaRPr lang="en-GB" sz="3200" dirty="0">
              <a:solidFill>
                <a:schemeClr val="tx1"/>
              </a:solidFill>
              <a:latin typeface="+mn-lt"/>
              <a:ea typeface="Times New Roman" panose="02020603050405020304" pitchFamily="18" charset="0"/>
            </a:endParaRPr>
          </a:p>
          <a:p>
            <a:pPr>
              <a:spcAft>
                <a:spcPts val="600"/>
              </a:spcAft>
            </a:pPr>
            <a:r>
              <a:rPr lang="en-GB" sz="3200" b="0" dirty="0">
                <a:solidFill>
                  <a:schemeClr val="tx1"/>
                </a:solidFill>
                <a:effectLst/>
                <a:latin typeface="+mn-lt"/>
                <a:ea typeface="Times New Roman" panose="02020603050405020304" pitchFamily="18" charset="0"/>
              </a:rPr>
              <a:t>Useful to have an RP governor if possible or ensure that the SEN governor is aware of the RP</a:t>
            </a:r>
            <a:endParaRPr lang="en-GB" sz="3200" b="0" dirty="0">
              <a:solidFill>
                <a:schemeClr val="tx1"/>
              </a:solidFill>
              <a:effectLst/>
              <a:latin typeface="+mn-lt"/>
              <a:ea typeface="Aptos" panose="020B0004020202020204" pitchFamily="34" charset="0"/>
            </a:endParaRPr>
          </a:p>
          <a:p>
            <a:pPr marL="342900" lvl="0" indent="-342900">
              <a:lnSpc>
                <a:spcPct val="100000"/>
              </a:lnSpc>
              <a:spcBef>
                <a:spcPts val="0"/>
              </a:spcBef>
              <a:buFont typeface="Symbol" panose="05050102010706020507" pitchFamily="18" charset="2"/>
              <a:buChar char=""/>
            </a:pPr>
            <a:r>
              <a:rPr lang="en-GB" sz="3200" b="0" dirty="0">
                <a:solidFill>
                  <a:schemeClr val="tx1"/>
                </a:solidFill>
                <a:effectLst/>
                <a:latin typeface="+mn-lt"/>
                <a:ea typeface="Times New Roman" panose="02020603050405020304" pitchFamily="18" charset="0"/>
              </a:rPr>
              <a:t>Role of the RP manager as a leader of teaching and learning</a:t>
            </a:r>
          </a:p>
          <a:p>
            <a:pPr marL="342900" lvl="0" indent="-342900">
              <a:lnSpc>
                <a:spcPct val="100000"/>
              </a:lnSpc>
              <a:spcBef>
                <a:spcPts val="0"/>
              </a:spcBef>
              <a:buFont typeface="Symbol" panose="05050102010706020507" pitchFamily="18" charset="2"/>
              <a:buChar char=""/>
            </a:pPr>
            <a:r>
              <a:rPr lang="en-GB" sz="3200" b="0" dirty="0">
                <a:solidFill>
                  <a:schemeClr val="tx1"/>
                </a:solidFill>
                <a:effectLst/>
                <a:latin typeface="+mn-lt"/>
                <a:ea typeface="Times New Roman" panose="02020603050405020304" pitchFamily="18" charset="0"/>
              </a:rPr>
              <a:t>Role of TAs within RP and in lessons (some only focus on the pupil they are with)</a:t>
            </a:r>
            <a:endParaRPr lang="en-GB" sz="3200" b="0" dirty="0">
              <a:solidFill>
                <a:schemeClr val="tx1"/>
              </a:solidFill>
              <a:latin typeface="+mn-lt"/>
              <a:ea typeface="Times New Roman" panose="02020603050405020304" pitchFamily="18" charset="0"/>
            </a:endParaRPr>
          </a:p>
          <a:p>
            <a:pPr marL="342900" lvl="0" indent="-342900">
              <a:lnSpc>
                <a:spcPct val="100000"/>
              </a:lnSpc>
              <a:spcBef>
                <a:spcPts val="0"/>
              </a:spcBef>
              <a:buFont typeface="Symbol" panose="05050102010706020507" pitchFamily="18" charset="2"/>
              <a:buChar char=""/>
            </a:pPr>
            <a:r>
              <a:rPr lang="en-GB" sz="3200" b="0" dirty="0">
                <a:solidFill>
                  <a:schemeClr val="tx1"/>
                </a:solidFill>
                <a:effectLst/>
                <a:latin typeface="+mn-lt"/>
                <a:ea typeface="Times New Roman" panose="02020603050405020304" pitchFamily="18" charset="0"/>
              </a:rPr>
              <a:t>Sharing good practice – providing an inspiring and appropriate curriculum within the RP and enabling the CYP to access the wider school curriculum</a:t>
            </a:r>
            <a:endParaRPr lang="en-GB" sz="3200" b="0" dirty="0">
              <a:solidFill>
                <a:schemeClr val="tx1"/>
              </a:solidFill>
              <a:latin typeface="+mn-lt"/>
              <a:ea typeface="Times New Roman" panose="02020603050405020304" pitchFamily="18" charset="0"/>
            </a:endParaRPr>
          </a:p>
          <a:p>
            <a:pPr marL="342900" lvl="0" indent="-342900">
              <a:lnSpc>
                <a:spcPct val="100000"/>
              </a:lnSpc>
              <a:spcBef>
                <a:spcPts val="0"/>
              </a:spcBef>
              <a:buFont typeface="Symbol" panose="05050102010706020507" pitchFamily="18" charset="2"/>
              <a:buChar char=""/>
            </a:pPr>
            <a:r>
              <a:rPr lang="en-GB" sz="3200" b="0" dirty="0">
                <a:solidFill>
                  <a:schemeClr val="tx1"/>
                </a:solidFill>
                <a:effectLst/>
                <a:latin typeface="+mn-lt"/>
                <a:ea typeface="Times New Roman" panose="02020603050405020304" pitchFamily="18" charset="0"/>
              </a:rPr>
              <a:t>Tracking pupil progress and sharing this with other staff who work with the CYP</a:t>
            </a:r>
          </a:p>
          <a:p>
            <a:pPr marL="342900" lvl="0" indent="-342900">
              <a:lnSpc>
                <a:spcPct val="100000"/>
              </a:lnSpc>
              <a:spcBef>
                <a:spcPts val="0"/>
              </a:spcBef>
              <a:buFont typeface="Symbol" panose="05050102010706020507" pitchFamily="18" charset="2"/>
              <a:buChar char=""/>
            </a:pPr>
            <a:endParaRPr lang="en-GB" sz="3200" b="0" dirty="0">
              <a:solidFill>
                <a:schemeClr val="tx1"/>
              </a:solidFill>
              <a:latin typeface="+mn-lt"/>
              <a:ea typeface="Times New Roman" panose="02020603050405020304" pitchFamily="18" charset="0"/>
            </a:endParaRPr>
          </a:p>
          <a:p>
            <a:pPr marL="342900" lvl="0" indent="-342900">
              <a:lnSpc>
                <a:spcPct val="100000"/>
              </a:lnSpc>
              <a:spcBef>
                <a:spcPts val="0"/>
              </a:spcBef>
              <a:buFont typeface="Symbol" panose="05050102010706020507" pitchFamily="18" charset="2"/>
              <a:buChar char=""/>
            </a:pPr>
            <a:r>
              <a:rPr lang="en-GB" sz="3200" b="0" dirty="0">
                <a:solidFill>
                  <a:schemeClr val="tx1"/>
                </a:solidFill>
                <a:effectLst/>
                <a:latin typeface="+mn-lt"/>
                <a:ea typeface="Times New Roman" panose="02020603050405020304" pitchFamily="18" charset="0"/>
              </a:rPr>
              <a:t>Assessment of specific needs (VI/HI/etc and how these impact on learning and development)</a:t>
            </a:r>
            <a:endParaRPr lang="en-GB" sz="3200" b="0" dirty="0">
              <a:solidFill>
                <a:schemeClr val="tx1"/>
              </a:solidFill>
              <a:latin typeface="+mn-lt"/>
              <a:ea typeface="Times New Roman" panose="02020603050405020304" pitchFamily="18" charset="0"/>
            </a:endParaRPr>
          </a:p>
          <a:p>
            <a:pPr marL="342900" lvl="0" indent="-342900">
              <a:lnSpc>
                <a:spcPct val="100000"/>
              </a:lnSpc>
              <a:spcBef>
                <a:spcPts val="0"/>
              </a:spcBef>
              <a:buFont typeface="Symbol" panose="05050102010706020507" pitchFamily="18" charset="2"/>
              <a:buChar char=""/>
            </a:pPr>
            <a:r>
              <a:rPr lang="en-GB" sz="3200" b="0" dirty="0">
                <a:solidFill>
                  <a:schemeClr val="tx1"/>
                </a:solidFill>
                <a:effectLst/>
                <a:latin typeface="+mn-lt"/>
                <a:ea typeface="Times New Roman" panose="02020603050405020304" pitchFamily="18" charset="0"/>
              </a:rPr>
              <a:t>Self-Evaluation of RP, areas for improvement – link to SIP</a:t>
            </a:r>
            <a:endParaRPr lang="en-GB" sz="3200" b="0" dirty="0">
              <a:solidFill>
                <a:schemeClr val="tx1"/>
              </a:solidFill>
              <a:latin typeface="+mn-lt"/>
              <a:ea typeface="Times New Roman" panose="02020603050405020304" pitchFamily="18" charset="0"/>
            </a:endParaRPr>
          </a:p>
          <a:p>
            <a:pPr marL="342900" lvl="0" indent="-342900">
              <a:lnSpc>
                <a:spcPct val="100000"/>
              </a:lnSpc>
              <a:spcBef>
                <a:spcPts val="0"/>
              </a:spcBef>
              <a:buFont typeface="Symbol" panose="05050102010706020507" pitchFamily="18" charset="2"/>
              <a:buChar char=""/>
            </a:pPr>
            <a:r>
              <a:rPr lang="en-GB" sz="3200" b="0" dirty="0">
                <a:solidFill>
                  <a:schemeClr val="tx1"/>
                </a:solidFill>
                <a:effectLst/>
                <a:latin typeface="+mn-lt"/>
                <a:ea typeface="Times New Roman" panose="02020603050405020304" pitchFamily="18" charset="0"/>
              </a:rPr>
              <a:t>Staff Training – keeping up to date with current practice</a:t>
            </a:r>
            <a:endParaRPr lang="en-GB" sz="3200" b="0" dirty="0">
              <a:solidFill>
                <a:schemeClr val="tx1"/>
              </a:solidFill>
              <a:latin typeface="+mn-lt"/>
              <a:ea typeface="Times New Roman" panose="02020603050405020304" pitchFamily="18" charset="0"/>
            </a:endParaRPr>
          </a:p>
          <a:p>
            <a:pPr marL="342900" lvl="0" indent="-342900">
              <a:lnSpc>
                <a:spcPct val="100000"/>
              </a:lnSpc>
              <a:spcBef>
                <a:spcPts val="0"/>
              </a:spcBef>
              <a:buFont typeface="Symbol" panose="05050102010706020507" pitchFamily="18" charset="2"/>
              <a:buChar char=""/>
            </a:pPr>
            <a:r>
              <a:rPr lang="en-GB" sz="3200" b="0" dirty="0">
                <a:solidFill>
                  <a:schemeClr val="tx1"/>
                </a:solidFill>
                <a:effectLst/>
                <a:latin typeface="+mn-lt"/>
                <a:ea typeface="Times New Roman" panose="02020603050405020304" pitchFamily="18" charset="0"/>
              </a:rPr>
              <a:t>Specialist equipment to support access to learning</a:t>
            </a:r>
            <a:endParaRPr lang="en-GB" sz="3200" b="0" dirty="0">
              <a:solidFill>
                <a:schemeClr val="tx1"/>
              </a:solidFill>
              <a:latin typeface="+mn-lt"/>
              <a:ea typeface="Times New Roman" panose="02020603050405020304" pitchFamily="18" charset="0"/>
            </a:endParaRPr>
          </a:p>
          <a:p>
            <a:pPr marL="342900" lvl="0" indent="-342900">
              <a:lnSpc>
                <a:spcPct val="100000"/>
              </a:lnSpc>
              <a:spcBef>
                <a:spcPts val="0"/>
              </a:spcBef>
              <a:buFont typeface="Symbol" panose="05050102010706020507" pitchFamily="18" charset="2"/>
              <a:buChar char=""/>
            </a:pPr>
            <a:r>
              <a:rPr lang="en-GB" sz="3200" b="0" dirty="0">
                <a:solidFill>
                  <a:schemeClr val="tx1"/>
                </a:solidFill>
                <a:effectLst/>
                <a:latin typeface="+mn-lt"/>
                <a:ea typeface="Times New Roman" panose="02020603050405020304" pitchFamily="18" charset="0"/>
              </a:rPr>
              <a:t>Outreach/</a:t>
            </a:r>
            <a:r>
              <a:rPr lang="en-GB" sz="3200" b="0" dirty="0" err="1">
                <a:solidFill>
                  <a:schemeClr val="tx1"/>
                </a:solidFill>
                <a:effectLst/>
                <a:latin typeface="+mn-lt"/>
                <a:ea typeface="Times New Roman" panose="02020603050405020304" pitchFamily="18" charset="0"/>
              </a:rPr>
              <a:t>Inreach</a:t>
            </a:r>
            <a:endParaRPr lang="en-GB" sz="3200" b="0" dirty="0">
              <a:solidFill>
                <a:schemeClr val="tx1"/>
              </a:solidFill>
              <a:latin typeface="+mn-lt"/>
              <a:ea typeface="Times New Roman" panose="02020603050405020304" pitchFamily="18" charset="0"/>
            </a:endParaRPr>
          </a:p>
          <a:p>
            <a:pPr marL="342900" lvl="0" indent="-342900">
              <a:lnSpc>
                <a:spcPct val="100000"/>
              </a:lnSpc>
              <a:spcBef>
                <a:spcPts val="0"/>
              </a:spcBef>
              <a:buFont typeface="Symbol" panose="05050102010706020507" pitchFamily="18" charset="2"/>
              <a:buChar char=""/>
            </a:pPr>
            <a:r>
              <a:rPr lang="en-GB" sz="3200" b="0" dirty="0">
                <a:solidFill>
                  <a:schemeClr val="tx1"/>
                </a:solidFill>
                <a:effectLst/>
                <a:latin typeface="+mn-lt"/>
                <a:ea typeface="Times New Roman" panose="02020603050405020304" pitchFamily="18" charset="0"/>
              </a:rPr>
              <a:t>Support for parents</a:t>
            </a:r>
            <a:endParaRPr lang="en-GB" sz="3200" b="0" dirty="0">
              <a:solidFill>
                <a:schemeClr val="tx1"/>
              </a:solidFill>
              <a:latin typeface="+mn-lt"/>
              <a:ea typeface="Times New Roman" panose="02020603050405020304" pitchFamily="18" charset="0"/>
            </a:endParaRPr>
          </a:p>
          <a:p>
            <a:pPr marL="342900" lvl="0" indent="-342900">
              <a:lnSpc>
                <a:spcPct val="100000"/>
              </a:lnSpc>
              <a:spcBef>
                <a:spcPts val="0"/>
              </a:spcBef>
              <a:buFont typeface="Symbol" panose="05050102010706020507" pitchFamily="18" charset="2"/>
              <a:buChar char=""/>
            </a:pPr>
            <a:r>
              <a:rPr lang="en-GB" sz="3200" b="0" dirty="0">
                <a:solidFill>
                  <a:schemeClr val="tx1"/>
                </a:solidFill>
                <a:effectLst/>
                <a:latin typeface="+mn-lt"/>
                <a:ea typeface="Times New Roman" panose="02020603050405020304" pitchFamily="18" charset="0"/>
              </a:rPr>
              <a:t>Working as part of a multidisciplinary team</a:t>
            </a:r>
            <a:endParaRPr lang="en-GB" sz="3200" b="0" dirty="0">
              <a:solidFill>
                <a:schemeClr val="tx1"/>
              </a:solidFill>
              <a:effectLst/>
              <a:latin typeface="+mn-lt"/>
              <a:ea typeface="Aptos" panose="020B0004020202020204" pitchFamily="34" charset="0"/>
            </a:endParaRPr>
          </a:p>
          <a:p>
            <a:pPr marL="0" indent="0">
              <a:spcAft>
                <a:spcPts val="600"/>
              </a:spcAft>
              <a:buNone/>
            </a:pPr>
            <a:endParaRPr lang="en-GB" sz="3200" b="0" dirty="0">
              <a:solidFill>
                <a:schemeClr val="tx1"/>
              </a:solidFill>
              <a:latin typeface="+mn-lt"/>
            </a:endParaRPr>
          </a:p>
          <a:p>
            <a:pPr marL="0" indent="0">
              <a:spcAft>
                <a:spcPts val="600"/>
              </a:spcAft>
              <a:buNone/>
            </a:pPr>
            <a:endParaRPr lang="en-GB" sz="3200" b="0" dirty="0">
              <a:solidFill>
                <a:schemeClr val="tx1"/>
              </a:solidFill>
              <a:latin typeface="+mn-lt"/>
            </a:endParaRPr>
          </a:p>
          <a:p>
            <a:pPr marL="0" indent="0">
              <a:spcAft>
                <a:spcPts val="600"/>
              </a:spcAft>
              <a:buNone/>
            </a:pPr>
            <a:endParaRPr lang="en-GB" sz="3200" b="0" dirty="0">
              <a:solidFill>
                <a:schemeClr val="tx1"/>
              </a:solidFill>
              <a:latin typeface="+mn-lt"/>
            </a:endParaRPr>
          </a:p>
          <a:p>
            <a:pPr marL="0" indent="0">
              <a:spcAft>
                <a:spcPts val="600"/>
              </a:spcAft>
              <a:buNone/>
            </a:pPr>
            <a:endParaRPr lang="en-GB" sz="3200" b="0" dirty="0">
              <a:solidFill>
                <a:schemeClr val="tx1"/>
              </a:solidFill>
              <a:latin typeface="+mn-lt"/>
            </a:endParaRPr>
          </a:p>
          <a:p>
            <a:pPr marL="0" indent="0">
              <a:lnSpc>
                <a:spcPct val="100000"/>
              </a:lnSpc>
              <a:spcBef>
                <a:spcPts val="0"/>
              </a:spcBef>
              <a:buNone/>
            </a:pPr>
            <a:endParaRPr lang="en-GB" sz="3200" dirty="0">
              <a:solidFill>
                <a:schemeClr val="tx1"/>
              </a:solidFill>
              <a:latin typeface="+mn-lt"/>
            </a:endParaRPr>
          </a:p>
          <a:p>
            <a:pPr marL="0" indent="0">
              <a:lnSpc>
                <a:spcPct val="100000"/>
              </a:lnSpc>
              <a:spcBef>
                <a:spcPts val="0"/>
              </a:spcBef>
              <a:buNone/>
            </a:pPr>
            <a:r>
              <a:rPr lang="en-GB" sz="3200" dirty="0">
                <a:solidFill>
                  <a:schemeClr val="tx1"/>
                </a:solidFill>
                <a:latin typeface="+mn-lt"/>
              </a:rPr>
              <a:t>Meetings structure</a:t>
            </a:r>
          </a:p>
          <a:p>
            <a:pPr marL="0" indent="0">
              <a:spcAft>
                <a:spcPts val="600"/>
              </a:spcAft>
              <a:buNone/>
            </a:pPr>
            <a:r>
              <a:rPr lang="en-GB" sz="3200" b="0" dirty="0">
                <a:solidFill>
                  <a:schemeClr val="tx1"/>
                </a:solidFill>
                <a:latin typeface="+mn-lt"/>
              </a:rPr>
              <a:t>Would you like to visit other settings?</a:t>
            </a:r>
          </a:p>
          <a:p>
            <a:pPr marL="285750" indent="-285750">
              <a:lnSpc>
                <a:spcPct val="100000"/>
              </a:lnSpc>
              <a:spcBef>
                <a:spcPts val="0"/>
              </a:spcBef>
              <a:buFont typeface="Arial" panose="020B0604020202020204" pitchFamily="34" charset="0"/>
              <a:buChar char="•"/>
            </a:pPr>
            <a:r>
              <a:rPr lang="en-GB" sz="3200" b="0" dirty="0">
                <a:solidFill>
                  <a:schemeClr val="tx1"/>
                </a:solidFill>
                <a:latin typeface="+mn-lt"/>
              </a:rPr>
              <a:t>Two virtual, one face to face </a:t>
            </a:r>
          </a:p>
          <a:p>
            <a:pPr marL="285750" indent="-285750">
              <a:lnSpc>
                <a:spcPct val="100000"/>
              </a:lnSpc>
              <a:spcBef>
                <a:spcPts val="0"/>
              </a:spcBef>
              <a:buFont typeface="Arial" panose="020B0604020202020204" pitchFamily="34" charset="0"/>
              <a:buChar char="•"/>
            </a:pPr>
            <a:r>
              <a:rPr lang="en-GB" sz="3200" b="0" dirty="0">
                <a:solidFill>
                  <a:schemeClr val="tx1"/>
                </a:solidFill>
                <a:latin typeface="+mn-lt"/>
              </a:rPr>
              <a:t>All face to face </a:t>
            </a:r>
          </a:p>
          <a:p>
            <a:pPr marL="285750" indent="-285750">
              <a:lnSpc>
                <a:spcPct val="100000"/>
              </a:lnSpc>
              <a:spcBef>
                <a:spcPts val="0"/>
              </a:spcBef>
              <a:buFont typeface="Arial" panose="020B0604020202020204" pitchFamily="34" charset="0"/>
              <a:buChar char="•"/>
            </a:pPr>
            <a:r>
              <a:rPr lang="en-GB" sz="3200" b="0" dirty="0">
                <a:solidFill>
                  <a:schemeClr val="tx1"/>
                </a:solidFill>
                <a:latin typeface="+mn-lt"/>
              </a:rPr>
              <a:t>One virtual, two face to face </a:t>
            </a:r>
          </a:p>
          <a:p>
            <a:pPr marL="0" indent="0">
              <a:lnSpc>
                <a:spcPct val="100000"/>
              </a:lnSpc>
              <a:spcBef>
                <a:spcPts val="0"/>
              </a:spcBef>
              <a:buNone/>
            </a:pPr>
            <a:endParaRPr lang="en-GB" sz="3200" dirty="0">
              <a:solidFill>
                <a:schemeClr val="tx1"/>
              </a:solidFill>
              <a:latin typeface="+mn-lt"/>
            </a:endParaRPr>
          </a:p>
          <a:p>
            <a:pPr marL="0" indent="0">
              <a:lnSpc>
                <a:spcPct val="100000"/>
              </a:lnSpc>
              <a:spcBef>
                <a:spcPts val="0"/>
              </a:spcBef>
              <a:buNone/>
            </a:pPr>
            <a:r>
              <a:rPr lang="en-GB" sz="3200" dirty="0">
                <a:solidFill>
                  <a:schemeClr val="tx1"/>
                </a:solidFill>
                <a:latin typeface="+mn-lt"/>
              </a:rPr>
              <a:t>Duration</a:t>
            </a:r>
          </a:p>
          <a:p>
            <a:pPr>
              <a:lnSpc>
                <a:spcPct val="100000"/>
              </a:lnSpc>
              <a:spcBef>
                <a:spcPts val="0"/>
              </a:spcBef>
            </a:pPr>
            <a:r>
              <a:rPr lang="en-GB" sz="3200" b="0" dirty="0">
                <a:solidFill>
                  <a:schemeClr val="tx1"/>
                </a:solidFill>
                <a:latin typeface="+mn-lt"/>
              </a:rPr>
              <a:t>One hour or one and a half ?</a:t>
            </a:r>
          </a:p>
          <a:p>
            <a:pPr marL="0" indent="0">
              <a:lnSpc>
                <a:spcPct val="100000"/>
              </a:lnSpc>
              <a:spcBef>
                <a:spcPts val="0"/>
              </a:spcBef>
              <a:buNone/>
            </a:pPr>
            <a:endParaRPr lang="en-GB" sz="3200" dirty="0">
              <a:solidFill>
                <a:schemeClr val="tx1"/>
              </a:solidFill>
              <a:latin typeface="+mn-lt"/>
            </a:endParaRPr>
          </a:p>
          <a:p>
            <a:pPr marL="0" indent="0">
              <a:lnSpc>
                <a:spcPct val="100000"/>
              </a:lnSpc>
              <a:spcBef>
                <a:spcPts val="0"/>
              </a:spcBef>
              <a:buNone/>
            </a:pPr>
            <a:r>
              <a:rPr lang="en-US" sz="3200" dirty="0">
                <a:solidFill>
                  <a:schemeClr val="tx1"/>
                </a:solidFill>
              </a:rPr>
              <a:t>Training</a:t>
            </a:r>
          </a:p>
          <a:p>
            <a:pPr marL="342900" lvl="0" indent="-228600" defTabSz="914400">
              <a:lnSpc>
                <a:spcPct val="100000"/>
              </a:lnSpc>
              <a:spcBef>
                <a:spcPts val="0"/>
              </a:spcBef>
              <a:buFont typeface="Arial" panose="020B0604020202020204" pitchFamily="34" charset="0"/>
              <a:buChar char="•"/>
            </a:pPr>
            <a:r>
              <a:rPr lang="en-US" sz="3200" b="0" dirty="0">
                <a:solidFill>
                  <a:schemeClr val="tx1"/>
                </a:solidFill>
              </a:rPr>
              <a:t>Executive Functioning skills </a:t>
            </a:r>
          </a:p>
          <a:p>
            <a:pPr marL="342900" lvl="0" indent="-228600" defTabSz="914400">
              <a:lnSpc>
                <a:spcPct val="100000"/>
              </a:lnSpc>
              <a:spcBef>
                <a:spcPts val="0"/>
              </a:spcBef>
              <a:buFont typeface="Arial" panose="020B0604020202020204" pitchFamily="34" charset="0"/>
              <a:buChar char="•"/>
            </a:pPr>
            <a:r>
              <a:rPr lang="en-US" sz="3200" b="0" dirty="0">
                <a:solidFill>
                  <a:schemeClr val="tx1"/>
                </a:solidFill>
                <a:effectLst/>
              </a:rPr>
              <a:t> Parent workshops </a:t>
            </a:r>
          </a:p>
          <a:p>
            <a:pPr marL="342900" lvl="0" indent="-228600" defTabSz="914400">
              <a:lnSpc>
                <a:spcPct val="100000"/>
              </a:lnSpc>
              <a:spcBef>
                <a:spcPts val="0"/>
              </a:spcBef>
              <a:buFont typeface="Arial" panose="020B0604020202020204" pitchFamily="34" charset="0"/>
              <a:buChar char="•"/>
            </a:pPr>
            <a:r>
              <a:rPr lang="en-US" sz="3200" b="0" dirty="0">
                <a:solidFill>
                  <a:schemeClr val="tx1"/>
                </a:solidFill>
              </a:rPr>
              <a:t>Phonics </a:t>
            </a:r>
          </a:p>
          <a:p>
            <a:pPr marL="342900" lvl="0" indent="-228600" defTabSz="914400">
              <a:lnSpc>
                <a:spcPct val="100000"/>
              </a:lnSpc>
              <a:spcBef>
                <a:spcPts val="0"/>
              </a:spcBef>
              <a:buFont typeface="Arial" panose="020B0604020202020204" pitchFamily="34" charset="0"/>
              <a:buChar char="•"/>
            </a:pPr>
            <a:r>
              <a:rPr lang="en-US" sz="3200" b="0" dirty="0">
                <a:solidFill>
                  <a:schemeClr val="tx1"/>
                </a:solidFill>
                <a:effectLst/>
              </a:rPr>
              <a:t> AAC support </a:t>
            </a:r>
          </a:p>
          <a:p>
            <a:pPr marL="342900" lvl="0" indent="-228600" defTabSz="914400">
              <a:lnSpc>
                <a:spcPct val="100000"/>
              </a:lnSpc>
              <a:spcBef>
                <a:spcPts val="0"/>
              </a:spcBef>
              <a:buFont typeface="Arial" panose="020B0604020202020204" pitchFamily="34" charset="0"/>
              <a:buChar char="•"/>
            </a:pPr>
            <a:r>
              <a:rPr lang="en-US" sz="3200" b="0" dirty="0">
                <a:solidFill>
                  <a:schemeClr val="tx1"/>
                </a:solidFill>
              </a:rPr>
              <a:t>STAS input </a:t>
            </a:r>
          </a:p>
          <a:p>
            <a:pPr marL="342900" lvl="0" indent="-228600" defTabSz="914400">
              <a:lnSpc>
                <a:spcPct val="100000"/>
              </a:lnSpc>
              <a:spcBef>
                <a:spcPts val="0"/>
              </a:spcBef>
              <a:buFont typeface="Arial" panose="020B0604020202020204" pitchFamily="34" charset="0"/>
              <a:buChar char="•"/>
            </a:pPr>
            <a:r>
              <a:rPr lang="en-US" sz="3200" b="0" dirty="0">
                <a:solidFill>
                  <a:schemeClr val="tx1"/>
                </a:solidFill>
                <a:effectLst/>
              </a:rPr>
              <a:t> Clicker </a:t>
            </a:r>
          </a:p>
          <a:p>
            <a:pPr marL="342900" lvl="0" indent="-228600" defTabSz="914400">
              <a:lnSpc>
                <a:spcPct val="100000"/>
              </a:lnSpc>
              <a:spcBef>
                <a:spcPts val="0"/>
              </a:spcBef>
              <a:buFont typeface="Arial" panose="020B0604020202020204" pitchFamily="34" charset="0"/>
              <a:buChar char="•"/>
            </a:pPr>
            <a:r>
              <a:rPr lang="en-US" sz="3200" b="0" dirty="0">
                <a:solidFill>
                  <a:schemeClr val="tx1"/>
                </a:solidFill>
              </a:rPr>
              <a:t> Makaton </a:t>
            </a:r>
          </a:p>
          <a:p>
            <a:pPr marL="342900" lvl="0" indent="-228600" defTabSz="914400">
              <a:lnSpc>
                <a:spcPct val="100000"/>
              </a:lnSpc>
              <a:spcBef>
                <a:spcPts val="0"/>
              </a:spcBef>
              <a:buFont typeface="Arial" panose="020B0604020202020204" pitchFamily="34" charset="0"/>
              <a:buChar char="•"/>
            </a:pPr>
            <a:r>
              <a:rPr lang="en-US" sz="3200" b="0" dirty="0">
                <a:solidFill>
                  <a:schemeClr val="tx1"/>
                </a:solidFill>
                <a:effectLst/>
              </a:rPr>
              <a:t> </a:t>
            </a:r>
            <a:r>
              <a:rPr lang="en-US" sz="3200" b="0" dirty="0" err="1">
                <a:solidFill>
                  <a:schemeClr val="tx1"/>
                </a:solidFill>
                <a:effectLst/>
              </a:rPr>
              <a:t>Colourful</a:t>
            </a:r>
            <a:r>
              <a:rPr lang="en-US" sz="3200" b="0" dirty="0">
                <a:solidFill>
                  <a:schemeClr val="tx1"/>
                </a:solidFill>
                <a:effectLst/>
              </a:rPr>
              <a:t> </a:t>
            </a:r>
            <a:r>
              <a:rPr lang="en-US" sz="3200" b="0" dirty="0" err="1">
                <a:solidFill>
                  <a:schemeClr val="tx1"/>
                </a:solidFill>
                <a:effectLst/>
              </a:rPr>
              <a:t>sematics</a:t>
            </a:r>
            <a:r>
              <a:rPr lang="en-US" sz="3200" b="0" dirty="0">
                <a:solidFill>
                  <a:schemeClr val="tx1"/>
                </a:solidFill>
                <a:effectLst/>
              </a:rPr>
              <a:t> </a:t>
            </a:r>
          </a:p>
          <a:p>
            <a:pPr marL="0" indent="0">
              <a:buNone/>
            </a:pPr>
            <a:endParaRPr lang="en-GB" sz="3200" dirty="0">
              <a:solidFill>
                <a:schemeClr val="tx1"/>
              </a:solidFill>
              <a:latin typeface="+mn-lt"/>
            </a:endParaRPr>
          </a:p>
        </p:txBody>
      </p:sp>
    </p:spTree>
    <p:extLst>
      <p:ext uri="{BB962C8B-B14F-4D97-AF65-F5344CB8AC3E}">
        <p14:creationId xmlns:p14="http://schemas.microsoft.com/office/powerpoint/2010/main" val="32805371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6B1FCD-BFC1-47EC-782E-561756839B0F}"/>
              </a:ext>
            </a:extLst>
          </p:cNvPr>
          <p:cNvSpPr>
            <a:spLocks noGrp="1"/>
          </p:cNvSpPr>
          <p:nvPr>
            <p:ph type="title"/>
          </p:nvPr>
        </p:nvSpPr>
        <p:spPr/>
        <p:txBody>
          <a:bodyPr/>
          <a:lstStyle/>
          <a:p>
            <a:r>
              <a:rPr lang="en-GB" dirty="0"/>
              <a:t>Next network meetings </a:t>
            </a:r>
          </a:p>
        </p:txBody>
      </p:sp>
      <p:sp>
        <p:nvSpPr>
          <p:cNvPr id="3" name="Text Placeholder 2">
            <a:extLst>
              <a:ext uri="{FF2B5EF4-FFF2-40B4-BE49-F238E27FC236}">
                <a16:creationId xmlns:a16="http://schemas.microsoft.com/office/drawing/2014/main" id="{BB47201A-05B8-911A-0688-58A679ECE36E}"/>
              </a:ext>
            </a:extLst>
          </p:cNvPr>
          <p:cNvSpPr>
            <a:spLocks noGrp="1"/>
          </p:cNvSpPr>
          <p:nvPr>
            <p:ph type="body" sz="quarter" idx="10"/>
          </p:nvPr>
        </p:nvSpPr>
        <p:spPr>
          <a:xfrm>
            <a:off x="1371602" y="3121714"/>
            <a:ext cx="21334413" cy="8286750"/>
          </a:xfrm>
        </p:spPr>
        <p:txBody>
          <a:bodyPr/>
          <a:lstStyle/>
          <a:p>
            <a:r>
              <a:rPr lang="en-GB" sz="4400" dirty="0"/>
              <a:t>10 March 2025 from 4pm to 5.30pm</a:t>
            </a:r>
          </a:p>
          <a:p>
            <a:r>
              <a:rPr lang="en-GB" sz="4400" dirty="0"/>
              <a:t>24 June 2025 from 4pm to 5.30pm</a:t>
            </a:r>
          </a:p>
          <a:p>
            <a:endParaRPr lang="en-GB" sz="4400" dirty="0"/>
          </a:p>
          <a:p>
            <a:r>
              <a:rPr lang="en-GB" sz="4400" dirty="0"/>
              <a:t>Chaired by Marie Mullins and input from Michelle Habgood and Sarah Easley</a:t>
            </a:r>
          </a:p>
          <a:p>
            <a:endParaRPr lang="en-GB" dirty="0"/>
          </a:p>
          <a:p>
            <a:endParaRPr lang="en-GB" dirty="0"/>
          </a:p>
        </p:txBody>
      </p:sp>
    </p:spTree>
    <p:extLst>
      <p:ext uri="{BB962C8B-B14F-4D97-AF65-F5344CB8AC3E}">
        <p14:creationId xmlns:p14="http://schemas.microsoft.com/office/powerpoint/2010/main" val="4046726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A8410D0C-99DA-29D2-9522-710605228CDE}"/>
              </a:ext>
            </a:extLst>
          </p:cNvPr>
          <p:cNvSpPr txBox="1">
            <a:spLocks/>
          </p:cNvSpPr>
          <p:nvPr/>
        </p:nvSpPr>
        <p:spPr>
          <a:xfrm>
            <a:off x="1371602" y="3600000"/>
            <a:ext cx="21621748" cy="7873093"/>
          </a:xfrm>
          <a:prstGeom prst="rect">
            <a:avLst/>
          </a:prstGeom>
        </p:spPr>
        <p:txBody>
          <a:bodyPr numCol="2" spcCol="180000"/>
          <a:lstStyle>
            <a:lvl1pPr marL="457132" indent="-457132" algn="l" defTabSz="1828526" rtl="0" eaLnBrk="1" latinLnBrk="0" hangingPunct="1">
              <a:lnSpc>
                <a:spcPct val="90000"/>
              </a:lnSpc>
              <a:spcBef>
                <a:spcPts val="2000"/>
              </a:spcBef>
              <a:buFont typeface="Arial" panose="020B0604020202020204" pitchFamily="34" charset="0"/>
              <a:buChar char="•"/>
              <a:defRPr sz="5599" kern="1200">
                <a:solidFill>
                  <a:srgbClr val="08314C"/>
                </a:solidFill>
                <a:latin typeface="Arial" panose="020B0604020202020204" pitchFamily="34" charset="0"/>
                <a:ea typeface="+mn-ea"/>
                <a:cs typeface="Arial" panose="020B0604020202020204" pitchFamily="34" charset="0"/>
              </a:defRPr>
            </a:lvl1pPr>
            <a:lvl2pPr marL="1371394" indent="-457132" algn="l" defTabSz="1828526" rtl="0" eaLnBrk="1" latinLnBrk="0" hangingPunct="1">
              <a:lnSpc>
                <a:spcPct val="90000"/>
              </a:lnSpc>
              <a:spcBef>
                <a:spcPts val="1000"/>
              </a:spcBef>
              <a:buFont typeface="Arial" panose="020B0604020202020204" pitchFamily="34" charset="0"/>
              <a:buChar char="•"/>
              <a:defRPr sz="4800" kern="1200">
                <a:solidFill>
                  <a:srgbClr val="08314C"/>
                </a:solidFill>
                <a:latin typeface="Arial" panose="020B0604020202020204" pitchFamily="34" charset="0"/>
                <a:ea typeface="+mn-ea"/>
                <a:cs typeface="Arial" panose="020B0604020202020204" pitchFamily="34" charset="0"/>
              </a:defRPr>
            </a:lvl2pPr>
            <a:lvl3pPr marL="2285658" indent="-457132" algn="l" defTabSz="1828526" rtl="0" eaLnBrk="1" latinLnBrk="0" hangingPunct="1">
              <a:lnSpc>
                <a:spcPct val="90000"/>
              </a:lnSpc>
              <a:spcBef>
                <a:spcPts val="1000"/>
              </a:spcBef>
              <a:buFont typeface="Arial" panose="020B0604020202020204" pitchFamily="34" charset="0"/>
              <a:buChar char="•"/>
              <a:defRPr sz="4000" kern="1200">
                <a:solidFill>
                  <a:srgbClr val="08314C"/>
                </a:solidFill>
                <a:latin typeface="Arial" panose="020B0604020202020204" pitchFamily="34" charset="0"/>
                <a:ea typeface="+mn-ea"/>
                <a:cs typeface="Arial" panose="020B0604020202020204" pitchFamily="34" charset="0"/>
              </a:defRPr>
            </a:lvl3pPr>
            <a:lvl4pPr marL="3199920" indent="-457132" algn="l" defTabSz="1828526" rtl="0" eaLnBrk="1" latinLnBrk="0" hangingPunct="1">
              <a:lnSpc>
                <a:spcPct val="90000"/>
              </a:lnSpc>
              <a:spcBef>
                <a:spcPts val="1000"/>
              </a:spcBef>
              <a:buFont typeface="Arial" panose="020B0604020202020204" pitchFamily="34" charset="0"/>
              <a:buChar char="•"/>
              <a:defRPr sz="3600" kern="1200">
                <a:solidFill>
                  <a:srgbClr val="08314C"/>
                </a:solidFill>
                <a:latin typeface="Arial" panose="020B0604020202020204" pitchFamily="34" charset="0"/>
                <a:ea typeface="+mn-ea"/>
                <a:cs typeface="Arial" panose="020B0604020202020204" pitchFamily="34" charset="0"/>
              </a:defRPr>
            </a:lvl4pPr>
            <a:lvl5pPr marL="4114183" indent="-457132" algn="l" defTabSz="1828526" rtl="0" eaLnBrk="1" latinLnBrk="0" hangingPunct="1">
              <a:lnSpc>
                <a:spcPct val="90000"/>
              </a:lnSpc>
              <a:spcBef>
                <a:spcPts val="1000"/>
              </a:spcBef>
              <a:buFont typeface="Arial" panose="020B0604020202020204" pitchFamily="34" charset="0"/>
              <a:buChar char="•"/>
              <a:defRPr sz="3600" kern="1200">
                <a:solidFill>
                  <a:srgbClr val="08314C"/>
                </a:solidFill>
                <a:latin typeface="Arial" panose="020B0604020202020204" pitchFamily="34" charset="0"/>
                <a:ea typeface="+mn-ea"/>
                <a:cs typeface="Arial" panose="020B0604020202020204" pitchFamily="34" charset="0"/>
              </a:defRPr>
            </a:lvl5pPr>
            <a:lvl6pPr marL="5028446" indent="-457132" algn="l" defTabSz="1828526"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2708" indent="-457132" algn="l" defTabSz="1828526"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6972" indent="-457132" algn="l" defTabSz="1828526"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1233" indent="-457132" algn="l" defTabSz="1828526"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marL="0" indent="0">
              <a:buNone/>
            </a:pPr>
            <a:endParaRPr lang="en-GB" sz="3600" dirty="0"/>
          </a:p>
        </p:txBody>
      </p:sp>
      <p:pic>
        <p:nvPicPr>
          <p:cNvPr id="6" name="Picture 5">
            <a:extLst>
              <a:ext uri="{FF2B5EF4-FFF2-40B4-BE49-F238E27FC236}">
                <a16:creationId xmlns:a16="http://schemas.microsoft.com/office/drawing/2014/main" id="{4F57525E-7518-1769-F759-F926E8DAF274}"/>
              </a:ext>
            </a:extLst>
          </p:cNvPr>
          <p:cNvPicPr>
            <a:picLocks noChangeAspect="1"/>
          </p:cNvPicPr>
          <p:nvPr/>
        </p:nvPicPr>
        <p:blipFill>
          <a:blip r:embed="rId2"/>
          <a:stretch>
            <a:fillRect/>
          </a:stretch>
        </p:blipFill>
        <p:spPr>
          <a:xfrm>
            <a:off x="12191206" y="3040403"/>
            <a:ext cx="7523258" cy="7873094"/>
          </a:xfrm>
          <a:prstGeom prst="rect">
            <a:avLst/>
          </a:prstGeom>
        </p:spPr>
      </p:pic>
      <p:sp>
        <p:nvSpPr>
          <p:cNvPr id="2" name="Title 1">
            <a:extLst>
              <a:ext uri="{FF2B5EF4-FFF2-40B4-BE49-F238E27FC236}">
                <a16:creationId xmlns:a16="http://schemas.microsoft.com/office/drawing/2014/main" id="{F6FA029F-3F70-E1F5-93A6-061D249BFF7B}"/>
              </a:ext>
            </a:extLst>
          </p:cNvPr>
          <p:cNvSpPr>
            <a:spLocks noGrp="1"/>
          </p:cNvSpPr>
          <p:nvPr>
            <p:ph type="title"/>
          </p:nvPr>
        </p:nvSpPr>
        <p:spPr>
          <a:xfrm>
            <a:off x="1371602" y="730251"/>
            <a:ext cx="21334522" cy="2651126"/>
          </a:xfrm>
        </p:spPr>
        <p:txBody>
          <a:bodyPr/>
          <a:lstStyle/>
          <a:p>
            <a:r>
              <a:rPr lang="en-GB" dirty="0">
                <a:solidFill>
                  <a:srgbClr val="0088CE"/>
                </a:solidFill>
              </a:rPr>
              <a:t>Resourced provision Toolkit</a:t>
            </a:r>
          </a:p>
        </p:txBody>
      </p:sp>
      <p:sp>
        <p:nvSpPr>
          <p:cNvPr id="7" name="Title 1">
            <a:extLst>
              <a:ext uri="{FF2B5EF4-FFF2-40B4-BE49-F238E27FC236}">
                <a16:creationId xmlns:a16="http://schemas.microsoft.com/office/drawing/2014/main" id="{C3498EB6-2BD7-6A2E-CF73-AF5C7709FE50}"/>
              </a:ext>
            </a:extLst>
          </p:cNvPr>
          <p:cNvSpPr txBox="1">
            <a:spLocks/>
          </p:cNvSpPr>
          <p:nvPr/>
        </p:nvSpPr>
        <p:spPr>
          <a:xfrm>
            <a:off x="2073266" y="3040403"/>
            <a:ext cx="9416277" cy="5094514"/>
          </a:xfrm>
          <a:prstGeom prst="rect">
            <a:avLst/>
          </a:prstGeom>
          <a:noFill/>
          <a:ln>
            <a:noFill/>
          </a:ln>
        </p:spPr>
        <p:txBody>
          <a:bodyPr vert="horz" lIns="91440" tIns="45720" rIns="91440" bIns="45720" rtlCol="0" anchor="ctr">
            <a:normAutofit/>
          </a:bodyPr>
          <a:lstStyle>
            <a:lvl1pPr algn="l" defTabSz="1828526" rtl="0" eaLnBrk="1" latinLnBrk="0" hangingPunct="1">
              <a:lnSpc>
                <a:spcPct val="90000"/>
              </a:lnSpc>
              <a:spcBef>
                <a:spcPct val="0"/>
              </a:spcBef>
              <a:buNone/>
              <a:defRPr sz="8799" b="1" kern="1200">
                <a:solidFill>
                  <a:srgbClr val="429AD6"/>
                </a:solidFill>
                <a:latin typeface="Arial" panose="020B0604020202020204" pitchFamily="34" charset="0"/>
                <a:ea typeface="+mj-ea"/>
                <a:cs typeface="Arial" panose="020B0604020202020204" pitchFamily="34" charset="0"/>
              </a:defRPr>
            </a:lvl1pPr>
          </a:lstStyle>
          <a:p>
            <a:r>
              <a:rPr lang="en-US" sz="4400" b="0" dirty="0">
                <a:solidFill>
                  <a:schemeClr val="tx1"/>
                </a:solidFill>
                <a:latin typeface="+mj-lt"/>
                <a:cs typeface="+mj-cs"/>
              </a:rPr>
              <a:t>Working together to look at a section of the toolkit. </a:t>
            </a:r>
          </a:p>
          <a:p>
            <a:endParaRPr lang="en-US" sz="4400" b="0" dirty="0">
              <a:solidFill>
                <a:schemeClr val="tx1"/>
              </a:solidFill>
              <a:latin typeface="+mj-lt"/>
              <a:cs typeface="+mj-cs"/>
            </a:endParaRPr>
          </a:p>
          <a:p>
            <a:r>
              <a:rPr lang="en-US" sz="4400" b="0" dirty="0">
                <a:solidFill>
                  <a:schemeClr val="tx1"/>
                </a:solidFill>
                <a:latin typeface="+mj-lt"/>
                <a:cs typeface="+mj-cs"/>
              </a:rPr>
              <a:t>We are looking at the section on: Area 1 – Whole School Approach</a:t>
            </a:r>
          </a:p>
        </p:txBody>
      </p:sp>
    </p:spTree>
    <p:extLst>
      <p:ext uri="{BB962C8B-B14F-4D97-AF65-F5344CB8AC3E}">
        <p14:creationId xmlns:p14="http://schemas.microsoft.com/office/powerpoint/2010/main" val="36866664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62B5AB0-D851-9EA4-2A28-BD70E199384D}"/>
              </a:ext>
            </a:extLst>
          </p:cNvPr>
          <p:cNvPicPr>
            <a:picLocks noChangeAspect="1"/>
          </p:cNvPicPr>
          <p:nvPr/>
        </p:nvPicPr>
        <p:blipFill>
          <a:blip r:embed="rId2"/>
          <a:stretch>
            <a:fillRect/>
          </a:stretch>
        </p:blipFill>
        <p:spPr>
          <a:xfrm>
            <a:off x="2823369" y="1462087"/>
            <a:ext cx="18735675" cy="10791825"/>
          </a:xfrm>
          <a:prstGeom prst="rect">
            <a:avLst/>
          </a:prstGeom>
        </p:spPr>
      </p:pic>
    </p:spTree>
    <p:extLst>
      <p:ext uri="{BB962C8B-B14F-4D97-AF65-F5344CB8AC3E}">
        <p14:creationId xmlns:p14="http://schemas.microsoft.com/office/powerpoint/2010/main" val="32118775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5750C53-8017-0D3F-1B73-D9224E96FD89}"/>
              </a:ext>
            </a:extLst>
          </p:cNvPr>
          <p:cNvPicPr>
            <a:picLocks noChangeAspect="1"/>
          </p:cNvPicPr>
          <p:nvPr/>
        </p:nvPicPr>
        <p:blipFill>
          <a:blip r:embed="rId2"/>
          <a:stretch>
            <a:fillRect/>
          </a:stretch>
        </p:blipFill>
        <p:spPr>
          <a:xfrm>
            <a:off x="2675541" y="1408176"/>
            <a:ext cx="15502731" cy="10383774"/>
          </a:xfrm>
          <a:prstGeom prst="rect">
            <a:avLst/>
          </a:prstGeom>
        </p:spPr>
      </p:pic>
    </p:spTree>
    <p:extLst>
      <p:ext uri="{BB962C8B-B14F-4D97-AF65-F5344CB8AC3E}">
        <p14:creationId xmlns:p14="http://schemas.microsoft.com/office/powerpoint/2010/main" val="13521427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307FC45-8BCF-6055-B359-353A30CAA04E}"/>
              </a:ext>
            </a:extLst>
          </p:cNvPr>
          <p:cNvPicPr>
            <a:picLocks noChangeAspect="1"/>
          </p:cNvPicPr>
          <p:nvPr/>
        </p:nvPicPr>
        <p:blipFill>
          <a:blip r:embed="rId2"/>
          <a:stretch>
            <a:fillRect/>
          </a:stretch>
        </p:blipFill>
        <p:spPr>
          <a:xfrm>
            <a:off x="1523945" y="4547934"/>
            <a:ext cx="9160097" cy="7434513"/>
          </a:xfrm>
          <a:prstGeom prst="rect">
            <a:avLst/>
          </a:prstGeom>
        </p:spPr>
      </p:pic>
      <p:sp>
        <p:nvSpPr>
          <p:cNvPr id="7" name="Title 1">
            <a:extLst>
              <a:ext uri="{FF2B5EF4-FFF2-40B4-BE49-F238E27FC236}">
                <a16:creationId xmlns:a16="http://schemas.microsoft.com/office/drawing/2014/main" id="{1F6D5354-E228-5A1D-1ECD-CAC348BDFEB9}"/>
              </a:ext>
            </a:extLst>
          </p:cNvPr>
          <p:cNvSpPr>
            <a:spLocks noGrp="1"/>
          </p:cNvSpPr>
          <p:nvPr>
            <p:ph type="title"/>
          </p:nvPr>
        </p:nvSpPr>
        <p:spPr>
          <a:xfrm>
            <a:off x="1523945" y="1235577"/>
            <a:ext cx="21334522" cy="2651126"/>
          </a:xfrm>
        </p:spPr>
        <p:txBody>
          <a:bodyPr>
            <a:normAutofit fontScale="90000"/>
          </a:bodyPr>
          <a:lstStyle/>
          <a:p>
            <a:r>
              <a:rPr lang="en-GB" sz="8800" dirty="0">
                <a:solidFill>
                  <a:srgbClr val="0088CE"/>
                </a:solidFill>
              </a:rPr>
              <a:t>Senior leadership team (SLT) support a holistic and flexible approach in teaching students in more than one place</a:t>
            </a:r>
            <a:endParaRPr lang="en-GB" dirty="0">
              <a:solidFill>
                <a:srgbClr val="0088CE"/>
              </a:solidFill>
            </a:endParaRPr>
          </a:p>
        </p:txBody>
      </p:sp>
      <p:sp>
        <p:nvSpPr>
          <p:cNvPr id="8" name="Content Placeholder 2">
            <a:extLst>
              <a:ext uri="{FF2B5EF4-FFF2-40B4-BE49-F238E27FC236}">
                <a16:creationId xmlns:a16="http://schemas.microsoft.com/office/drawing/2014/main" id="{0640843D-A0D3-D2D8-B550-EA92E77E5917}"/>
              </a:ext>
            </a:extLst>
          </p:cNvPr>
          <p:cNvSpPr txBox="1">
            <a:spLocks/>
          </p:cNvSpPr>
          <p:nvPr/>
        </p:nvSpPr>
        <p:spPr>
          <a:xfrm>
            <a:off x="10954514" y="4328645"/>
            <a:ext cx="10442444" cy="7873093"/>
          </a:xfrm>
          <a:prstGeom prst="rect">
            <a:avLst/>
          </a:prstGeom>
        </p:spPr>
        <p:txBody>
          <a:bodyPr/>
          <a:lstStyle>
            <a:lvl1pPr marL="457132" indent="-457132" algn="l" defTabSz="1828526" rtl="0" eaLnBrk="1" latinLnBrk="0" hangingPunct="1">
              <a:lnSpc>
                <a:spcPct val="90000"/>
              </a:lnSpc>
              <a:spcBef>
                <a:spcPts val="2000"/>
              </a:spcBef>
              <a:buFont typeface="Arial" panose="020B0604020202020204" pitchFamily="34" charset="0"/>
              <a:buChar char="•"/>
              <a:defRPr sz="5599" kern="1200">
                <a:solidFill>
                  <a:srgbClr val="08314C"/>
                </a:solidFill>
                <a:latin typeface="Arial" panose="020B0604020202020204" pitchFamily="34" charset="0"/>
                <a:ea typeface="+mn-ea"/>
                <a:cs typeface="Arial" panose="020B0604020202020204" pitchFamily="34" charset="0"/>
              </a:defRPr>
            </a:lvl1pPr>
            <a:lvl2pPr marL="1371394" indent="-457132" algn="l" defTabSz="1828526" rtl="0" eaLnBrk="1" latinLnBrk="0" hangingPunct="1">
              <a:lnSpc>
                <a:spcPct val="90000"/>
              </a:lnSpc>
              <a:spcBef>
                <a:spcPts val="1000"/>
              </a:spcBef>
              <a:buFont typeface="Arial" panose="020B0604020202020204" pitchFamily="34" charset="0"/>
              <a:buChar char="•"/>
              <a:defRPr sz="4800" kern="1200">
                <a:solidFill>
                  <a:srgbClr val="08314C"/>
                </a:solidFill>
                <a:latin typeface="Arial" panose="020B0604020202020204" pitchFamily="34" charset="0"/>
                <a:ea typeface="+mn-ea"/>
                <a:cs typeface="Arial" panose="020B0604020202020204" pitchFamily="34" charset="0"/>
              </a:defRPr>
            </a:lvl2pPr>
            <a:lvl3pPr marL="2285658" indent="-457132" algn="l" defTabSz="1828526" rtl="0" eaLnBrk="1" latinLnBrk="0" hangingPunct="1">
              <a:lnSpc>
                <a:spcPct val="90000"/>
              </a:lnSpc>
              <a:spcBef>
                <a:spcPts val="1000"/>
              </a:spcBef>
              <a:buFont typeface="Arial" panose="020B0604020202020204" pitchFamily="34" charset="0"/>
              <a:buChar char="•"/>
              <a:defRPr sz="4000" kern="1200">
                <a:solidFill>
                  <a:srgbClr val="08314C"/>
                </a:solidFill>
                <a:latin typeface="Arial" panose="020B0604020202020204" pitchFamily="34" charset="0"/>
                <a:ea typeface="+mn-ea"/>
                <a:cs typeface="Arial" panose="020B0604020202020204" pitchFamily="34" charset="0"/>
              </a:defRPr>
            </a:lvl3pPr>
            <a:lvl4pPr marL="3199920" indent="-457132" algn="l" defTabSz="1828526" rtl="0" eaLnBrk="1" latinLnBrk="0" hangingPunct="1">
              <a:lnSpc>
                <a:spcPct val="90000"/>
              </a:lnSpc>
              <a:spcBef>
                <a:spcPts val="1000"/>
              </a:spcBef>
              <a:buFont typeface="Arial" panose="020B0604020202020204" pitchFamily="34" charset="0"/>
              <a:buChar char="•"/>
              <a:defRPr sz="3600" kern="1200">
                <a:solidFill>
                  <a:srgbClr val="08314C"/>
                </a:solidFill>
                <a:latin typeface="Arial" panose="020B0604020202020204" pitchFamily="34" charset="0"/>
                <a:ea typeface="+mn-ea"/>
                <a:cs typeface="Arial" panose="020B0604020202020204" pitchFamily="34" charset="0"/>
              </a:defRPr>
            </a:lvl4pPr>
            <a:lvl5pPr marL="4114183" indent="-457132" algn="l" defTabSz="1828526" rtl="0" eaLnBrk="1" latinLnBrk="0" hangingPunct="1">
              <a:lnSpc>
                <a:spcPct val="90000"/>
              </a:lnSpc>
              <a:spcBef>
                <a:spcPts val="1000"/>
              </a:spcBef>
              <a:buFont typeface="Arial" panose="020B0604020202020204" pitchFamily="34" charset="0"/>
              <a:buChar char="•"/>
              <a:defRPr sz="3600" kern="1200">
                <a:solidFill>
                  <a:srgbClr val="08314C"/>
                </a:solidFill>
                <a:latin typeface="Arial" panose="020B0604020202020204" pitchFamily="34" charset="0"/>
                <a:ea typeface="+mn-ea"/>
                <a:cs typeface="Arial" panose="020B0604020202020204" pitchFamily="34" charset="0"/>
              </a:defRPr>
            </a:lvl5pPr>
            <a:lvl6pPr marL="5028446" indent="-457132" algn="l" defTabSz="1828526"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2708" indent="-457132" algn="l" defTabSz="1828526"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6972" indent="-457132" algn="l" defTabSz="1828526"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1233" indent="-457132" algn="l" defTabSz="1828526"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en-GB" sz="4400" dirty="0">
                <a:solidFill>
                  <a:schemeClr val="tx1"/>
                </a:solidFill>
              </a:rPr>
              <a:t>Skill set of mainstream staff raised.</a:t>
            </a:r>
          </a:p>
          <a:p>
            <a:r>
              <a:rPr lang="en-GB" sz="4400" dirty="0">
                <a:solidFill>
                  <a:schemeClr val="tx1"/>
                </a:solidFill>
              </a:rPr>
              <a:t>Inclusive environments for all.</a:t>
            </a:r>
          </a:p>
          <a:p>
            <a:r>
              <a:rPr lang="en-GB" sz="4400" dirty="0">
                <a:solidFill>
                  <a:schemeClr val="tx1"/>
                </a:solidFill>
              </a:rPr>
              <a:t>SLT buy in and lead the way in initiatives.</a:t>
            </a:r>
          </a:p>
          <a:p>
            <a:r>
              <a:rPr lang="en-GB" sz="4400" dirty="0">
                <a:solidFill>
                  <a:schemeClr val="tx1"/>
                </a:solidFill>
              </a:rPr>
              <a:t>Visuals are clear, common language in setting shared and areas are less busy.</a:t>
            </a:r>
          </a:p>
          <a:p>
            <a:r>
              <a:rPr lang="en-GB" sz="4400" dirty="0">
                <a:solidFill>
                  <a:schemeClr val="tx1"/>
                </a:solidFill>
              </a:rPr>
              <a:t>RP is an integral part of the school.</a:t>
            </a:r>
          </a:p>
          <a:p>
            <a:r>
              <a:rPr lang="en-GB" sz="4400" dirty="0">
                <a:solidFill>
                  <a:schemeClr val="tx1"/>
                </a:solidFill>
              </a:rPr>
              <a:t>Everyone has ownership and it is part of the staff meeting agendas.</a:t>
            </a:r>
            <a:endParaRPr lang="en-GB" sz="3600" dirty="0">
              <a:solidFill>
                <a:schemeClr val="tx1"/>
              </a:solidFill>
            </a:endParaRPr>
          </a:p>
        </p:txBody>
      </p:sp>
    </p:spTree>
    <p:extLst>
      <p:ext uri="{BB962C8B-B14F-4D97-AF65-F5344CB8AC3E}">
        <p14:creationId xmlns:p14="http://schemas.microsoft.com/office/powerpoint/2010/main" val="23991775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EA24C708-B626-27C5-22C8-9D723C911DCD}"/>
              </a:ext>
            </a:extLst>
          </p:cNvPr>
          <p:cNvPicPr>
            <a:picLocks noChangeAspect="1"/>
          </p:cNvPicPr>
          <p:nvPr/>
        </p:nvPicPr>
        <p:blipFill>
          <a:blip r:embed="rId2"/>
          <a:srcRect l="2393"/>
          <a:stretch/>
        </p:blipFill>
        <p:spPr>
          <a:xfrm>
            <a:off x="12558785" y="2921453"/>
            <a:ext cx="10395585" cy="10019348"/>
          </a:xfrm>
          <a:prstGeom prst="rect">
            <a:avLst/>
          </a:prstGeom>
        </p:spPr>
      </p:pic>
      <p:sp>
        <p:nvSpPr>
          <p:cNvPr id="10" name="Title 1">
            <a:extLst>
              <a:ext uri="{FF2B5EF4-FFF2-40B4-BE49-F238E27FC236}">
                <a16:creationId xmlns:a16="http://schemas.microsoft.com/office/drawing/2014/main" id="{041600DB-1940-A976-0F37-452F6FB7B810}"/>
              </a:ext>
            </a:extLst>
          </p:cNvPr>
          <p:cNvSpPr>
            <a:spLocks noGrp="1"/>
          </p:cNvSpPr>
          <p:nvPr>
            <p:ph type="title"/>
          </p:nvPr>
        </p:nvSpPr>
        <p:spPr>
          <a:xfrm>
            <a:off x="1371602" y="730251"/>
            <a:ext cx="21334522" cy="2651126"/>
          </a:xfrm>
        </p:spPr>
        <p:txBody>
          <a:bodyPr>
            <a:normAutofit/>
          </a:bodyPr>
          <a:lstStyle/>
          <a:p>
            <a:r>
              <a:rPr lang="en-GB" sz="8800" dirty="0">
                <a:solidFill>
                  <a:srgbClr val="0088CE"/>
                </a:solidFill>
              </a:rPr>
              <a:t>Staff Development</a:t>
            </a:r>
            <a:endParaRPr lang="en-GB" dirty="0">
              <a:solidFill>
                <a:srgbClr val="0088CE"/>
              </a:solidFill>
            </a:endParaRPr>
          </a:p>
        </p:txBody>
      </p:sp>
      <p:sp>
        <p:nvSpPr>
          <p:cNvPr id="11" name="Content Placeholder 2">
            <a:extLst>
              <a:ext uri="{FF2B5EF4-FFF2-40B4-BE49-F238E27FC236}">
                <a16:creationId xmlns:a16="http://schemas.microsoft.com/office/drawing/2014/main" id="{7095905D-CCA1-4052-68E2-471F7928C557}"/>
              </a:ext>
            </a:extLst>
          </p:cNvPr>
          <p:cNvSpPr txBox="1">
            <a:spLocks/>
          </p:cNvSpPr>
          <p:nvPr/>
        </p:nvSpPr>
        <p:spPr>
          <a:xfrm>
            <a:off x="1371602" y="3381377"/>
            <a:ext cx="10442444" cy="7873093"/>
          </a:xfrm>
          <a:prstGeom prst="rect">
            <a:avLst/>
          </a:prstGeom>
        </p:spPr>
        <p:txBody>
          <a:bodyPr/>
          <a:lstStyle>
            <a:lvl1pPr marL="457132" indent="-457132" algn="l" defTabSz="1828526" rtl="0" eaLnBrk="1" latinLnBrk="0" hangingPunct="1">
              <a:lnSpc>
                <a:spcPct val="90000"/>
              </a:lnSpc>
              <a:spcBef>
                <a:spcPts val="2000"/>
              </a:spcBef>
              <a:buFont typeface="Arial" panose="020B0604020202020204" pitchFamily="34" charset="0"/>
              <a:buChar char="•"/>
              <a:defRPr sz="5599" kern="1200">
                <a:solidFill>
                  <a:srgbClr val="08314C"/>
                </a:solidFill>
                <a:latin typeface="Arial" panose="020B0604020202020204" pitchFamily="34" charset="0"/>
                <a:ea typeface="+mn-ea"/>
                <a:cs typeface="Arial" panose="020B0604020202020204" pitchFamily="34" charset="0"/>
              </a:defRPr>
            </a:lvl1pPr>
            <a:lvl2pPr marL="1371394" indent="-457132" algn="l" defTabSz="1828526" rtl="0" eaLnBrk="1" latinLnBrk="0" hangingPunct="1">
              <a:lnSpc>
                <a:spcPct val="90000"/>
              </a:lnSpc>
              <a:spcBef>
                <a:spcPts val="1000"/>
              </a:spcBef>
              <a:buFont typeface="Arial" panose="020B0604020202020204" pitchFamily="34" charset="0"/>
              <a:buChar char="•"/>
              <a:defRPr sz="4800" kern="1200">
                <a:solidFill>
                  <a:srgbClr val="08314C"/>
                </a:solidFill>
                <a:latin typeface="Arial" panose="020B0604020202020204" pitchFamily="34" charset="0"/>
                <a:ea typeface="+mn-ea"/>
                <a:cs typeface="Arial" panose="020B0604020202020204" pitchFamily="34" charset="0"/>
              </a:defRPr>
            </a:lvl2pPr>
            <a:lvl3pPr marL="2285658" indent="-457132" algn="l" defTabSz="1828526" rtl="0" eaLnBrk="1" latinLnBrk="0" hangingPunct="1">
              <a:lnSpc>
                <a:spcPct val="90000"/>
              </a:lnSpc>
              <a:spcBef>
                <a:spcPts val="1000"/>
              </a:spcBef>
              <a:buFont typeface="Arial" panose="020B0604020202020204" pitchFamily="34" charset="0"/>
              <a:buChar char="•"/>
              <a:defRPr sz="4000" kern="1200">
                <a:solidFill>
                  <a:srgbClr val="08314C"/>
                </a:solidFill>
                <a:latin typeface="Arial" panose="020B0604020202020204" pitchFamily="34" charset="0"/>
                <a:ea typeface="+mn-ea"/>
                <a:cs typeface="Arial" panose="020B0604020202020204" pitchFamily="34" charset="0"/>
              </a:defRPr>
            </a:lvl3pPr>
            <a:lvl4pPr marL="3199920" indent="-457132" algn="l" defTabSz="1828526" rtl="0" eaLnBrk="1" latinLnBrk="0" hangingPunct="1">
              <a:lnSpc>
                <a:spcPct val="90000"/>
              </a:lnSpc>
              <a:spcBef>
                <a:spcPts val="1000"/>
              </a:spcBef>
              <a:buFont typeface="Arial" panose="020B0604020202020204" pitchFamily="34" charset="0"/>
              <a:buChar char="•"/>
              <a:defRPr sz="3600" kern="1200">
                <a:solidFill>
                  <a:srgbClr val="08314C"/>
                </a:solidFill>
                <a:latin typeface="Arial" panose="020B0604020202020204" pitchFamily="34" charset="0"/>
                <a:ea typeface="+mn-ea"/>
                <a:cs typeface="Arial" panose="020B0604020202020204" pitchFamily="34" charset="0"/>
              </a:defRPr>
            </a:lvl4pPr>
            <a:lvl5pPr marL="4114183" indent="-457132" algn="l" defTabSz="1828526" rtl="0" eaLnBrk="1" latinLnBrk="0" hangingPunct="1">
              <a:lnSpc>
                <a:spcPct val="90000"/>
              </a:lnSpc>
              <a:spcBef>
                <a:spcPts val="1000"/>
              </a:spcBef>
              <a:buFont typeface="Arial" panose="020B0604020202020204" pitchFamily="34" charset="0"/>
              <a:buChar char="•"/>
              <a:defRPr sz="3600" kern="1200">
                <a:solidFill>
                  <a:srgbClr val="08314C"/>
                </a:solidFill>
                <a:latin typeface="Arial" panose="020B0604020202020204" pitchFamily="34" charset="0"/>
                <a:ea typeface="+mn-ea"/>
                <a:cs typeface="Arial" panose="020B0604020202020204" pitchFamily="34" charset="0"/>
              </a:defRPr>
            </a:lvl5pPr>
            <a:lvl6pPr marL="5028446" indent="-457132" algn="l" defTabSz="1828526"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2708" indent="-457132" algn="l" defTabSz="1828526"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6972" indent="-457132" algn="l" defTabSz="1828526"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1233" indent="-457132" algn="l" defTabSz="1828526"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en-GB" sz="4400" dirty="0">
                <a:solidFill>
                  <a:schemeClr val="tx1"/>
                </a:solidFill>
              </a:rPr>
              <a:t>Training opportunities led by RP staff – aided language boards (ALB), visuals and Makaton.</a:t>
            </a:r>
          </a:p>
          <a:p>
            <a:r>
              <a:rPr lang="en-GB" sz="4400" dirty="0">
                <a:solidFill>
                  <a:schemeClr val="tx1"/>
                </a:solidFill>
              </a:rPr>
              <a:t>SLT ensures EVERY staff member has one target linked to supporting pupils with special educational needs and disabilities (SEND).</a:t>
            </a:r>
          </a:p>
          <a:p>
            <a:r>
              <a:rPr lang="en-GB" sz="4400" dirty="0">
                <a:solidFill>
                  <a:schemeClr val="tx1"/>
                </a:solidFill>
              </a:rPr>
              <a:t>Networks for both mainstream and special.</a:t>
            </a:r>
            <a:endParaRPr lang="en-GB" sz="3600" dirty="0">
              <a:solidFill>
                <a:schemeClr val="tx1"/>
              </a:solidFill>
            </a:endParaRPr>
          </a:p>
        </p:txBody>
      </p:sp>
    </p:spTree>
    <p:extLst>
      <p:ext uri="{BB962C8B-B14F-4D97-AF65-F5344CB8AC3E}">
        <p14:creationId xmlns:p14="http://schemas.microsoft.com/office/powerpoint/2010/main" val="14955071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1EAEC2-CCBF-DA16-4DF7-315B41246EA0}"/>
              </a:ext>
            </a:extLst>
          </p:cNvPr>
          <p:cNvSpPr>
            <a:spLocks noGrp="1"/>
          </p:cNvSpPr>
          <p:nvPr>
            <p:ph type="title"/>
          </p:nvPr>
        </p:nvSpPr>
        <p:spPr/>
        <p:txBody>
          <a:bodyPr>
            <a:normAutofit/>
          </a:bodyPr>
          <a:lstStyle/>
          <a:p>
            <a:r>
              <a:rPr lang="en-GB" sz="8800" dirty="0">
                <a:solidFill>
                  <a:srgbClr val="0088CE"/>
                </a:solidFill>
              </a:rPr>
              <a:t>Empowering staff</a:t>
            </a:r>
            <a:endParaRPr lang="en-GB" dirty="0">
              <a:solidFill>
                <a:srgbClr val="0088CE"/>
              </a:solidFill>
            </a:endParaRPr>
          </a:p>
        </p:txBody>
      </p:sp>
      <p:sp>
        <p:nvSpPr>
          <p:cNvPr id="3" name="Content Placeholder 2">
            <a:extLst>
              <a:ext uri="{FF2B5EF4-FFF2-40B4-BE49-F238E27FC236}">
                <a16:creationId xmlns:a16="http://schemas.microsoft.com/office/drawing/2014/main" id="{E3D3BFD7-427D-BDE5-A0F6-811FE1B055D4}"/>
              </a:ext>
            </a:extLst>
          </p:cNvPr>
          <p:cNvSpPr>
            <a:spLocks noGrp="1"/>
          </p:cNvSpPr>
          <p:nvPr>
            <p:ph idx="4294967295"/>
          </p:nvPr>
        </p:nvSpPr>
        <p:spPr>
          <a:xfrm>
            <a:off x="1371602" y="2921453"/>
            <a:ext cx="10442444" cy="7873093"/>
          </a:xfrm>
          <a:prstGeom prst="rect">
            <a:avLst/>
          </a:prstGeom>
        </p:spPr>
        <p:txBody>
          <a:bodyPr/>
          <a:lstStyle/>
          <a:p>
            <a:r>
              <a:rPr lang="en-GB" sz="4400" dirty="0">
                <a:solidFill>
                  <a:schemeClr val="tx1"/>
                </a:solidFill>
              </a:rPr>
              <a:t>When holding their transition meetings, all students in the mainstream class including those who belong to the RP are considered and discussed by the outgoing and incoming mainstream teachers in a meeting separate from the RP.</a:t>
            </a:r>
          </a:p>
          <a:p>
            <a:r>
              <a:rPr lang="en-GB" sz="4400" dirty="0">
                <a:solidFill>
                  <a:schemeClr val="tx1"/>
                </a:solidFill>
              </a:rPr>
              <a:t>Mainstream teachers invited to join the annual review meetings, everyone given the same message.</a:t>
            </a:r>
          </a:p>
          <a:p>
            <a:r>
              <a:rPr lang="en-GB" sz="4400" dirty="0">
                <a:solidFill>
                  <a:schemeClr val="tx1"/>
                </a:solidFill>
              </a:rPr>
              <a:t>Ensure it is not a cover teacher when pupils visit the RP, mainstream teacher need to build the relationship with the pupil! It is ALL about relationships.</a:t>
            </a:r>
            <a:endParaRPr lang="en-GB" sz="3600" dirty="0">
              <a:solidFill>
                <a:schemeClr val="tx1"/>
              </a:solidFill>
            </a:endParaRPr>
          </a:p>
        </p:txBody>
      </p:sp>
      <p:pic>
        <p:nvPicPr>
          <p:cNvPr id="5" name="Picture 4">
            <a:extLst>
              <a:ext uri="{FF2B5EF4-FFF2-40B4-BE49-F238E27FC236}">
                <a16:creationId xmlns:a16="http://schemas.microsoft.com/office/drawing/2014/main" id="{8DD50527-F359-62DF-7FCD-BDBD1D848D11}"/>
              </a:ext>
            </a:extLst>
          </p:cNvPr>
          <p:cNvPicPr>
            <a:picLocks noChangeAspect="1"/>
          </p:cNvPicPr>
          <p:nvPr/>
        </p:nvPicPr>
        <p:blipFill>
          <a:blip r:embed="rId2"/>
          <a:stretch>
            <a:fillRect/>
          </a:stretch>
        </p:blipFill>
        <p:spPr>
          <a:xfrm>
            <a:off x="12765945" y="2921453"/>
            <a:ext cx="8960199" cy="8929171"/>
          </a:xfrm>
          <a:prstGeom prst="rect">
            <a:avLst/>
          </a:prstGeom>
        </p:spPr>
      </p:pic>
    </p:spTree>
    <p:extLst>
      <p:ext uri="{BB962C8B-B14F-4D97-AF65-F5344CB8AC3E}">
        <p14:creationId xmlns:p14="http://schemas.microsoft.com/office/powerpoint/2010/main" val="32657893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1EAEC2-CCBF-DA16-4DF7-315B41246EA0}"/>
              </a:ext>
            </a:extLst>
          </p:cNvPr>
          <p:cNvSpPr>
            <a:spLocks noGrp="1"/>
          </p:cNvSpPr>
          <p:nvPr>
            <p:ph type="title"/>
          </p:nvPr>
        </p:nvSpPr>
        <p:spPr/>
        <p:txBody>
          <a:bodyPr>
            <a:normAutofit/>
          </a:bodyPr>
          <a:lstStyle/>
          <a:p>
            <a:r>
              <a:rPr lang="en-GB" sz="8800" dirty="0">
                <a:solidFill>
                  <a:srgbClr val="0088CE"/>
                </a:solidFill>
              </a:rPr>
              <a:t>Strength based and time for reflection </a:t>
            </a:r>
            <a:endParaRPr lang="en-GB" dirty="0">
              <a:solidFill>
                <a:srgbClr val="0088CE"/>
              </a:solidFill>
            </a:endParaRPr>
          </a:p>
        </p:txBody>
      </p:sp>
      <p:sp>
        <p:nvSpPr>
          <p:cNvPr id="3" name="Content Placeholder 2">
            <a:extLst>
              <a:ext uri="{FF2B5EF4-FFF2-40B4-BE49-F238E27FC236}">
                <a16:creationId xmlns:a16="http://schemas.microsoft.com/office/drawing/2014/main" id="{E3D3BFD7-427D-BDE5-A0F6-811FE1B055D4}"/>
              </a:ext>
            </a:extLst>
          </p:cNvPr>
          <p:cNvSpPr>
            <a:spLocks noGrp="1"/>
          </p:cNvSpPr>
          <p:nvPr>
            <p:ph idx="4294967295"/>
          </p:nvPr>
        </p:nvSpPr>
        <p:spPr>
          <a:xfrm>
            <a:off x="1371602" y="3381377"/>
            <a:ext cx="10819604" cy="7413169"/>
          </a:xfrm>
          <a:prstGeom prst="rect">
            <a:avLst/>
          </a:prstGeom>
        </p:spPr>
        <p:txBody>
          <a:bodyPr/>
          <a:lstStyle/>
          <a:p>
            <a:r>
              <a:rPr lang="en-GB" sz="4400" dirty="0">
                <a:solidFill>
                  <a:schemeClr val="tx1"/>
                </a:solidFill>
              </a:rPr>
              <a:t>People focus on the negative and not what pupils can do and their strengths. Focusing on this gives us a broader picture and provides a more holistic view of the student.</a:t>
            </a:r>
          </a:p>
          <a:p>
            <a:r>
              <a:rPr lang="en-GB" sz="4400" dirty="0">
                <a:solidFill>
                  <a:schemeClr val="tx1"/>
                </a:solidFill>
              </a:rPr>
              <a:t>One RP contacted a range of schools in their region, both special and mainstream with and without RP, to help them reflect on their own practice.</a:t>
            </a:r>
            <a:endParaRPr lang="en-GB" sz="3600" dirty="0">
              <a:solidFill>
                <a:schemeClr val="tx1"/>
              </a:solidFill>
            </a:endParaRPr>
          </a:p>
        </p:txBody>
      </p:sp>
      <p:pic>
        <p:nvPicPr>
          <p:cNvPr id="6" name="Picture 5">
            <a:extLst>
              <a:ext uri="{FF2B5EF4-FFF2-40B4-BE49-F238E27FC236}">
                <a16:creationId xmlns:a16="http://schemas.microsoft.com/office/drawing/2014/main" id="{EA11FF79-431C-5D30-4EAF-D899B303065B}"/>
              </a:ext>
            </a:extLst>
          </p:cNvPr>
          <p:cNvPicPr>
            <a:picLocks noChangeAspect="1"/>
          </p:cNvPicPr>
          <p:nvPr/>
        </p:nvPicPr>
        <p:blipFill>
          <a:blip r:embed="rId2"/>
          <a:stretch>
            <a:fillRect/>
          </a:stretch>
        </p:blipFill>
        <p:spPr>
          <a:xfrm>
            <a:off x="12618721" y="3381377"/>
            <a:ext cx="8796528" cy="7734300"/>
          </a:xfrm>
          <a:prstGeom prst="rect">
            <a:avLst/>
          </a:prstGeom>
        </p:spPr>
      </p:pic>
    </p:spTree>
    <p:extLst>
      <p:ext uri="{BB962C8B-B14F-4D97-AF65-F5344CB8AC3E}">
        <p14:creationId xmlns:p14="http://schemas.microsoft.com/office/powerpoint/2010/main" val="3715485141"/>
      </p:ext>
    </p:extLst>
  </p:cSld>
  <p:clrMapOvr>
    <a:masterClrMapping/>
  </p:clrMapOvr>
</p:sld>
</file>

<file path=ppt/theme/theme1.xml><?xml version="1.0" encoding="utf-8"?>
<a:theme xmlns:a="http://schemas.openxmlformats.org/drawingml/2006/main" name="Services background">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Arial"/>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improvement-advisory-service-powerpoint-template - JWW" id="{66B04809-AE06-4AEB-BA38-A855E93A0464}" vid="{50C21830-0C6E-47F4-83A2-642FD0D0273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40DBD7A0811954987FF7A3EA9983527" ma:contentTypeVersion="11" ma:contentTypeDescription="Create a new document." ma:contentTypeScope="" ma:versionID="223106e8fd2b7d8c3bb21f66b7edcff3">
  <xsd:schema xmlns:xsd="http://www.w3.org/2001/XMLSchema" xmlns:xs="http://www.w3.org/2001/XMLSchema" xmlns:p="http://schemas.microsoft.com/office/2006/metadata/properties" xmlns:ns2="d0393e64-3c0e-487f-804d-ccdf56bf1631" xmlns:ns3="1e1c1808-369b-40d7-9886-afbc5f49b136" xmlns:ns4="c5dbf80e-f509-45f6-9fe5-406e3eefabbb" targetNamespace="http://schemas.microsoft.com/office/2006/metadata/properties" ma:root="true" ma:fieldsID="3d79a92bcedbab59df636a5711186f38" ns2:_="" ns3:_="" ns4:_="">
    <xsd:import namespace="d0393e64-3c0e-487f-804d-ccdf56bf1631"/>
    <xsd:import namespace="1e1c1808-369b-40d7-9886-afbc5f49b136"/>
    <xsd:import namespace="c5dbf80e-f509-45f6-9fe5-406e3eefabbb"/>
    <xsd:element name="properties">
      <xsd:complexType>
        <xsd:sequence>
          <xsd:element name="documentManagement">
            <xsd:complexType>
              <xsd:all>
                <xsd:element ref="ns2:_dlc_DocId" minOccurs="0"/>
                <xsd:element ref="ns2:_dlc_DocIdUrl" minOccurs="0"/>
                <xsd:element ref="ns2:_dlc_DocIdPersistId" minOccurs="0"/>
                <xsd:element ref="ns3:MediaServiceMetadata" minOccurs="0"/>
                <xsd:element ref="ns3:MediaServiceFastMetadata" minOccurs="0"/>
                <xsd:element ref="ns3:MediaServiceSearchProperties" minOccurs="0"/>
                <xsd:element ref="ns3:MediaServiceObjectDetectorVersions" minOccurs="0"/>
                <xsd:element ref="ns3:lcf76f155ced4ddcb4097134ff3c332f" minOccurs="0"/>
                <xsd:element ref="ns4:TaxCatchAll" minOccurs="0"/>
                <xsd:element ref="ns3:MediaServiceDateTaken" minOccurs="0"/>
                <xsd:element ref="ns3:MediaServiceOCR" minOccurs="0"/>
                <xsd:element ref="ns3:MediaServiceGenerationTime" minOccurs="0"/>
                <xsd:element ref="ns3: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0393e64-3c0e-487f-804d-ccdf56bf1631"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1e1c1808-369b-40d7-9886-afbc5f49b136"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SearchProperties" ma:index="13" nillable="true" ma:displayName="MediaServiceSearchProperties" ma:hidden="true" ma:internalName="MediaServiceSearchProperties" ma:readOnly="true">
      <xsd:simpleType>
        <xsd:restriction base="dms:Note"/>
      </xsd:simpleType>
    </xsd:element>
    <xsd:element name="MediaServiceObjectDetectorVersions" ma:index="14" nillable="true" ma:displayName="MediaServiceObjectDetectorVersions" ma:hidden="true" ma:indexed="true" ma:internalName="MediaServiceObjectDetectorVersions" ma:readOnly="true">
      <xsd:simpleType>
        <xsd:restriction base="dms:Text"/>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3c5dbf34-c73a-430c-9290-9174ad787734" ma:termSetId="09814cd3-568e-fe90-9814-8d621ff8fb84" ma:anchorId="fba54fb3-c3e1-fe81-a776-ca4b69148c4d" ma:open="true" ma:isKeyword="false">
      <xsd:complexType>
        <xsd:sequence>
          <xsd:element ref="pc:Terms" minOccurs="0" maxOccurs="1"/>
        </xsd:sequence>
      </xsd:complexType>
    </xsd:element>
    <xsd:element name="MediaServiceDateTaken" ma:index="18" nillable="true" ma:displayName="MediaServiceDateTaken" ma:hidden="true" ma:indexed="true" ma:internalName="MediaServiceDateTaken"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MediaServiceGenerationTime" ma:index="20" nillable="true" ma:displayName="MediaServiceGenerationTime" ma:hidden="true" ma:internalName="MediaServiceGenerationTime" ma:readOnly="true">
      <xsd:simpleType>
        <xsd:restriction base="dms:Text"/>
      </xsd:simpleType>
    </xsd:element>
    <xsd:element name="MediaServiceEventHashCode" ma:index="21"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c5dbf80e-f509-45f6-9fe5-406e3eefabbb" elementFormDefault="qualified">
    <xsd:import namespace="http://schemas.microsoft.com/office/2006/documentManagement/types"/>
    <xsd:import namespace="http://schemas.microsoft.com/office/infopath/2007/PartnerControls"/>
    <xsd:element name="TaxCatchAll" ma:index="17" nillable="true" ma:displayName="Taxonomy Catch All Column" ma:hidden="true" ma:list="{3001cd6a-e120-4422-8492-e0258bd4b4d8}" ma:internalName="TaxCatchAll" ma:showField="CatchAllData" ma:web="d0393e64-3c0e-487f-804d-ccdf56bf163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4.xml><?xml version="1.0" encoding="utf-8"?>
<p:properties xmlns:p="http://schemas.microsoft.com/office/2006/metadata/properties" xmlns:xsi="http://www.w3.org/2001/XMLSchema-instance" xmlns:pc="http://schemas.microsoft.com/office/infopath/2007/PartnerControls">
  <documentManagement>
    <TaxCatchAll xmlns="c5dbf80e-f509-45f6-9fe5-406e3eefabbb" xsi:nil="true"/>
    <_dlc_DocId xmlns="d0393e64-3c0e-487f-804d-ccdf56bf1631">NX2CHFJHQK4R-1350286470-25</_dlc_DocId>
    <_dlc_DocIdUrl xmlns="d0393e64-3c0e-487f-804d-ccdf56bf1631">
      <Url>https://hants.sharepoint.com/sites/HIAS8251/_layouts/15/DocIdRedir.aspx?ID=NX2CHFJHQK4R-1350286470-25</Url>
      <Description>NX2CHFJHQK4R-1350286470-25</Description>
    </_dlc_DocIdUrl>
    <lcf76f155ced4ddcb4097134ff3c332f xmlns="1e1c1808-369b-40d7-9886-afbc5f49b136">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9FAD1580-27FC-46B9-B435-891B95D4DB5A}">
  <ds:schemaRefs>
    <ds:schemaRef ds:uri="1e1c1808-369b-40d7-9886-afbc5f49b136"/>
    <ds:schemaRef ds:uri="c5dbf80e-f509-45f6-9fe5-406e3eefabbb"/>
    <ds:schemaRef ds:uri="d0393e64-3c0e-487f-804d-ccdf56bf1631"/>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026CCDC6-ACD1-43F6-8F4F-21E835B3CA3E}">
  <ds:schemaRefs>
    <ds:schemaRef ds:uri="http://schemas.microsoft.com/sharepoint/v3/contenttype/forms"/>
  </ds:schemaRefs>
</ds:datastoreItem>
</file>

<file path=customXml/itemProps3.xml><?xml version="1.0" encoding="utf-8"?>
<ds:datastoreItem xmlns:ds="http://schemas.openxmlformats.org/officeDocument/2006/customXml" ds:itemID="{481FB3A6-241D-4E8D-B5EE-1C7F61AD8456}">
  <ds:schemaRefs>
    <ds:schemaRef ds:uri="http://schemas.microsoft.com/sharepoint/events"/>
  </ds:schemaRefs>
</ds:datastoreItem>
</file>

<file path=customXml/itemProps4.xml><?xml version="1.0" encoding="utf-8"?>
<ds:datastoreItem xmlns:ds="http://schemas.openxmlformats.org/officeDocument/2006/customXml" ds:itemID="{7EB60EA4-7D52-49C9-B8C9-8A7584A1B65E}">
  <ds:schemaRefs>
    <ds:schemaRef ds:uri="http://schemas.microsoft.com/office/2006/documentManagement/types"/>
    <ds:schemaRef ds:uri="http://purl.org/dc/terms/"/>
    <ds:schemaRef ds:uri="http://schemas.microsoft.com/office/2006/metadata/properties"/>
    <ds:schemaRef ds:uri="http://schemas.microsoft.com/office/infopath/2007/PartnerControls"/>
    <ds:schemaRef ds:uri="1e1c1808-369b-40d7-9886-afbc5f49b136"/>
    <ds:schemaRef ds:uri="http://www.w3.org/XML/1998/namespace"/>
    <ds:schemaRef ds:uri="http://schemas.openxmlformats.org/package/2006/metadata/core-properties"/>
    <ds:schemaRef ds:uri="http://purl.org/dc/dcmitype/"/>
    <ds:schemaRef ds:uri="c5dbf80e-f509-45f6-9fe5-406e3eefabbb"/>
    <ds:schemaRef ds:uri="d0393e64-3c0e-487f-804d-ccdf56bf1631"/>
    <ds:schemaRef ds:uri="http://purl.org/dc/elements/1.1/"/>
  </ds:schemaRefs>
</ds:datastoreItem>
</file>

<file path=docProps/app.xml><?xml version="1.0" encoding="utf-8"?>
<Properties xmlns="http://schemas.openxmlformats.org/officeDocument/2006/extended-properties" xmlns:vt="http://schemas.openxmlformats.org/officeDocument/2006/docPropsVTypes">
  <Template/>
  <TotalTime>14733</TotalTime>
  <Words>1463</Words>
  <Application>Microsoft Office PowerPoint</Application>
  <PresentationFormat>Custom</PresentationFormat>
  <Paragraphs>158</Paragraphs>
  <Slides>26</Slides>
  <Notes>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26</vt:i4>
      </vt:variant>
    </vt:vector>
  </HeadingPairs>
  <TitlesOfParts>
    <vt:vector size="31" baseType="lpstr">
      <vt:lpstr>Aptos</vt:lpstr>
      <vt:lpstr>Arial</vt:lpstr>
      <vt:lpstr>Courier New</vt:lpstr>
      <vt:lpstr>Symbol</vt:lpstr>
      <vt:lpstr>Services background</vt:lpstr>
      <vt:lpstr>PowerPoint Presentation</vt:lpstr>
      <vt:lpstr>Welcome and Agenda</vt:lpstr>
      <vt:lpstr>Resourced provision Toolkit</vt:lpstr>
      <vt:lpstr>PowerPoint Presentation</vt:lpstr>
      <vt:lpstr>PowerPoint Presentation</vt:lpstr>
      <vt:lpstr>Senior leadership team (SLT) support a holistic and flexible approach in teaching students in more than one place</vt:lpstr>
      <vt:lpstr>Staff Development</vt:lpstr>
      <vt:lpstr>Empowering staff</vt:lpstr>
      <vt:lpstr>Strength based and time for reflection </vt:lpstr>
      <vt:lpstr>CAMHS support for parents and carers </vt:lpstr>
      <vt:lpstr>Parent advice line</vt:lpstr>
      <vt:lpstr>Sharing professional expertise  Floor books by Gemma Waldron</vt:lpstr>
      <vt:lpstr>Updates and free training</vt:lpstr>
      <vt:lpstr>National updates </vt:lpstr>
      <vt:lpstr>Ofsted updates </vt:lpstr>
      <vt:lpstr>Ofsted updates </vt:lpstr>
      <vt:lpstr>National association for special educational needs (NASEN) </vt:lpstr>
      <vt:lpstr>NASEN Resources</vt:lpstr>
      <vt:lpstr>PowerPoint Presentation</vt:lpstr>
      <vt:lpstr>NASEN CPD programme offer  </vt:lpstr>
      <vt:lpstr>SEN Support Toolkit, SEN Support Line &amp; SEN Advisers </vt:lpstr>
      <vt:lpstr>SEN Flow chart</vt:lpstr>
      <vt:lpstr>A reminder, 5 training Modules</vt:lpstr>
      <vt:lpstr>Slides for module one</vt:lpstr>
      <vt:lpstr>Future Meetings</vt:lpstr>
      <vt:lpstr>Next network meetings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HIAS</dc:creator>
  <cp:lastModifiedBy>Erhahiemen, Ebi</cp:lastModifiedBy>
  <cp:revision>2</cp:revision>
  <dcterms:created xsi:type="dcterms:W3CDTF">2023-04-27T13:13:25Z</dcterms:created>
  <dcterms:modified xsi:type="dcterms:W3CDTF">2024-12-12T10:38:14Z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0x010100A40DBD7A0811954987FF7A3EA9983527</vt:lpwstr>
  </property>
  <property fmtid="{D5CDD505-2E9C-101B-9397-08002B2CF9AE}" pid="3" name="_dlc_DocIdItemGuid">
    <vt:lpwstr>36c27f2d-84a4-4157-9ca6-2a19f87c957a</vt:lpwstr>
  </property>
  <property fmtid="{D5CDD505-2E9C-101B-9397-08002B2CF9AE}" pid="4" name="MediaServiceImageTags">
    <vt:lpwstr/>
  </property>
</Properties>
</file>