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5"/>
  </p:sldMasterIdLst>
  <p:notesMasterIdLst>
    <p:notesMasterId r:id="rId13"/>
  </p:notesMasterIdLst>
  <p:sldIdLst>
    <p:sldId id="256" r:id="rId6"/>
    <p:sldId id="2383" r:id="rId7"/>
    <p:sldId id="258" r:id="rId8"/>
    <p:sldId id="2404" r:id="rId9"/>
    <p:sldId id="2405" r:id="rId10"/>
    <p:sldId id="274" r:id="rId11"/>
    <p:sldId id="276" r:id="rId12"/>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7"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5" userDrawn="1">
          <p15:clr>
            <a:srgbClr val="A4A3A4"/>
          </p15:clr>
        </p15:guide>
        <p15:guide id="15" pos="9789" userDrawn="1">
          <p15:clr>
            <a:srgbClr val="A4A3A4"/>
          </p15:clr>
        </p15:guide>
        <p15:guide id="16" pos="9063" userDrawn="1">
          <p15:clr>
            <a:srgbClr val="A4A3A4"/>
          </p15:clr>
        </p15:guide>
        <p15:guide id="17" pos="8632" userDrawn="1">
          <p15:clr>
            <a:srgbClr val="A4A3A4"/>
          </p15:clr>
        </p15:guide>
        <p15:guide id="18" pos="7453" userDrawn="1">
          <p15:clr>
            <a:srgbClr val="A4A3A4"/>
          </p15:clr>
        </p15:guide>
        <p15:guide id="19" pos="7884" userDrawn="1">
          <p15:clr>
            <a:srgbClr val="A4A3A4"/>
          </p15:clr>
        </p15:guide>
        <p15:guide id="20" pos="10242" userDrawn="1">
          <p15:clr>
            <a:srgbClr val="A4A3A4"/>
          </p15:clr>
        </p15:guide>
        <p15:guide id="21" pos="11399" userDrawn="1">
          <p15:clr>
            <a:srgbClr val="A4A3A4"/>
          </p15:clr>
        </p15:guide>
        <p15:guide id="22" pos="10968" userDrawn="1">
          <p15:clr>
            <a:srgbClr val="A4A3A4"/>
          </p15:clr>
        </p15:guide>
        <p15:guide id="23" pos="12125" userDrawn="1">
          <p15:clr>
            <a:srgbClr val="A4A3A4"/>
          </p15:clr>
        </p15:guide>
        <p15:guide id="24" pos="12556"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1E5FBA-792E-4103-BC7F-C01A10FA1D99}" v="18" dt="2026-07-09T08:07:46.3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706" y="72"/>
      </p:cViewPr>
      <p:guideLst>
        <p:guide orient="horz" pos="850"/>
        <p:guide pos="853"/>
        <p:guide pos="14483"/>
        <p:guide orient="horz" pos="7767"/>
        <p:guide pos="1556"/>
        <p:guide pos="2032"/>
        <p:guide pos="6727"/>
        <p:guide pos="6296"/>
        <p:guide pos="5548"/>
        <p:guide pos="5117"/>
        <p:guide pos="4346"/>
        <p:guide pos="2758"/>
        <p:guide pos="3212"/>
        <p:guide pos="3915"/>
        <p:guide pos="9789"/>
        <p:guide pos="9063"/>
        <p:guide pos="8632"/>
        <p:guide pos="7453"/>
        <p:guide pos="7884"/>
        <p:guide pos="10242"/>
        <p:guide pos="11399"/>
        <p:guide pos="10968"/>
        <p:guide pos="12125"/>
        <p:guide pos="12556"/>
        <p:guide pos="13327"/>
        <p:guide pos="13758"/>
        <p:guide orient="horz" pos="21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hiemen, Ebi" userId="f159cad7-f38e-400c-abb9-c47177e4599f" providerId="ADAL" clId="{4DE826B7-4E5D-4881-B4CA-BEBC8E8B0673}"/>
    <pc:docChg chg="custSel delSld modSld">
      <pc:chgData name="Erhahiemen, Ebi" userId="f159cad7-f38e-400c-abb9-c47177e4599f" providerId="ADAL" clId="{4DE826B7-4E5D-4881-B4CA-BEBC8E8B0673}" dt="2026-07-03T12:29:50.686" v="51" actId="2696"/>
      <pc:docMkLst>
        <pc:docMk/>
      </pc:docMkLst>
      <pc:sldChg chg="delSp modSp mod">
        <pc:chgData name="Erhahiemen, Ebi" userId="f159cad7-f38e-400c-abb9-c47177e4599f" providerId="ADAL" clId="{4DE826B7-4E5D-4881-B4CA-BEBC8E8B0673}" dt="2026-07-03T12:27:26.675" v="26" actId="478"/>
        <pc:sldMkLst>
          <pc:docMk/>
          <pc:sldMk cId="620237314" sldId="258"/>
        </pc:sldMkLst>
        <pc:spChg chg="mod">
          <ac:chgData name="Erhahiemen, Ebi" userId="f159cad7-f38e-400c-abb9-c47177e4599f" providerId="ADAL" clId="{4DE826B7-4E5D-4881-B4CA-BEBC8E8B0673}" dt="2026-07-03T12:26:24.039" v="16" actId="120"/>
          <ac:spMkLst>
            <pc:docMk/>
            <pc:sldMk cId="620237314" sldId="258"/>
            <ac:spMk id="2" creationId="{EA1EAEC2-CCBF-DA16-4DF7-315B41246EA0}"/>
          </ac:spMkLst>
        </pc:spChg>
        <pc:spChg chg="mod">
          <ac:chgData name="Erhahiemen, Ebi" userId="f159cad7-f38e-400c-abb9-c47177e4599f" providerId="ADAL" clId="{4DE826B7-4E5D-4881-B4CA-BEBC8E8B0673}" dt="2026-07-03T12:27:00.659" v="24" actId="6549"/>
          <ac:spMkLst>
            <pc:docMk/>
            <pc:sldMk cId="620237314" sldId="258"/>
            <ac:spMk id="4" creationId="{95E01259-4D81-0D01-C005-D35CAA9E9931}"/>
          </ac:spMkLst>
        </pc:spChg>
      </pc:sldChg>
      <pc:sldChg chg="modSp mod">
        <pc:chgData name="Erhahiemen, Ebi" userId="f159cad7-f38e-400c-abb9-c47177e4599f" providerId="ADAL" clId="{4DE826B7-4E5D-4881-B4CA-BEBC8E8B0673}" dt="2026-07-03T12:26:05.755" v="14" actId="27636"/>
        <pc:sldMkLst>
          <pc:docMk/>
          <pc:sldMk cId="4097558960" sldId="2383"/>
        </pc:sldMkLst>
        <pc:spChg chg="mod">
          <ac:chgData name="Erhahiemen, Ebi" userId="f159cad7-f38e-400c-abb9-c47177e4599f" providerId="ADAL" clId="{4DE826B7-4E5D-4881-B4CA-BEBC8E8B0673}" dt="2026-07-03T12:25:17.978" v="10" actId="113"/>
          <ac:spMkLst>
            <pc:docMk/>
            <pc:sldMk cId="4097558960" sldId="2383"/>
            <ac:spMk id="2" creationId="{48EA1A40-991B-5BAF-08AB-A30DF3888C3E}"/>
          </ac:spMkLst>
        </pc:spChg>
        <pc:spChg chg="mod">
          <ac:chgData name="Erhahiemen, Ebi" userId="f159cad7-f38e-400c-abb9-c47177e4599f" providerId="ADAL" clId="{4DE826B7-4E5D-4881-B4CA-BEBC8E8B0673}" dt="2026-07-03T12:26:05.755" v="14" actId="27636"/>
          <ac:spMkLst>
            <pc:docMk/>
            <pc:sldMk cId="4097558960" sldId="2383"/>
            <ac:spMk id="3" creationId="{6191D0FB-A306-6607-C50B-4B0D933F638F}"/>
          </ac:spMkLst>
        </pc:spChg>
        <pc:picChg chg="mod">
          <ac:chgData name="Erhahiemen, Ebi" userId="f159cad7-f38e-400c-abb9-c47177e4599f" providerId="ADAL" clId="{4DE826B7-4E5D-4881-B4CA-BEBC8E8B0673}" dt="2026-07-03T12:22:53.258" v="4" actId="1076"/>
          <ac:picMkLst>
            <pc:docMk/>
            <pc:sldMk cId="4097558960" sldId="2383"/>
            <ac:picMk id="4" creationId="{F13F26E6-F772-150B-ACF3-9CABB9A5486A}"/>
          </ac:picMkLst>
        </pc:picChg>
      </pc:sldChg>
      <pc:sldChg chg="modSp mod">
        <pc:chgData name="Erhahiemen, Ebi" userId="f159cad7-f38e-400c-abb9-c47177e4599f" providerId="ADAL" clId="{4DE826B7-4E5D-4881-B4CA-BEBC8E8B0673}" dt="2026-07-03T12:29:10.878" v="50" actId="1076"/>
        <pc:sldMkLst>
          <pc:docMk/>
          <pc:sldMk cId="2011915491" sldId="2404"/>
        </pc:sldMkLst>
        <pc:spChg chg="mod">
          <ac:chgData name="Erhahiemen, Ebi" userId="f159cad7-f38e-400c-abb9-c47177e4599f" providerId="ADAL" clId="{4DE826B7-4E5D-4881-B4CA-BEBC8E8B0673}" dt="2026-07-03T12:27:36.725" v="27" actId="108"/>
          <ac:spMkLst>
            <pc:docMk/>
            <pc:sldMk cId="2011915491" sldId="2404"/>
            <ac:spMk id="2" creationId="{F9AC23D1-7C43-C64D-3692-7A472185CCDF}"/>
          </ac:spMkLst>
        </pc:spChg>
        <pc:spChg chg="mod">
          <ac:chgData name="Erhahiemen, Ebi" userId="f159cad7-f38e-400c-abb9-c47177e4599f" providerId="ADAL" clId="{4DE826B7-4E5D-4881-B4CA-BEBC8E8B0673}" dt="2026-07-03T12:27:58.989" v="32" actId="1076"/>
          <ac:spMkLst>
            <pc:docMk/>
            <pc:sldMk cId="2011915491" sldId="2404"/>
            <ac:spMk id="3" creationId="{3123628E-531D-72BA-0F1C-B7BFA3C1A6A0}"/>
          </ac:spMkLst>
        </pc:spChg>
        <pc:picChg chg="mod">
          <ac:chgData name="Erhahiemen, Ebi" userId="f159cad7-f38e-400c-abb9-c47177e4599f" providerId="ADAL" clId="{4DE826B7-4E5D-4881-B4CA-BEBC8E8B0673}" dt="2026-07-03T12:29:10.878" v="50" actId="1076"/>
          <ac:picMkLst>
            <pc:docMk/>
            <pc:sldMk cId="2011915491" sldId="2404"/>
            <ac:picMk id="4" creationId="{B05CE675-1CD0-4634-DB41-F00E6AB72310}"/>
          </ac:picMkLst>
        </pc:picChg>
      </pc:sldChg>
      <pc:sldChg chg="modSp mod">
        <pc:chgData name="Erhahiemen, Ebi" userId="f159cad7-f38e-400c-abb9-c47177e4599f" providerId="ADAL" clId="{4DE826B7-4E5D-4881-B4CA-BEBC8E8B0673}" dt="2026-07-03T12:29:04.317" v="49" actId="1076"/>
        <pc:sldMkLst>
          <pc:docMk/>
          <pc:sldMk cId="3965080822" sldId="2405"/>
        </pc:sldMkLst>
        <pc:spChg chg="mod">
          <ac:chgData name="Erhahiemen, Ebi" userId="f159cad7-f38e-400c-abb9-c47177e4599f" providerId="ADAL" clId="{4DE826B7-4E5D-4881-B4CA-BEBC8E8B0673}" dt="2026-07-03T12:28:17.598" v="36" actId="6549"/>
          <ac:spMkLst>
            <pc:docMk/>
            <pc:sldMk cId="3965080822" sldId="2405"/>
            <ac:spMk id="2" creationId="{1772FF2D-08D5-96E9-62E7-64CF2C8F97AF}"/>
          </ac:spMkLst>
        </pc:spChg>
        <pc:spChg chg="mod">
          <ac:chgData name="Erhahiemen, Ebi" userId="f159cad7-f38e-400c-abb9-c47177e4599f" providerId="ADAL" clId="{4DE826B7-4E5D-4881-B4CA-BEBC8E8B0673}" dt="2026-07-03T12:28:59.885" v="48" actId="20577"/>
          <ac:spMkLst>
            <pc:docMk/>
            <pc:sldMk cId="3965080822" sldId="2405"/>
            <ac:spMk id="3" creationId="{DA26B8F3-D2AE-E1C0-4D4B-53BFE371B352}"/>
          </ac:spMkLst>
        </pc:spChg>
        <pc:picChg chg="mod">
          <ac:chgData name="Erhahiemen, Ebi" userId="f159cad7-f38e-400c-abb9-c47177e4599f" providerId="ADAL" clId="{4DE826B7-4E5D-4881-B4CA-BEBC8E8B0673}" dt="2026-07-03T12:29:04.317" v="49" actId="1076"/>
          <ac:picMkLst>
            <pc:docMk/>
            <pc:sldMk cId="3965080822" sldId="2405"/>
            <ac:picMk id="4" creationId="{D7795D17-1E10-DBCD-2F40-12BC5826897E}"/>
          </ac:picMkLst>
        </pc:picChg>
      </pc:sldChg>
    </pc:docChg>
  </pc:docChgLst>
  <pc:docChgLst>
    <pc:chgData name="Russell-Webb, Alison" userId="ce82b604-2087-4c66-92e2-2b52edc590e6" providerId="ADAL" clId="{63C9684A-798A-4A3D-9218-0A40CA68C355}"/>
    <pc:docChg chg="custSel modSld">
      <pc:chgData name="Russell-Webb, Alison" userId="ce82b604-2087-4c66-92e2-2b52edc590e6" providerId="ADAL" clId="{63C9684A-798A-4A3D-9218-0A40CA68C355}" dt="2026-06-22T15:35:24.222" v="2" actId="27636"/>
      <pc:docMkLst>
        <pc:docMk/>
      </pc:docMkLst>
      <pc:sldChg chg="modSp mod">
        <pc:chgData name="Russell-Webb, Alison" userId="ce82b604-2087-4c66-92e2-2b52edc590e6" providerId="ADAL" clId="{63C9684A-798A-4A3D-9218-0A40CA68C355}" dt="2026-06-22T15:35:24.222" v="2" actId="27636"/>
        <pc:sldMkLst>
          <pc:docMk/>
          <pc:sldMk cId="4097558960" sldId="2383"/>
        </pc:sldMkLst>
        <pc:spChg chg="mod">
          <ac:chgData name="Russell-Webb, Alison" userId="ce82b604-2087-4c66-92e2-2b52edc590e6" providerId="ADAL" clId="{63C9684A-798A-4A3D-9218-0A40CA68C355}" dt="2026-06-22T15:35:24.222" v="2" actId="27636"/>
          <ac:spMkLst>
            <pc:docMk/>
            <pc:sldMk cId="4097558960" sldId="2383"/>
            <ac:spMk id="3" creationId="{6191D0FB-A306-6607-C50B-4B0D933F638F}"/>
          </ac:spMkLst>
        </pc:spChg>
      </pc:sldChg>
    </pc:docChg>
  </pc:docChgLst>
  <pc:docChgLst>
    <pc:chgData name="Russell-Webb, Alison" userId="S::cseiwarw@hants.gov.uk::ce82b604-2087-4c66-92e2-2b52edc590e6" providerId="AD" clId="Web-{40C941FE-EFB1-E310-887D-C50A1CD503F1}"/>
    <pc:docChg chg="modSld">
      <pc:chgData name="Russell-Webb, Alison" userId="S::cseiwarw@hants.gov.uk::ce82b604-2087-4c66-92e2-2b52edc590e6" providerId="AD" clId="Web-{40C941FE-EFB1-E310-887D-C50A1CD503F1}" dt="2026-06-22T14:21:35.658" v="5" actId="1076"/>
      <pc:docMkLst>
        <pc:docMk/>
      </pc:docMkLst>
      <pc:sldChg chg="modSp">
        <pc:chgData name="Russell-Webb, Alison" userId="S::cseiwarw@hants.gov.uk::ce82b604-2087-4c66-92e2-2b52edc590e6" providerId="AD" clId="Web-{40C941FE-EFB1-E310-887D-C50A1CD503F1}" dt="2026-06-22T14:21:35.658" v="5" actId="1076"/>
        <pc:sldMkLst>
          <pc:docMk/>
          <pc:sldMk cId="1108092462" sldId="256"/>
        </pc:sldMkLst>
        <pc:spChg chg="mod">
          <ac:chgData name="Russell-Webb, Alison" userId="S::cseiwarw@hants.gov.uk::ce82b604-2087-4c66-92e2-2b52edc590e6" providerId="AD" clId="Web-{40C941FE-EFB1-E310-887D-C50A1CD503F1}" dt="2026-06-22T14:21:35.658" v="5" actId="1076"/>
          <ac:spMkLst>
            <pc:docMk/>
            <pc:sldMk cId="1108092462" sldId="256"/>
            <ac:spMk id="2" creationId="{8B5793BC-ACA0-3F26-32CA-1CF9550528D7}"/>
          </ac:spMkLst>
        </pc:spChg>
      </pc:sldChg>
    </pc:docChg>
  </pc:docChgLst>
  <pc:docChgLst>
    <pc:chgData name="Russell-Webb, Alison" userId="S::cseiwarw@hants.gov.uk::ce82b604-2087-4c66-92e2-2b52edc590e6" providerId="AD" clId="Web-{F6ABBC6C-17FC-6058-A922-1D2E8721539A}"/>
    <pc:docChg chg="addSld delSld modSld sldOrd">
      <pc:chgData name="Russell-Webb, Alison" userId="S::cseiwarw@hants.gov.uk::ce82b604-2087-4c66-92e2-2b52edc590e6" providerId="AD" clId="Web-{F6ABBC6C-17FC-6058-A922-1D2E8721539A}" dt="2026-06-12T12:27:59.627" v="436" actId="20577"/>
      <pc:docMkLst>
        <pc:docMk/>
      </pc:docMkLst>
      <pc:sldChg chg="addSp modSp ord">
        <pc:chgData name="Russell-Webb, Alison" userId="S::cseiwarw@hants.gov.uk::ce82b604-2087-4c66-92e2-2b52edc590e6" providerId="AD" clId="Web-{F6ABBC6C-17FC-6058-A922-1D2E8721539A}" dt="2026-06-12T12:25:24.592" v="386" actId="1076"/>
        <pc:sldMkLst>
          <pc:docMk/>
          <pc:sldMk cId="620237314" sldId="258"/>
        </pc:sldMkLst>
        <pc:spChg chg="mod">
          <ac:chgData name="Russell-Webb, Alison" userId="S::cseiwarw@hants.gov.uk::ce82b604-2087-4c66-92e2-2b52edc590e6" providerId="AD" clId="Web-{F6ABBC6C-17FC-6058-A922-1D2E8721539A}" dt="2026-06-12T11:46:18.675" v="163" actId="20577"/>
          <ac:spMkLst>
            <pc:docMk/>
            <pc:sldMk cId="620237314" sldId="258"/>
            <ac:spMk id="4" creationId="{95E01259-4D81-0D01-C005-D35CAA9E9931}"/>
          </ac:spMkLst>
        </pc:spChg>
      </pc:sldChg>
      <pc:sldChg chg="modSp">
        <pc:chgData name="Russell-Webb, Alison" userId="S::cseiwarw@hants.gov.uk::ce82b604-2087-4c66-92e2-2b52edc590e6" providerId="AD" clId="Web-{F6ABBC6C-17FC-6058-A922-1D2E8721539A}" dt="2026-06-12T12:27:59.627" v="436" actId="20577"/>
        <pc:sldMkLst>
          <pc:docMk/>
          <pc:sldMk cId="4097558960" sldId="2383"/>
        </pc:sldMkLst>
        <pc:spChg chg="mod">
          <ac:chgData name="Russell-Webb, Alison" userId="S::cseiwarw@hants.gov.uk::ce82b604-2087-4c66-92e2-2b52edc590e6" providerId="AD" clId="Web-{F6ABBC6C-17FC-6058-A922-1D2E8721539A}" dt="2026-06-12T12:27:37.923" v="427" actId="20577"/>
          <ac:spMkLst>
            <pc:docMk/>
            <pc:sldMk cId="4097558960" sldId="2383"/>
            <ac:spMk id="2" creationId="{48EA1A40-991B-5BAF-08AB-A30DF3888C3E}"/>
          </ac:spMkLst>
        </pc:spChg>
        <pc:spChg chg="mod">
          <ac:chgData name="Russell-Webb, Alison" userId="S::cseiwarw@hants.gov.uk::ce82b604-2087-4c66-92e2-2b52edc590e6" providerId="AD" clId="Web-{F6ABBC6C-17FC-6058-A922-1D2E8721539A}" dt="2026-06-12T12:27:59.627" v="436" actId="20577"/>
          <ac:spMkLst>
            <pc:docMk/>
            <pc:sldMk cId="4097558960" sldId="2383"/>
            <ac:spMk id="3" creationId="{6191D0FB-A306-6607-C50B-4B0D933F638F}"/>
          </ac:spMkLst>
        </pc:spChg>
      </pc:sldChg>
      <pc:sldChg chg="addSp modSp new">
        <pc:chgData name="Russell-Webb, Alison" userId="S::cseiwarw@hants.gov.uk::ce82b604-2087-4c66-92e2-2b52edc590e6" providerId="AD" clId="Web-{F6ABBC6C-17FC-6058-A922-1D2E8721539A}" dt="2026-06-12T12:27:24.376" v="423" actId="20577"/>
        <pc:sldMkLst>
          <pc:docMk/>
          <pc:sldMk cId="3965080822" sldId="2405"/>
        </pc:sldMkLst>
        <pc:spChg chg="mod">
          <ac:chgData name="Russell-Webb, Alison" userId="S::cseiwarw@hants.gov.uk::ce82b604-2087-4c66-92e2-2b52edc590e6" providerId="AD" clId="Web-{F6ABBC6C-17FC-6058-A922-1D2E8721539A}" dt="2026-06-12T12:27:20.298" v="422" actId="20577"/>
          <ac:spMkLst>
            <pc:docMk/>
            <pc:sldMk cId="3965080822" sldId="2405"/>
            <ac:spMk id="2" creationId="{1772FF2D-08D5-96E9-62E7-64CF2C8F97AF}"/>
          </ac:spMkLst>
        </pc:spChg>
        <pc:spChg chg="mod">
          <ac:chgData name="Russell-Webb, Alison" userId="S::cseiwarw@hants.gov.uk::ce82b604-2087-4c66-92e2-2b52edc590e6" providerId="AD" clId="Web-{F6ABBC6C-17FC-6058-A922-1D2E8721539A}" dt="2026-06-12T12:27:24.376" v="423" actId="20577"/>
          <ac:spMkLst>
            <pc:docMk/>
            <pc:sldMk cId="3965080822" sldId="2405"/>
            <ac:spMk id="3" creationId="{DA26B8F3-D2AE-E1C0-4D4B-53BFE371B352}"/>
          </ac:spMkLst>
        </pc:spChg>
        <pc:picChg chg="add mod">
          <ac:chgData name="Russell-Webb, Alison" userId="S::cseiwarw@hants.gov.uk::ce82b604-2087-4c66-92e2-2b52edc590e6" providerId="AD" clId="Web-{F6ABBC6C-17FC-6058-A922-1D2E8721539A}" dt="2026-06-12T12:26:00.280" v="391" actId="1076"/>
          <ac:picMkLst>
            <pc:docMk/>
            <pc:sldMk cId="3965080822" sldId="2405"/>
            <ac:picMk id="4" creationId="{D7795D17-1E10-DBCD-2F40-12BC5826897E}"/>
          </ac:picMkLst>
        </pc:picChg>
      </pc:sldChg>
    </pc:docChg>
  </pc:docChgLst>
  <pc:docChgLst>
    <pc:chgData name="Russell-Webb, Alison" userId="S::cseiwarw@hants.gov.uk::ce82b604-2087-4c66-92e2-2b52edc590e6" providerId="AD" clId="Web-{564B2B0C-D877-DBB6-3575-69FC7C141DB1}"/>
    <pc:docChg chg="modSld">
      <pc:chgData name="Russell-Webb, Alison" userId="S::cseiwarw@hants.gov.uk::ce82b604-2087-4c66-92e2-2b52edc590e6" providerId="AD" clId="Web-{564B2B0C-D877-DBB6-3575-69FC7C141DB1}" dt="2026-06-25T10:38:14.187" v="1" actId="20577"/>
      <pc:docMkLst>
        <pc:docMk/>
      </pc:docMkLst>
      <pc:sldChg chg="modSp">
        <pc:chgData name="Russell-Webb, Alison" userId="S::cseiwarw@hants.gov.uk::ce82b604-2087-4c66-92e2-2b52edc590e6" providerId="AD" clId="Web-{564B2B0C-D877-DBB6-3575-69FC7C141DB1}" dt="2026-06-25T10:38:14.187" v="1" actId="20577"/>
        <pc:sldMkLst>
          <pc:docMk/>
          <pc:sldMk cId="3965080822" sldId="2405"/>
        </pc:sldMkLst>
        <pc:spChg chg="mod">
          <ac:chgData name="Russell-Webb, Alison" userId="S::cseiwarw@hants.gov.uk::ce82b604-2087-4c66-92e2-2b52edc590e6" providerId="AD" clId="Web-{564B2B0C-D877-DBB6-3575-69FC7C141DB1}" dt="2026-06-25T10:38:14.187" v="1" actId="20577"/>
          <ac:spMkLst>
            <pc:docMk/>
            <pc:sldMk cId="3965080822" sldId="2405"/>
            <ac:spMk id="3" creationId="{DA26B8F3-D2AE-E1C0-4D4B-53BFE371B352}"/>
          </ac:spMkLst>
        </pc:spChg>
      </pc:sldChg>
    </pc:docChg>
  </pc:docChgLst>
  <pc:docChgLst>
    <pc:chgData name="Erhahiemen, Ebi" userId="f159cad7-f38e-400c-abb9-c47177e4599f" providerId="ADAL" clId="{54375F28-C1F7-407D-92A3-C67A296BD0D4}"/>
    <pc:docChg chg="modSld">
      <pc:chgData name="Erhahiemen, Ebi" userId="f159cad7-f38e-400c-abb9-c47177e4599f" providerId="ADAL" clId="{54375F28-C1F7-407D-92A3-C67A296BD0D4}" dt="2026-07-09T08:08:20.193" v="74" actId="5793"/>
      <pc:docMkLst>
        <pc:docMk/>
      </pc:docMkLst>
      <pc:sldChg chg="modSp mod">
        <pc:chgData name="Erhahiemen, Ebi" userId="f159cad7-f38e-400c-abb9-c47177e4599f" providerId="ADAL" clId="{54375F28-C1F7-407D-92A3-C67A296BD0D4}" dt="2026-07-09T08:04:11.277" v="1" actId="6549"/>
        <pc:sldMkLst>
          <pc:docMk/>
          <pc:sldMk cId="1108092462" sldId="256"/>
        </pc:sldMkLst>
        <pc:spChg chg="mod">
          <ac:chgData name="Erhahiemen, Ebi" userId="f159cad7-f38e-400c-abb9-c47177e4599f" providerId="ADAL" clId="{54375F28-C1F7-407D-92A3-C67A296BD0D4}" dt="2026-07-09T08:04:11.277" v="1" actId="6549"/>
          <ac:spMkLst>
            <pc:docMk/>
            <pc:sldMk cId="1108092462" sldId="256"/>
            <ac:spMk id="3" creationId="{9DB7FAB8-F0D8-3C50-14A8-43067664EF02}"/>
          </ac:spMkLst>
        </pc:spChg>
      </pc:sldChg>
      <pc:sldChg chg="addSp delSp modSp mod">
        <pc:chgData name="Erhahiemen, Ebi" userId="f159cad7-f38e-400c-abb9-c47177e4599f" providerId="ADAL" clId="{54375F28-C1F7-407D-92A3-C67A296BD0D4}" dt="2026-07-09T08:08:20.193" v="74" actId="5793"/>
        <pc:sldMkLst>
          <pc:docMk/>
          <pc:sldMk cId="3965080822" sldId="2405"/>
        </pc:sldMkLst>
        <pc:spChg chg="mod">
          <ac:chgData name="Erhahiemen, Ebi" userId="f159cad7-f38e-400c-abb9-c47177e4599f" providerId="ADAL" clId="{54375F28-C1F7-407D-92A3-C67A296BD0D4}" dt="2026-07-09T08:08:20.193" v="74" actId="5793"/>
          <ac:spMkLst>
            <pc:docMk/>
            <pc:sldMk cId="3965080822" sldId="2405"/>
            <ac:spMk id="3" creationId="{DA26B8F3-D2AE-E1C0-4D4B-53BFE371B352}"/>
          </ac:spMkLst>
        </pc:spChg>
        <pc:spChg chg="add del mod">
          <ac:chgData name="Erhahiemen, Ebi" userId="f159cad7-f38e-400c-abb9-c47177e4599f" providerId="ADAL" clId="{54375F28-C1F7-407D-92A3-C67A296BD0D4}" dt="2026-07-09T08:06:03.006" v="51" actId="478"/>
          <ac:spMkLst>
            <pc:docMk/>
            <pc:sldMk cId="3965080822" sldId="2405"/>
            <ac:spMk id="5" creationId="{4F21195A-078C-0873-7D8D-10EE2512EA6D}"/>
          </ac:spMkLst>
        </pc:spChg>
        <pc:spChg chg="add del mod">
          <ac:chgData name="Erhahiemen, Ebi" userId="f159cad7-f38e-400c-abb9-c47177e4599f" providerId="ADAL" clId="{54375F28-C1F7-407D-92A3-C67A296BD0D4}" dt="2026-07-09T08:06:30.163" v="56" actId="478"/>
          <ac:spMkLst>
            <pc:docMk/>
            <pc:sldMk cId="3965080822" sldId="2405"/>
            <ac:spMk id="6" creationId="{D098252E-B2F2-5B25-0100-835EA64E428E}"/>
          </ac:spMkLst>
        </pc:spChg>
        <pc:spChg chg="add del mod">
          <ac:chgData name="Erhahiemen, Ebi" userId="f159cad7-f38e-400c-abb9-c47177e4599f" providerId="ADAL" clId="{54375F28-C1F7-407D-92A3-C67A296BD0D4}" dt="2026-07-09T08:06:09.835" v="54" actId="478"/>
          <ac:spMkLst>
            <pc:docMk/>
            <pc:sldMk cId="3965080822" sldId="2405"/>
            <ac:spMk id="7" creationId="{2067F5C6-93D5-19D0-1974-C0F3A2CA51D6}"/>
          </ac:spMkLst>
        </pc:spChg>
        <pc:spChg chg="add del mod">
          <ac:chgData name="Erhahiemen, Ebi" userId="f159cad7-f38e-400c-abb9-c47177e4599f" providerId="ADAL" clId="{54375F28-C1F7-407D-92A3-C67A296BD0D4}" dt="2026-07-09T08:07:46.348" v="70" actId="478"/>
          <ac:spMkLst>
            <pc:docMk/>
            <pc:sldMk cId="3965080822" sldId="2405"/>
            <ac:spMk id="8" creationId="{D2E0FD86-E266-5146-CDB6-82D24E283A40}"/>
          </ac:spMkLst>
        </pc:spChg>
        <pc:spChg chg="add mod">
          <ac:chgData name="Erhahiemen, Ebi" userId="f159cad7-f38e-400c-abb9-c47177e4599f" providerId="ADAL" clId="{54375F28-C1F7-407D-92A3-C67A296BD0D4}" dt="2026-07-09T08:06:44.606" v="60"/>
          <ac:spMkLst>
            <pc:docMk/>
            <pc:sldMk cId="3965080822" sldId="2405"/>
            <ac:spMk id="9" creationId="{41D12523-7F1D-0CAC-8A1C-D515CA5F963A}"/>
          </ac:spMkLst>
        </pc:spChg>
      </pc:sldChg>
    </pc:docChg>
  </pc:docChgLst>
  <pc:docChgLst>
    <pc:chgData name="Russell-Webb, Alison" userId="S::cseiwarw@hants.gov.uk::ce82b604-2087-4c66-92e2-2b52edc590e6" providerId="AD" clId="Web-{5F14AECF-EAE7-9F96-83A7-04181E50495F}"/>
    <pc:docChg chg="modSld">
      <pc:chgData name="Russell-Webb, Alison" userId="S::cseiwarw@hants.gov.uk::ce82b604-2087-4c66-92e2-2b52edc590e6" providerId="AD" clId="Web-{5F14AECF-EAE7-9F96-83A7-04181E50495F}" dt="2026-06-15T13:10:13.648" v="12" actId="20577"/>
      <pc:docMkLst>
        <pc:docMk/>
      </pc:docMkLst>
      <pc:sldChg chg="modSp">
        <pc:chgData name="Russell-Webb, Alison" userId="S::cseiwarw@hants.gov.uk::ce82b604-2087-4c66-92e2-2b52edc590e6" providerId="AD" clId="Web-{5F14AECF-EAE7-9F96-83A7-04181E50495F}" dt="2026-06-15T13:10:13.648" v="12" actId="20577"/>
        <pc:sldMkLst>
          <pc:docMk/>
          <pc:sldMk cId="620237314" sldId="258"/>
        </pc:sldMkLst>
        <pc:spChg chg="mod">
          <ac:chgData name="Russell-Webb, Alison" userId="S::cseiwarw@hants.gov.uk::ce82b604-2087-4c66-92e2-2b52edc590e6" providerId="AD" clId="Web-{5F14AECF-EAE7-9F96-83A7-04181E50495F}" dt="2026-06-15T13:10:13.648" v="12" actId="20577"/>
          <ac:spMkLst>
            <pc:docMk/>
            <pc:sldMk cId="620237314" sldId="258"/>
            <ac:spMk id="4" creationId="{95E01259-4D81-0D01-C005-D35CAA9E993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4F8BB1-E212-4BCB-AFD2-F22AAF2CC5C6}" type="datetimeFigureOut">
              <a:t>7/9/2026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576D66-2E89-4283-BEC2-6426AD7B964D}" type="slidenum">
              <a:t>‹#›</a:t>
            </a:fld>
            <a:endParaRPr lang="en-GB"/>
          </a:p>
        </p:txBody>
      </p:sp>
    </p:spTree>
    <p:extLst>
      <p:ext uri="{BB962C8B-B14F-4D97-AF65-F5344CB8AC3E}">
        <p14:creationId xmlns:p14="http://schemas.microsoft.com/office/powerpoint/2010/main" val="3659678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07AF120-BCE7-4B4C-A9D8-1184A16433DD}" type="slidenum">
              <a:rPr lang="en-GB" smtClean="0"/>
              <a:t>2</a:t>
            </a:fld>
            <a:endParaRPr lang="en-GB"/>
          </a:p>
        </p:txBody>
      </p:sp>
    </p:spTree>
    <p:extLst>
      <p:ext uri="{BB962C8B-B14F-4D97-AF65-F5344CB8AC3E}">
        <p14:creationId xmlns:p14="http://schemas.microsoft.com/office/powerpoint/2010/main" val="2384116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en-US"/>
              <a:t>Click to edit Master title style</a:t>
            </a:r>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942158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6171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8934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1" y="4431892"/>
            <a:ext cx="21334521" cy="7873093"/>
          </a:xfrm>
          <a:prstGeom prst="rect">
            <a:avLst/>
          </a:prstGeom>
        </p:spPr>
        <p:txBody>
          <a:bodyPr>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4501916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1371601" y="4431892"/>
            <a:ext cx="21334521" cy="7873093"/>
          </a:xfrm>
          <a:prstGeom prst="rect">
            <a:avLst/>
          </a:prstGeom>
        </p:spPr>
        <p:txBody>
          <a:bodyPr numCol="2" spcCol="1944000">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2182191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1" y="730251"/>
            <a:ext cx="21334522" cy="265112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1371601" y="4431892"/>
            <a:ext cx="21334521" cy="7873093"/>
          </a:xfrm>
          <a:prstGeom prst="rect">
            <a:avLst/>
          </a:prstGeom>
        </p:spPr>
        <p:txBody>
          <a:bodyPr wrap="square" numCol="3" spcCol="1944000">
            <a:noAutofit/>
          </a:bodyPr>
          <a:lstStyle>
            <a:lvl1pPr marL="0" indent="0">
              <a:buNone/>
              <a:defRPr sz="3600">
                <a:solidFill>
                  <a:srgbClr val="08314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p:txBody>
      </p:sp>
    </p:spTree>
    <p:extLst>
      <p:ext uri="{BB962C8B-B14F-4D97-AF65-F5344CB8AC3E}">
        <p14:creationId xmlns:p14="http://schemas.microsoft.com/office/powerpoint/2010/main" val="328740055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7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09/07/2026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63537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en-US"/>
              <a:t>Click to edit Master title style</a:t>
            </a:r>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31000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76291" y="3651250"/>
            <a:ext cx="10362526"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43596" y="3651250"/>
            <a:ext cx="10362526"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13047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en-US"/>
              <a:t>Click to edit Master title style</a:t>
            </a:r>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467" y="5010150"/>
            <a:ext cx="10314903"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3597" y="5010150"/>
            <a:ext cx="10365701"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1226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28365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a:t>
            </a:fld>
            <a:endParaRPr lang="en-GB"/>
          </a:p>
        </p:txBody>
      </p:sp>
    </p:spTree>
    <p:extLst>
      <p:ext uri="{BB962C8B-B14F-4D97-AF65-F5344CB8AC3E}">
        <p14:creationId xmlns:p14="http://schemas.microsoft.com/office/powerpoint/2010/main" val="1770665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11520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en-US"/>
              <a:t>Click to edit Master title style</a:t>
            </a:r>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en-US"/>
              <a:t>Click icon to add picture</a:t>
            </a:r>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7061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764DE79-268F-4C1A-8933-263129D2AF90}" type="datetimeFigureOut">
              <a:rPr lang="en-US" smtClean="0"/>
              <a:t>7/9/2026</a:t>
            </a:fld>
            <a:endParaRPr lang="en-US"/>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48F63A3B-78C7-47BE-AE5E-E10140E04643}" type="slidenum">
              <a:rPr lang="en-US" smtClean="0"/>
              <a:t>‹#›</a:t>
            </a:fld>
            <a:endParaRPr lang="en-US"/>
          </a:p>
        </p:txBody>
      </p:sp>
      <p:pic>
        <p:nvPicPr>
          <p:cNvPr id="7" name="Picture 6">
            <a:extLst>
              <a:ext uri="{FF2B5EF4-FFF2-40B4-BE49-F238E27FC236}">
                <a16:creationId xmlns:a16="http://schemas.microsoft.com/office/drawing/2014/main" id="{A84C1AA7-86FD-D019-F921-63DC8751138F}"/>
              </a:ext>
            </a:extLst>
          </p:cNvPr>
          <p:cNvPicPr>
            <a:picLocks noChangeAspect="1"/>
          </p:cNvPicPr>
          <p:nvPr userDrawn="1"/>
        </p:nvPicPr>
        <p:blipFill>
          <a:blip r:embed="rId16"/>
          <a:srcRect/>
          <a:stretch/>
        </p:blipFill>
        <p:spPr>
          <a:xfrm>
            <a:off x="3" y="446"/>
            <a:ext cx="24383205" cy="13715553"/>
          </a:xfrm>
          <a:prstGeom prst="rect">
            <a:avLst/>
          </a:prstGeom>
        </p:spPr>
      </p:pic>
    </p:spTree>
    <p:extLst>
      <p:ext uri="{BB962C8B-B14F-4D97-AF65-F5344CB8AC3E}">
        <p14:creationId xmlns:p14="http://schemas.microsoft.com/office/powerpoint/2010/main" val="242446726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63" r:id="rId14"/>
  </p:sldLayoutIdLst>
  <p:txStyles>
    <p:titleStyle>
      <a:lvl1pPr algn="l" defTabSz="1828709"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7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3.svg"/><Relationship Id="rId4" Type="http://schemas.openxmlformats.org/officeDocument/2006/relationships/hyperlink" Target="https://courses.coursewedo.com/courses/reach-to-teach"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forms.cloud.microsoft/pages/responsepage.aspx?id=tdiBPwfuF0yGnB20OQGNm6K69LcnDTBCm3MijHsW18pUM1lISUgwU1dYVlVPVjVIRE1ISzVDQUg3US4u&amp;route=shorturl" TargetMode="External"/><Relationship Id="rId2" Type="http://schemas.openxmlformats.org/officeDocument/2006/relationships/hyperlink" Target="https://educationforms.apps.hants.gov.uk/p/sen-enquiry-form" TargetMode="External"/><Relationship Id="rId1" Type="http://schemas.openxmlformats.org/officeDocument/2006/relationships/slideLayout" Target="../slideLayouts/slideLayout12.xml"/><Relationship Id="rId5" Type="http://schemas.openxmlformats.org/officeDocument/2006/relationships/hyperlink" Target="mailto:Project-Amanda.Rowe@hants.gov.uk" TargetMode="External"/><Relationship Id="rId4" Type="http://schemas.openxmlformats.org/officeDocument/2006/relationships/hyperlink" Target="https://forms.office.com/pages/responsepage.aspx?id=tdiBPwfuF0yGnB20OQGNm3kgH8kO8PNCm5QcLNW8LWpUN0RSUjdETVVMQlZUNlAyRzRNWjlVMVJOVS4u&amp;route=shortur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forms.cloud.microsoft/e/NPEqSnLpSK"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forms.cloud.microsoft/e/XJhuMgDaEf"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2.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mailto:htlc.courses@hants.gov.uk" TargetMode="External"/><Relationship Id="rId5" Type="http://schemas.openxmlformats.org/officeDocument/2006/relationships/hyperlink" Target="mailto:htlcdev@hants.gov.uk" TargetMode="External"/><Relationship Id="rId4" Type="http://schemas.openxmlformats.org/officeDocument/2006/relationships/hyperlink" Target="https://sen.hias.hants.gov.uk/course/view.php?id=5"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forms.office.com/r/QE21XtDJ2r"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1339795" y="2618196"/>
            <a:ext cx="21674138" cy="6555641"/>
          </a:xfrm>
          <a:prstGeom prst="rect">
            <a:avLst/>
          </a:prstGeom>
          <a:noFill/>
        </p:spPr>
        <p:txBody>
          <a:bodyPr wrap="square" lIns="91440" tIns="45720" rIns="91440" bIns="45720" rtlCol="0" anchor="t">
            <a:spAutoFit/>
          </a:bodyPr>
          <a:lstStyle/>
          <a:p>
            <a:r>
              <a:rPr lang="en-US" sz="14000" b="1">
                <a:solidFill>
                  <a:schemeClr val="bg1"/>
                </a:solidFill>
                <a:latin typeface="Arial"/>
                <a:cs typeface="Arial"/>
              </a:rPr>
              <a:t>SEMH Resourced Provision Summer Network</a:t>
            </a:r>
            <a:endParaRPr lang="en-US" sz="14000" b="1">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DB7FAB8-F0D8-3C50-14A8-43067664EF02}"/>
              </a:ext>
            </a:extLst>
          </p:cNvPr>
          <p:cNvSpPr txBox="1"/>
          <p:nvPr/>
        </p:nvSpPr>
        <p:spPr>
          <a:xfrm>
            <a:off x="1335707" y="7988281"/>
            <a:ext cx="21637625" cy="3416320"/>
          </a:xfrm>
          <a:prstGeom prst="rect">
            <a:avLst/>
          </a:prstGeom>
          <a:noFill/>
        </p:spPr>
        <p:txBody>
          <a:bodyPr wrap="square" lIns="91440" tIns="45720" rIns="91440" bIns="45720" rtlCol="0" anchor="t">
            <a:spAutoFit/>
          </a:bodyPr>
          <a:lstStyle/>
          <a:p>
            <a:endParaRPr lang="en-US" sz="7200" dirty="0">
              <a:solidFill>
                <a:schemeClr val="bg1"/>
              </a:solidFill>
              <a:latin typeface="Arial"/>
              <a:cs typeface="Arial"/>
            </a:endParaRPr>
          </a:p>
          <a:p>
            <a:r>
              <a:rPr lang="en-US" sz="7200" dirty="0">
                <a:solidFill>
                  <a:schemeClr val="bg1"/>
                </a:solidFill>
                <a:latin typeface="Arial"/>
                <a:cs typeface="Arial"/>
              </a:rPr>
              <a:t>Monday 22 June</a:t>
            </a:r>
            <a:endParaRPr lang="en-US" sz="7200" dirty="0">
              <a:solidFill>
                <a:schemeClr val="bg1"/>
              </a:solidFill>
              <a:latin typeface="Arial" panose="020B0604020202020204" pitchFamily="34" charset="0"/>
              <a:cs typeface="Arial" panose="020B0604020202020204" pitchFamily="34" charset="0"/>
            </a:endParaRPr>
          </a:p>
          <a:p>
            <a:endParaRPr lang="en-US" sz="7200"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5B514BC-25A5-D910-7C12-BEE0D8B52206}"/>
              </a:ext>
            </a:extLst>
          </p:cNvPr>
          <p:cNvSpPr txBox="1"/>
          <p:nvPr/>
        </p:nvSpPr>
        <p:spPr>
          <a:xfrm>
            <a:off x="2744789" y="12236655"/>
            <a:ext cx="20246974" cy="738664"/>
          </a:xfrm>
          <a:prstGeom prst="rect">
            <a:avLst/>
          </a:prstGeom>
          <a:noFill/>
        </p:spPr>
        <p:txBody>
          <a:bodyPr wrap="square" lIns="91440" tIns="45720" rIns="91440" bIns="45720" rtlCol="0" anchor="t">
            <a:spAutoFit/>
          </a:bodyPr>
          <a:lstStyle/>
          <a:p>
            <a:pPr algn="r"/>
            <a:r>
              <a:rPr lang="en-US" sz="4200">
                <a:solidFill>
                  <a:srgbClr val="08314C"/>
                </a:solidFill>
                <a:latin typeface="Arial"/>
                <a:cs typeface="Arial"/>
              </a:rPr>
              <a:t>SEND and Inclusion HIAS</a:t>
            </a:r>
            <a:endParaRPr lang="en-US" sz="4200">
              <a:solidFill>
                <a:srgbClr val="08314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092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A1A40-991B-5BAF-08AB-A30DF3888C3E}"/>
              </a:ext>
            </a:extLst>
          </p:cNvPr>
          <p:cNvSpPr>
            <a:spLocks noGrp="1"/>
          </p:cNvSpPr>
          <p:nvPr>
            <p:ph type="title"/>
          </p:nvPr>
        </p:nvSpPr>
        <p:spPr>
          <a:xfrm>
            <a:off x="1624738" y="773840"/>
            <a:ext cx="17683679" cy="2650953"/>
          </a:xfrm>
        </p:spPr>
        <p:txBody>
          <a:bodyPr vert="horz" lIns="182868" tIns="91434" rIns="182868" bIns="91434" rtlCol="0" anchor="ctr">
            <a:normAutofit/>
          </a:bodyPr>
          <a:lst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r>
              <a:rPr lang="en-US" sz="8800" b="1" dirty="0">
                <a:solidFill>
                  <a:srgbClr val="002060"/>
                </a:solidFill>
                <a:latin typeface="Arial" panose="020B0604020202020204" pitchFamily="34" charset="0"/>
                <a:ea typeface="+mj-ea"/>
                <a:cs typeface="Arial" panose="020B0604020202020204" pitchFamily="34" charset="0"/>
              </a:rPr>
              <a:t>Welcome</a:t>
            </a:r>
            <a:r>
              <a:rPr lang="en-US" sz="8800" b="1" dirty="0">
                <a:solidFill>
                  <a:srgbClr val="002060"/>
                </a:solidFill>
                <a:latin typeface="Arial Black" panose="020B0A04020102020204" pitchFamily="34" charset="0"/>
                <a:ea typeface="+mj-ea"/>
                <a:cs typeface="+mj-cs"/>
              </a:rPr>
              <a:t> </a:t>
            </a:r>
            <a:r>
              <a:rPr lang="en-US" sz="8800" b="1" dirty="0">
                <a:solidFill>
                  <a:srgbClr val="002060"/>
                </a:solidFill>
                <a:latin typeface="Arial" panose="020B0604020202020204" pitchFamily="34" charset="0"/>
                <a:ea typeface="+mj-ea"/>
                <a:cs typeface="Arial" panose="020B0604020202020204" pitchFamily="34" charset="0"/>
              </a:rPr>
              <a:t>and Agenda</a:t>
            </a:r>
            <a:endParaRPr lang="en-US" sz="8800" b="1" kern="1200" dirty="0">
              <a:solidFill>
                <a:srgbClr val="000000"/>
              </a:solidFill>
              <a:latin typeface="Arial" panose="020B0604020202020204" pitchFamily="34" charset="0"/>
              <a:ea typeface="Calibri Light" panose="020F0302020204030204"/>
              <a:cs typeface="Arial" panose="020B0604020202020204" pitchFamily="34" charset="0"/>
            </a:endParaRPr>
          </a:p>
        </p:txBody>
      </p:sp>
      <p:sp>
        <p:nvSpPr>
          <p:cNvPr id="3" name="Content Placeholder 2">
            <a:extLst>
              <a:ext uri="{FF2B5EF4-FFF2-40B4-BE49-F238E27FC236}">
                <a16:creationId xmlns:a16="http://schemas.microsoft.com/office/drawing/2014/main" id="{6191D0FB-A306-6607-C50B-4B0D933F638F}"/>
              </a:ext>
            </a:extLst>
          </p:cNvPr>
          <p:cNvSpPr>
            <a:spLocks noGrp="1"/>
          </p:cNvSpPr>
          <p:nvPr>
            <p:ph idx="13"/>
          </p:nvPr>
        </p:nvSpPr>
        <p:spPr>
          <a:xfrm>
            <a:off x="1624738" y="3156997"/>
            <a:ext cx="12842058" cy="8787556"/>
          </a:xfrm>
        </p:spPr>
        <p:txBody>
          <a:bodyPr vert="horz" lIns="182868" tIns="91434" rIns="182868" bIns="91434" rtlCol="0" anchor="t">
            <a:normAutofit/>
          </a:bodyPr>
          <a:lstStyle>
            <a:defPPr>
              <a:defRPr lang="en-US"/>
            </a:defPPr>
            <a:lvl1pPr marL="0" algn="l" defTabSz="1828709" rtl="0" eaLnBrk="1" latinLnBrk="0" hangingPunct="1">
              <a:defRPr sz="3600" kern="1200">
                <a:solidFill>
                  <a:schemeClr val="tx1"/>
                </a:solidFill>
                <a:latin typeface="+mn-lt"/>
                <a:ea typeface="+mn-ea"/>
                <a:cs typeface="+mn-cs"/>
              </a:defRPr>
            </a:lvl1pPr>
            <a:lvl2pPr marL="914354" algn="l" defTabSz="1828709" rtl="0" eaLnBrk="1" latinLnBrk="0" hangingPunct="1">
              <a:defRPr sz="3600" kern="1200">
                <a:solidFill>
                  <a:schemeClr val="tx1"/>
                </a:solidFill>
                <a:latin typeface="+mn-lt"/>
                <a:ea typeface="+mn-ea"/>
                <a:cs typeface="+mn-cs"/>
              </a:defRPr>
            </a:lvl2pPr>
            <a:lvl3pPr marL="1828709" algn="l" defTabSz="1828709" rtl="0" eaLnBrk="1" latinLnBrk="0" hangingPunct="1">
              <a:defRPr sz="3600" kern="1200">
                <a:solidFill>
                  <a:schemeClr val="tx1"/>
                </a:solidFill>
                <a:latin typeface="+mn-lt"/>
                <a:ea typeface="+mn-ea"/>
                <a:cs typeface="+mn-cs"/>
              </a:defRPr>
            </a:lvl3pPr>
            <a:lvl4pPr marL="2743063" algn="l" defTabSz="1828709" rtl="0" eaLnBrk="1" latinLnBrk="0" hangingPunct="1">
              <a:defRPr sz="3600" kern="1200">
                <a:solidFill>
                  <a:schemeClr val="tx1"/>
                </a:solidFill>
                <a:latin typeface="+mn-lt"/>
                <a:ea typeface="+mn-ea"/>
                <a:cs typeface="+mn-cs"/>
              </a:defRPr>
            </a:lvl4pPr>
            <a:lvl5pPr marL="3657417" algn="l" defTabSz="1828709" rtl="0" eaLnBrk="1" latinLnBrk="0" hangingPunct="1">
              <a:defRPr sz="3600" kern="1200">
                <a:solidFill>
                  <a:schemeClr val="tx1"/>
                </a:solidFill>
                <a:latin typeface="+mn-lt"/>
                <a:ea typeface="+mn-ea"/>
                <a:cs typeface="+mn-cs"/>
              </a:defRPr>
            </a:lvl5pPr>
            <a:lvl6pPr marL="4571771" algn="l" defTabSz="1828709" rtl="0" eaLnBrk="1" latinLnBrk="0" hangingPunct="1">
              <a:defRPr sz="3600" kern="1200">
                <a:solidFill>
                  <a:schemeClr val="tx1"/>
                </a:solidFill>
                <a:latin typeface="+mn-lt"/>
                <a:ea typeface="+mn-ea"/>
                <a:cs typeface="+mn-cs"/>
              </a:defRPr>
            </a:lvl6pPr>
            <a:lvl7pPr marL="5486126" algn="l" defTabSz="1828709" rtl="0" eaLnBrk="1" latinLnBrk="0" hangingPunct="1">
              <a:defRPr sz="3600" kern="1200">
                <a:solidFill>
                  <a:schemeClr val="tx1"/>
                </a:solidFill>
                <a:latin typeface="+mn-lt"/>
                <a:ea typeface="+mn-ea"/>
                <a:cs typeface="+mn-cs"/>
              </a:defRPr>
            </a:lvl7pPr>
            <a:lvl8pPr marL="6400480" algn="l" defTabSz="1828709" rtl="0" eaLnBrk="1" latinLnBrk="0" hangingPunct="1">
              <a:defRPr sz="3600" kern="1200">
                <a:solidFill>
                  <a:schemeClr val="tx1"/>
                </a:solidFill>
                <a:latin typeface="+mn-lt"/>
                <a:ea typeface="+mn-ea"/>
                <a:cs typeface="+mn-cs"/>
              </a:defRPr>
            </a:lvl8pPr>
            <a:lvl9pPr marL="7314834" algn="l" defTabSz="1828709" rtl="0" eaLnBrk="1" latinLnBrk="0" hangingPunct="1">
              <a:defRPr sz="3600" kern="1200">
                <a:solidFill>
                  <a:schemeClr val="tx1"/>
                </a:solidFill>
                <a:latin typeface="+mn-lt"/>
                <a:ea typeface="+mn-ea"/>
                <a:cs typeface="+mn-cs"/>
              </a:defRPr>
            </a:lvl9pPr>
          </a:lstStyle>
          <a:p>
            <a:pPr marL="913765" indent="-456565">
              <a:buFont typeface="Arial" panose="020B0604020202020204" pitchFamily="34" charset="0"/>
              <a:buChar char="•"/>
            </a:pPr>
            <a:r>
              <a:rPr lang="en-US" sz="4800" dirty="0">
                <a:solidFill>
                  <a:srgbClr val="002060"/>
                </a:solidFill>
                <a:latin typeface="Arial" panose="020B0604020202020204" pitchFamily="34" charset="0"/>
                <a:cs typeface="Arial" panose="020B0604020202020204" pitchFamily="34" charset="0"/>
              </a:rPr>
              <a:t>Welcome and updates from Local Authority</a:t>
            </a:r>
            <a:endParaRPr lang="en-US" sz="4800" dirty="0">
              <a:solidFill>
                <a:srgbClr val="002060"/>
              </a:solidFill>
              <a:latin typeface="Arial" panose="020B0604020202020204" pitchFamily="34" charset="0"/>
              <a:ea typeface="Calibri"/>
              <a:cs typeface="Arial" panose="020B0604020202020204" pitchFamily="34" charset="0"/>
            </a:endParaRPr>
          </a:p>
          <a:p>
            <a:pPr marL="913765" indent="-456565">
              <a:buFont typeface="Arial" panose="020B0604020202020204" pitchFamily="34" charset="0"/>
              <a:buChar char="•"/>
            </a:pPr>
            <a:r>
              <a:rPr lang="en-US" sz="4800" dirty="0">
                <a:solidFill>
                  <a:srgbClr val="002060"/>
                </a:solidFill>
                <a:latin typeface="Arial" panose="020B0604020202020204" pitchFamily="34" charset="0"/>
                <a:ea typeface="Calibri"/>
                <a:cs typeface="Arial" panose="020B0604020202020204" pitchFamily="34" charset="0"/>
              </a:rPr>
              <a:t>Reach2Teach- Stacey Fleming </a:t>
            </a:r>
            <a:r>
              <a:rPr lang="en-GB" sz="4800" dirty="0">
                <a:latin typeface="Arial" panose="020B0604020202020204" pitchFamily="34" charset="0"/>
                <a:cs typeface="Arial" panose="020B0604020202020204" pitchFamily="34" charset="0"/>
                <a:hlinkClick r:id="rId4"/>
              </a:rPr>
              <a:t>Reach2Teach: Behaviour Intervention Guide (BIG) APP</a:t>
            </a:r>
            <a:endParaRPr lang="en-US" sz="4800" dirty="0">
              <a:solidFill>
                <a:srgbClr val="002060"/>
              </a:solidFill>
              <a:latin typeface="Arial" panose="020B0604020202020204" pitchFamily="34" charset="0"/>
              <a:ea typeface="Calibri"/>
              <a:cs typeface="Arial" panose="020B0604020202020204" pitchFamily="34" charset="0"/>
            </a:endParaRPr>
          </a:p>
          <a:p>
            <a:pPr marL="913765" indent="-456565">
              <a:buFont typeface="Arial" panose="020B0604020202020204" pitchFamily="34" charset="0"/>
              <a:buChar char="•"/>
            </a:pPr>
            <a:r>
              <a:rPr lang="en-US" sz="4800" dirty="0">
                <a:solidFill>
                  <a:srgbClr val="002060"/>
                </a:solidFill>
                <a:latin typeface="Arial" panose="020B0604020202020204" pitchFamily="34" charset="0"/>
                <a:ea typeface="Calibri"/>
                <a:cs typeface="Arial" panose="020B0604020202020204" pitchFamily="34" charset="0"/>
              </a:rPr>
              <a:t>Any experiences of Reach2Teach in action</a:t>
            </a:r>
          </a:p>
          <a:p>
            <a:pPr marL="913765" indent="-456565">
              <a:buFont typeface="Arial" panose="020B0604020202020204" pitchFamily="34" charset="0"/>
              <a:buChar char="•"/>
            </a:pPr>
            <a:r>
              <a:rPr lang="en-US" sz="4800" dirty="0">
                <a:solidFill>
                  <a:srgbClr val="002060"/>
                </a:solidFill>
                <a:latin typeface="Arial" panose="020B0604020202020204" pitchFamily="34" charset="0"/>
                <a:ea typeface="Calibri"/>
                <a:cs typeface="Arial" panose="020B0604020202020204" pitchFamily="34" charset="0"/>
              </a:rPr>
              <a:t>Mapping the landscape Questionnaire</a:t>
            </a:r>
            <a:endParaRPr lang="en-US" sz="4800" dirty="0">
              <a:solidFill>
                <a:srgbClr val="000000"/>
              </a:solidFill>
              <a:latin typeface="Arial" panose="020B0604020202020204" pitchFamily="34" charset="0"/>
              <a:ea typeface="Calibri"/>
              <a:cs typeface="Arial" panose="020B0604020202020204" pitchFamily="34" charset="0"/>
            </a:endParaRPr>
          </a:p>
          <a:p>
            <a:pPr marL="913765" indent="-456565">
              <a:buFont typeface="Arial" panose="020B0604020202020204" pitchFamily="34" charset="0"/>
              <a:buChar char="•"/>
            </a:pPr>
            <a:r>
              <a:rPr lang="en-US" sz="4800" dirty="0">
                <a:solidFill>
                  <a:srgbClr val="002060"/>
                </a:solidFill>
                <a:latin typeface="Arial" panose="020B0604020202020204" pitchFamily="34" charset="0"/>
                <a:ea typeface="Calibri"/>
                <a:cs typeface="Arial" panose="020B0604020202020204" pitchFamily="34" charset="0"/>
              </a:rPr>
              <a:t>Upcoming Network planning</a:t>
            </a:r>
          </a:p>
          <a:p>
            <a:pPr marL="913765" indent="-456565">
              <a:buFont typeface="Arial" panose="020B0604020202020204" pitchFamily="34" charset="0"/>
              <a:buChar char="•"/>
            </a:pPr>
            <a:r>
              <a:rPr lang="en-US" sz="4800" dirty="0">
                <a:solidFill>
                  <a:srgbClr val="002060"/>
                </a:solidFill>
                <a:latin typeface="Arial" panose="020B0604020202020204" pitchFamily="34" charset="0"/>
                <a:ea typeface="Calibri"/>
                <a:cs typeface="Arial" panose="020B0604020202020204" pitchFamily="34" charset="0"/>
              </a:rPr>
              <a:t>Troubleshooting and AOB</a:t>
            </a:r>
          </a:p>
          <a:p>
            <a:pPr marL="913765" indent="-456565">
              <a:buFont typeface="Arial" panose="020B0604020202020204" pitchFamily="34" charset="0"/>
              <a:buChar char="•"/>
            </a:pPr>
            <a:endParaRPr lang="en-US" sz="4800" dirty="0">
              <a:latin typeface="Arial" panose="020B0604020202020204" pitchFamily="34" charset="0"/>
              <a:ea typeface="Calibri"/>
              <a:cs typeface="Arial" panose="020B0604020202020204" pitchFamily="34" charset="0"/>
            </a:endParaRPr>
          </a:p>
        </p:txBody>
      </p:sp>
      <p:pic>
        <p:nvPicPr>
          <p:cNvPr id="4" name="Graphic 3" descr="Bullseye">
            <a:extLst>
              <a:ext uri="{FF2B5EF4-FFF2-40B4-BE49-F238E27FC236}">
                <a16:creationId xmlns:a16="http://schemas.microsoft.com/office/drawing/2014/main" id="{F13F26E6-F772-150B-ACF3-9CABB9A5486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857436" y="4150814"/>
            <a:ext cx="6292094" cy="6309495"/>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custDataLst>
      <p:tags r:id="rId1"/>
    </p:custDataLst>
    <p:extLst>
      <p:ext uri="{BB962C8B-B14F-4D97-AF65-F5344CB8AC3E}">
        <p14:creationId xmlns:p14="http://schemas.microsoft.com/office/powerpoint/2010/main" val="4097558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b="1" dirty="0">
                <a:solidFill>
                  <a:srgbClr val="002060"/>
                </a:solidFill>
                <a:latin typeface="Arial" panose="020B0604020202020204" pitchFamily="34" charset="0"/>
                <a:cs typeface="Arial" panose="020B0604020202020204" pitchFamily="34" charset="0"/>
              </a:rPr>
              <a:t>Hampshire News </a:t>
            </a:r>
          </a:p>
        </p:txBody>
      </p:sp>
      <p:sp>
        <p:nvSpPr>
          <p:cNvPr id="4" name="TextBox 3">
            <a:extLst>
              <a:ext uri="{FF2B5EF4-FFF2-40B4-BE49-F238E27FC236}">
                <a16:creationId xmlns:a16="http://schemas.microsoft.com/office/drawing/2014/main" id="{95E01259-4D81-0D01-C005-D35CAA9E9931}"/>
              </a:ext>
            </a:extLst>
          </p:cNvPr>
          <p:cNvSpPr txBox="1"/>
          <p:nvPr/>
        </p:nvSpPr>
        <p:spPr>
          <a:xfrm>
            <a:off x="1125886" y="3038460"/>
            <a:ext cx="21275310" cy="88947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685800" indent="-685800">
              <a:buFont typeface="Arial"/>
              <a:buChar char="•"/>
            </a:pPr>
            <a:r>
              <a:rPr lang="en-GB" sz="4400" dirty="0">
                <a:solidFill>
                  <a:srgbClr val="002060"/>
                </a:solidFill>
                <a:latin typeface="Arial" panose="020B0604020202020204" pitchFamily="34" charset="0"/>
                <a:cs typeface="Arial" panose="020B0604020202020204" pitchFamily="34" charset="0"/>
              </a:rPr>
              <a:t>SEN Service Support Line- </a:t>
            </a:r>
            <a:r>
              <a:rPr lang="en-GB" sz="4400" dirty="0">
                <a:solidFill>
                  <a:srgbClr val="002060"/>
                </a:solidFill>
                <a:latin typeface="Arial" panose="020B0604020202020204" pitchFamily="34" charset="0"/>
                <a:ea typeface="+mn-lt"/>
                <a:cs typeface="Arial" panose="020B0604020202020204" pitchFamily="34" charset="0"/>
                <a:hlinkClick r:id="rId2"/>
              </a:rPr>
              <a:t>Hampshire County Council - SEN Enquiry - who you are</a:t>
            </a:r>
            <a:endParaRPr lang="en-GB" sz="4400" dirty="0">
              <a:solidFill>
                <a:srgbClr val="002060"/>
              </a:solidFill>
              <a:latin typeface="Arial" panose="020B0604020202020204" pitchFamily="34" charset="0"/>
              <a:ea typeface="Calibri"/>
              <a:cs typeface="Arial" panose="020B0604020202020204" pitchFamily="34" charset="0"/>
            </a:endParaRPr>
          </a:p>
          <a:p>
            <a:pPr marL="685800" indent="-685800">
              <a:buFont typeface="Arial"/>
              <a:buChar char="•"/>
            </a:pPr>
            <a:r>
              <a:rPr lang="en-GB" sz="4400" dirty="0">
                <a:solidFill>
                  <a:srgbClr val="002060"/>
                </a:solidFill>
                <a:latin typeface="Arial" panose="020B0604020202020204" pitchFamily="34" charset="0"/>
                <a:ea typeface="Calibri"/>
                <a:cs typeface="Arial" panose="020B0604020202020204" pitchFamily="34" charset="0"/>
              </a:rPr>
              <a:t>Virtual School Secondary Schools Executive Functioning Project  </a:t>
            </a:r>
            <a:r>
              <a:rPr lang="en-US" sz="4400" dirty="0">
                <a:solidFill>
                  <a:srgbClr val="002060"/>
                </a:solidFill>
                <a:latin typeface="Arial" panose="020B0604020202020204" pitchFamily="34" charset="0"/>
                <a:ea typeface="Calibri"/>
                <a:cs typeface="Arial" panose="020B0604020202020204" pitchFamily="34" charset="0"/>
              </a:rPr>
              <a:t>Webinars will be held on Thursday 9 July and Wednesday 15 July, 4pm to 4:30pm. </a:t>
            </a:r>
            <a:r>
              <a:rPr lang="en-GB" sz="4400" dirty="0">
                <a:solidFill>
                  <a:srgbClr val="002060"/>
                </a:solidFill>
                <a:latin typeface="Arial" panose="020B0604020202020204" pitchFamily="34" charset="0"/>
                <a:ea typeface="Calibri"/>
                <a:cs typeface="Arial" panose="020B0604020202020204" pitchFamily="34" charset="0"/>
                <a:hlinkClick r:id="rId3"/>
              </a:rPr>
              <a:t>Executive Functioning Secondary Schools Project 2026-2027 - Webinar</a:t>
            </a:r>
            <a:r>
              <a:rPr lang="en-GB" sz="4400" dirty="0">
                <a:solidFill>
                  <a:srgbClr val="002060"/>
                </a:solidFill>
                <a:latin typeface="Arial" panose="020B0604020202020204" pitchFamily="34" charset="0"/>
                <a:ea typeface="Calibri"/>
                <a:cs typeface="Arial" panose="020B0604020202020204" pitchFamily="34" charset="0"/>
              </a:rPr>
              <a:t> </a:t>
            </a:r>
          </a:p>
          <a:p>
            <a:pPr marL="685800" indent="-685800">
              <a:buFont typeface="Arial"/>
              <a:buChar char="•"/>
            </a:pPr>
            <a:r>
              <a:rPr lang="en-GB" sz="4400" dirty="0">
                <a:solidFill>
                  <a:srgbClr val="002060"/>
                </a:solidFill>
                <a:latin typeface="Arial" panose="020B0604020202020204" pitchFamily="34" charset="0"/>
                <a:ea typeface="Calibri"/>
                <a:cs typeface="Arial" panose="020B0604020202020204" pitchFamily="34" charset="0"/>
              </a:rPr>
              <a:t>Virtual School ARC- </a:t>
            </a:r>
            <a:r>
              <a:rPr lang="en-GB" sz="4400" dirty="0">
                <a:solidFill>
                  <a:srgbClr val="002060"/>
                </a:solidFill>
                <a:latin typeface="Arial" panose="020B0604020202020204" pitchFamily="34" charset="0"/>
                <a:ea typeface="+mn-lt"/>
                <a:cs typeface="Arial" panose="020B0604020202020204" pitchFamily="34" charset="0"/>
                <a:hlinkClick r:id="rId4"/>
              </a:rPr>
              <a:t>Attachment Research Community (ARC) Attachment and Trauma Aware approaches in education</a:t>
            </a:r>
            <a:endParaRPr lang="en-GB" sz="4400" dirty="0">
              <a:solidFill>
                <a:srgbClr val="002060"/>
              </a:solidFill>
              <a:latin typeface="Arial" panose="020B0604020202020204" pitchFamily="34" charset="0"/>
              <a:ea typeface="+mn-lt"/>
              <a:cs typeface="Arial" panose="020B0604020202020204" pitchFamily="34" charset="0"/>
            </a:endParaRPr>
          </a:p>
          <a:p>
            <a:pPr marL="685800" indent="-685800">
              <a:buFont typeface="Arial"/>
              <a:buChar char="•"/>
            </a:pPr>
            <a:r>
              <a:rPr lang="en-GB" sz="4400" dirty="0">
                <a:solidFill>
                  <a:srgbClr val="002060"/>
                </a:solidFill>
                <a:latin typeface="Arial" panose="020B0604020202020204" pitchFamily="34" charset="0"/>
                <a:ea typeface="Calibri"/>
                <a:cs typeface="Arial" panose="020B0604020202020204" pitchFamily="34" charset="0"/>
              </a:rPr>
              <a:t>Virtual School Year R </a:t>
            </a:r>
            <a:r>
              <a:rPr lang="en-GB" sz="4400" dirty="0">
                <a:solidFill>
                  <a:srgbClr val="002060"/>
                </a:solidFill>
                <a:latin typeface="Arial" panose="020B0604020202020204" pitchFamily="34" charset="0"/>
                <a:ea typeface="Calibri"/>
                <a:cs typeface="Arial" panose="020B0604020202020204" pitchFamily="34" charset="0"/>
                <a:hlinkClick r:id="rId5"/>
              </a:rPr>
              <a:t>Project- </a:t>
            </a:r>
            <a:r>
              <a:rPr lang="en-GB" sz="4400" dirty="0">
                <a:solidFill>
                  <a:srgbClr val="002060"/>
                </a:solidFill>
                <a:latin typeface="Arial" panose="020B0604020202020204" pitchFamily="34" charset="0"/>
                <a:ea typeface="+mn-lt"/>
                <a:cs typeface="Arial" panose="020B0604020202020204" pitchFamily="34" charset="0"/>
                <a:hlinkClick r:id="rId5"/>
              </a:rPr>
              <a:t>Amanda.Rowe@hants.gov.uk</a:t>
            </a:r>
            <a:r>
              <a:rPr lang="en-GB" sz="4400" dirty="0">
                <a:solidFill>
                  <a:srgbClr val="002060"/>
                </a:solidFill>
                <a:latin typeface="Arial" panose="020B0604020202020204" pitchFamily="34" charset="0"/>
                <a:ea typeface="+mn-lt"/>
                <a:cs typeface="Arial" panose="020B0604020202020204" pitchFamily="34" charset="0"/>
              </a:rPr>
              <a:t> </a:t>
            </a:r>
          </a:p>
          <a:p>
            <a:pPr marL="685800" indent="-685800">
              <a:buFont typeface="Arial"/>
              <a:buChar char="•"/>
            </a:pPr>
            <a:r>
              <a:rPr lang="en-GB" sz="4400" dirty="0">
                <a:solidFill>
                  <a:srgbClr val="002060"/>
                </a:solidFill>
                <a:latin typeface="Arial" panose="020B0604020202020204" pitchFamily="34" charset="0"/>
                <a:ea typeface="Calibri"/>
                <a:cs typeface="Arial" panose="020B0604020202020204" pitchFamily="34" charset="0"/>
              </a:rPr>
              <a:t>EP PCP Transition Project for Year 5 or 6 for those already PCP trained- contact your attached EP</a:t>
            </a:r>
          </a:p>
          <a:p>
            <a:endParaRPr lang="en-GB" sz="4400" dirty="0">
              <a:solidFill>
                <a:srgbClr val="002060"/>
              </a:solidFill>
              <a:latin typeface="Arial" panose="020B0604020202020204" pitchFamily="34" charset="0"/>
              <a:ea typeface="Calibri"/>
              <a:cs typeface="Arial" panose="020B0604020202020204" pitchFamily="34" charset="0"/>
            </a:endParaRPr>
          </a:p>
          <a:p>
            <a:r>
              <a:rPr lang="en-GB" sz="4400" dirty="0">
                <a:solidFill>
                  <a:srgbClr val="002060"/>
                </a:solidFill>
                <a:latin typeface="Arial" panose="020B0604020202020204" pitchFamily="34" charset="0"/>
                <a:ea typeface="Calibri"/>
                <a:cs typeface="Arial" panose="020B0604020202020204" pitchFamily="34" charset="0"/>
              </a:rPr>
              <a:t> </a:t>
            </a:r>
          </a:p>
          <a:p>
            <a:r>
              <a:rPr lang="en-GB" sz="4400" dirty="0">
                <a:solidFill>
                  <a:srgbClr val="002060"/>
                </a:solidFill>
                <a:latin typeface="Arial" panose="020B0604020202020204" pitchFamily="34" charset="0"/>
                <a:ea typeface="Calibri"/>
                <a:cs typeface="Arial" panose="020B0604020202020204" pitchFamily="34" charset="0"/>
              </a:rPr>
              <a:t> </a:t>
            </a:r>
          </a:p>
        </p:txBody>
      </p:sp>
    </p:spTree>
    <p:extLst>
      <p:ext uri="{BB962C8B-B14F-4D97-AF65-F5344CB8AC3E}">
        <p14:creationId xmlns:p14="http://schemas.microsoft.com/office/powerpoint/2010/main" val="62023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C23D1-7C43-C64D-3692-7A472185CCDF}"/>
              </a:ext>
            </a:extLst>
          </p:cNvPr>
          <p:cNvSpPr>
            <a:spLocks noGrp="1"/>
          </p:cNvSpPr>
          <p:nvPr>
            <p:ph type="title"/>
          </p:nvPr>
        </p:nvSpPr>
        <p:spPr/>
        <p:txBody>
          <a:bodyPr/>
          <a:lstStyle/>
          <a:p>
            <a:r>
              <a:rPr lang="en-GB" b="1" dirty="0">
                <a:solidFill>
                  <a:srgbClr val="002060"/>
                </a:solidFill>
                <a:latin typeface="Arial" panose="020B0604020202020204" pitchFamily="34" charset="0"/>
                <a:cs typeface="Arial" panose="020B0604020202020204" pitchFamily="34" charset="0"/>
              </a:rPr>
              <a:t>Mapping</a:t>
            </a:r>
            <a:r>
              <a:rPr lang="en-GB" b="1" dirty="0">
                <a:solidFill>
                  <a:srgbClr val="002060"/>
                </a:solidFill>
                <a:latin typeface="Arial"/>
                <a:ea typeface="Calibri Light"/>
                <a:cs typeface="Arial"/>
              </a:rPr>
              <a:t> the Landscape</a:t>
            </a:r>
            <a:endParaRPr lang="en-GB" b="1" dirty="0">
              <a:solidFill>
                <a:srgbClr val="002060"/>
              </a:solidFill>
              <a:latin typeface="Arial"/>
              <a:cs typeface="Arial"/>
            </a:endParaRPr>
          </a:p>
        </p:txBody>
      </p:sp>
      <p:sp>
        <p:nvSpPr>
          <p:cNvPr id="3" name="Content Placeholder 2">
            <a:extLst>
              <a:ext uri="{FF2B5EF4-FFF2-40B4-BE49-F238E27FC236}">
                <a16:creationId xmlns:a16="http://schemas.microsoft.com/office/drawing/2014/main" id="{3123628E-531D-72BA-0F1C-B7BFA3C1A6A0}"/>
              </a:ext>
            </a:extLst>
          </p:cNvPr>
          <p:cNvSpPr>
            <a:spLocks noGrp="1"/>
          </p:cNvSpPr>
          <p:nvPr>
            <p:ph idx="13"/>
          </p:nvPr>
        </p:nvSpPr>
        <p:spPr>
          <a:xfrm>
            <a:off x="1371601" y="3265701"/>
            <a:ext cx="21334521" cy="7873093"/>
          </a:xfrm>
        </p:spPr>
        <p:txBody>
          <a:bodyPr vert="horz" lIns="91440" tIns="45720" rIns="91440" bIns="45720" rtlCol="0" anchor="t">
            <a:noAutofit/>
          </a:bodyPr>
          <a:lstStyle/>
          <a:p>
            <a:pPr marL="571500" indent="-571500">
              <a:buChar char="•"/>
            </a:pPr>
            <a:r>
              <a:rPr lang="en-GB" sz="4400" dirty="0">
                <a:solidFill>
                  <a:srgbClr val="002060"/>
                </a:solidFill>
                <a:latin typeface="Arial"/>
                <a:ea typeface="Calibri"/>
                <a:cs typeface="Arial"/>
              </a:rPr>
              <a:t>To support with cohort demographics</a:t>
            </a:r>
            <a:endParaRPr lang="en-US" sz="4400" dirty="0">
              <a:solidFill>
                <a:srgbClr val="002060"/>
              </a:solidFill>
              <a:latin typeface="Arial"/>
              <a:ea typeface="Calibri"/>
              <a:cs typeface="Arial"/>
            </a:endParaRPr>
          </a:p>
          <a:p>
            <a:pPr marL="571500" indent="-571500">
              <a:buChar char="•"/>
            </a:pPr>
            <a:r>
              <a:rPr lang="en-GB" sz="4400" dirty="0">
                <a:solidFill>
                  <a:srgbClr val="002060"/>
                </a:solidFill>
                <a:latin typeface="Arial"/>
                <a:ea typeface="Calibri"/>
                <a:cs typeface="Arial"/>
              </a:rPr>
              <a:t>Training requirements</a:t>
            </a:r>
          </a:p>
          <a:p>
            <a:pPr marL="571500" indent="-571500">
              <a:buChar char="•"/>
            </a:pPr>
            <a:r>
              <a:rPr lang="en-GB" sz="4400" dirty="0">
                <a:solidFill>
                  <a:srgbClr val="002060"/>
                </a:solidFill>
                <a:latin typeface="Arial"/>
                <a:ea typeface="Calibri"/>
                <a:cs typeface="Arial"/>
              </a:rPr>
              <a:t>Shared expertise</a:t>
            </a:r>
          </a:p>
          <a:p>
            <a:pPr marL="571500" indent="-571500">
              <a:buChar char="•"/>
            </a:pPr>
            <a:r>
              <a:rPr lang="en-GB" sz="4400" dirty="0">
                <a:solidFill>
                  <a:srgbClr val="002060"/>
                </a:solidFill>
                <a:latin typeface="Arial"/>
                <a:ea typeface="Calibri"/>
                <a:cs typeface="Arial"/>
              </a:rPr>
              <a:t>Placements</a:t>
            </a:r>
            <a:endParaRPr lang="en-GB" dirty="0">
              <a:solidFill>
                <a:srgbClr val="002060"/>
              </a:solidFill>
              <a:latin typeface="Arial"/>
              <a:ea typeface="Calibri"/>
              <a:cs typeface="Arial"/>
            </a:endParaRPr>
          </a:p>
          <a:p>
            <a:r>
              <a:rPr lang="en-GB" sz="4400" dirty="0">
                <a:solidFill>
                  <a:srgbClr val="002060"/>
                </a:solidFill>
                <a:ea typeface="+mn-lt"/>
                <a:cs typeface="+mn-lt"/>
                <a:hlinkClick r:id="rId2"/>
              </a:rPr>
              <a:t>Mapping the SEMH RP Landscape – Fill in form</a:t>
            </a:r>
            <a:endParaRPr lang="en-GB" sz="4400" dirty="0">
              <a:solidFill>
                <a:srgbClr val="002060"/>
              </a:solidFill>
              <a:latin typeface="Arial"/>
              <a:ea typeface="Calibri"/>
              <a:cs typeface="Arial"/>
            </a:endParaRPr>
          </a:p>
        </p:txBody>
      </p:sp>
      <p:pic>
        <p:nvPicPr>
          <p:cNvPr id="4" name="Picture 3" descr="To Do Planner Sticker SVG Cut file by Creative Fabrica Crafts · Creative  Fabrica">
            <a:extLst>
              <a:ext uri="{FF2B5EF4-FFF2-40B4-BE49-F238E27FC236}">
                <a16:creationId xmlns:a16="http://schemas.microsoft.com/office/drawing/2014/main" id="{B05CE675-1CD0-4634-DB41-F00E6AB72310}"/>
              </a:ext>
            </a:extLst>
          </p:cNvPr>
          <p:cNvPicPr>
            <a:picLocks noChangeAspect="1"/>
          </p:cNvPicPr>
          <p:nvPr/>
        </p:nvPicPr>
        <p:blipFill>
          <a:blip r:embed="rId3"/>
          <a:stretch>
            <a:fillRect/>
          </a:stretch>
        </p:blipFill>
        <p:spPr>
          <a:xfrm>
            <a:off x="1909235" y="7652142"/>
            <a:ext cx="6631852" cy="4443484"/>
          </a:xfrm>
          <a:prstGeom prst="rect">
            <a:avLst/>
          </a:prstGeom>
        </p:spPr>
      </p:pic>
    </p:spTree>
    <p:extLst>
      <p:ext uri="{BB962C8B-B14F-4D97-AF65-F5344CB8AC3E}">
        <p14:creationId xmlns:p14="http://schemas.microsoft.com/office/powerpoint/2010/main" val="2011915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2FF2D-08D5-96E9-62E7-64CF2C8F97AF}"/>
              </a:ext>
            </a:extLst>
          </p:cNvPr>
          <p:cNvSpPr>
            <a:spLocks noGrp="1"/>
          </p:cNvSpPr>
          <p:nvPr>
            <p:ph type="title"/>
          </p:nvPr>
        </p:nvSpPr>
        <p:spPr/>
        <p:txBody>
          <a:bodyPr/>
          <a:lstStyle/>
          <a:p>
            <a:r>
              <a:rPr lang="en-GB" b="1" dirty="0">
                <a:solidFill>
                  <a:srgbClr val="002060"/>
                </a:solidFill>
                <a:latin typeface="Arial"/>
                <a:ea typeface="Calibri Light"/>
                <a:cs typeface="Arial"/>
              </a:rPr>
              <a:t>Upcoming for 2026/2027</a:t>
            </a:r>
            <a:endParaRPr lang="en-GB" b="1" dirty="0">
              <a:solidFill>
                <a:srgbClr val="000000"/>
              </a:solidFill>
              <a:latin typeface="Arial"/>
              <a:cs typeface="Arial"/>
            </a:endParaRPr>
          </a:p>
        </p:txBody>
      </p:sp>
      <p:sp>
        <p:nvSpPr>
          <p:cNvPr id="3" name="Content Placeholder 2">
            <a:extLst>
              <a:ext uri="{FF2B5EF4-FFF2-40B4-BE49-F238E27FC236}">
                <a16:creationId xmlns:a16="http://schemas.microsoft.com/office/drawing/2014/main" id="{DA26B8F3-D2AE-E1C0-4D4B-53BFE371B352}"/>
              </a:ext>
            </a:extLst>
          </p:cNvPr>
          <p:cNvSpPr>
            <a:spLocks noGrp="1"/>
          </p:cNvSpPr>
          <p:nvPr>
            <p:ph idx="13"/>
          </p:nvPr>
        </p:nvSpPr>
        <p:spPr>
          <a:xfrm>
            <a:off x="1523945" y="3237665"/>
            <a:ext cx="21334521" cy="7873093"/>
          </a:xfrm>
        </p:spPr>
        <p:txBody>
          <a:bodyPr vert="horz" lIns="91440" tIns="45720" rIns="91440" bIns="45720" rtlCol="0" anchor="t">
            <a:noAutofit/>
          </a:bodyPr>
          <a:lstStyle/>
          <a:p>
            <a:pPr marL="571500" indent="-571500">
              <a:buFont typeface="Arial" panose="020B0604020202020204" pitchFamily="34" charset="0"/>
              <a:buChar char="•"/>
            </a:pPr>
            <a:r>
              <a:rPr lang="en-GB" dirty="0">
                <a:solidFill>
                  <a:srgbClr val="002060"/>
                </a:solidFill>
                <a:latin typeface="Arial" panose="020B0604020202020204" pitchFamily="34" charset="0"/>
                <a:ea typeface="Calibri"/>
                <a:cs typeface="Arial" panose="020B0604020202020204" pitchFamily="34" charset="0"/>
              </a:rPr>
              <a:t>This is your network so please let us know if there are any key areas of training or specific activities you would like to request for our sessions next year.</a:t>
            </a:r>
          </a:p>
          <a:p>
            <a:pPr marL="571500" indent="-571500">
              <a:buFont typeface="Arial" panose="020B0604020202020204" pitchFamily="34" charset="0"/>
              <a:buChar char="•"/>
            </a:pPr>
            <a:r>
              <a:rPr lang="en-GB" dirty="0">
                <a:solidFill>
                  <a:srgbClr val="002060"/>
                </a:solidFill>
                <a:latin typeface="Arial" panose="020B0604020202020204" pitchFamily="34" charset="0"/>
                <a:ea typeface="Calibri"/>
                <a:cs typeface="Arial" panose="020B0604020202020204" pitchFamily="34" charset="0"/>
              </a:rPr>
              <a:t>Please complete the following form to let us know and we'll do our best to accommodate</a:t>
            </a:r>
            <a:r>
              <a:rPr lang="en-US" altLang="en-US" dirty="0">
                <a:solidFill>
                  <a:schemeClr val="tx1"/>
                </a:solidFill>
                <a:latin typeface="Arial" panose="020B0604020202020204" pitchFamily="34" charset="0"/>
                <a:cs typeface="Arial" panose="020B0604020202020204" pitchFamily="34" charset="0"/>
                <a:hlinkClick r:id="rId2"/>
              </a:rPr>
              <a:t> </a:t>
            </a:r>
          </a:p>
          <a:p>
            <a:r>
              <a:rPr lang="en-US" altLang="en-US" dirty="0">
                <a:solidFill>
                  <a:schemeClr val="tx1"/>
                </a:solidFill>
                <a:latin typeface="Arial" panose="020B0604020202020204" pitchFamily="34" charset="0"/>
                <a:cs typeface="Arial" panose="020B0604020202020204" pitchFamily="34" charset="0"/>
                <a:hlinkClick r:id="rId2"/>
              </a:rPr>
              <a:t>Network Meetings 2026-2027 – Fill in form</a:t>
            </a:r>
            <a:r>
              <a:rPr lang="en-GB" dirty="0">
                <a:solidFill>
                  <a:srgbClr val="002060"/>
                </a:solidFill>
                <a:latin typeface="Arial" panose="020B0604020202020204" pitchFamily="34" charset="0"/>
                <a:ea typeface="Calibri"/>
                <a:cs typeface="Arial" panose="020B0604020202020204" pitchFamily="34" charset="0"/>
              </a:rPr>
              <a:t>  </a:t>
            </a:r>
            <a:endParaRPr lang="en-GB" dirty="0">
              <a:latin typeface="Arial" panose="020B0604020202020204" pitchFamily="34" charset="0"/>
              <a:cs typeface="Arial" panose="020B0604020202020204" pitchFamily="34" charset="0"/>
            </a:endParaRPr>
          </a:p>
        </p:txBody>
      </p:sp>
      <p:pic>
        <p:nvPicPr>
          <p:cNvPr id="4" name="Picture 3" descr="A calendar with a picture of a landscape&#10;&#10;AI-generated content may be incorrect.">
            <a:extLst>
              <a:ext uri="{FF2B5EF4-FFF2-40B4-BE49-F238E27FC236}">
                <a16:creationId xmlns:a16="http://schemas.microsoft.com/office/drawing/2014/main" id="{D7795D17-1E10-DBCD-2F40-12BC5826897E}"/>
              </a:ext>
            </a:extLst>
          </p:cNvPr>
          <p:cNvPicPr>
            <a:picLocks noChangeAspect="1"/>
          </p:cNvPicPr>
          <p:nvPr/>
        </p:nvPicPr>
        <p:blipFill>
          <a:blip r:embed="rId3"/>
          <a:stretch>
            <a:fillRect/>
          </a:stretch>
        </p:blipFill>
        <p:spPr>
          <a:xfrm>
            <a:off x="3325773" y="6542640"/>
            <a:ext cx="3122595" cy="3114060"/>
          </a:xfrm>
          <a:prstGeom prst="rect">
            <a:avLst/>
          </a:prstGeom>
        </p:spPr>
      </p:pic>
    </p:spTree>
    <p:extLst>
      <p:ext uri="{BB962C8B-B14F-4D97-AF65-F5344CB8AC3E}">
        <p14:creationId xmlns:p14="http://schemas.microsoft.com/office/powerpoint/2010/main" val="3965080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C7AD-FCD6-B154-F025-CA74AABFAB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11015-7DE2-049B-88EA-0DCA5C1DCDB1}"/>
              </a:ext>
            </a:extLst>
          </p:cNvPr>
          <p:cNvSpPr>
            <a:spLocks noGrp="1"/>
          </p:cNvSpPr>
          <p:nvPr>
            <p:ph type="title"/>
          </p:nvPr>
        </p:nvSpPr>
        <p:spPr/>
        <p:txBody>
          <a:bodyPr/>
          <a:lstStyle/>
          <a:p>
            <a:r>
              <a:rPr lang="en-GB">
                <a:solidFill>
                  <a:srgbClr val="0088CE"/>
                </a:solidFill>
              </a:rPr>
              <a:t>Coming up in SEN training</a:t>
            </a:r>
          </a:p>
        </p:txBody>
      </p:sp>
      <p:sp>
        <p:nvSpPr>
          <p:cNvPr id="9" name="Subtitle 6">
            <a:extLst>
              <a:ext uri="{FF2B5EF4-FFF2-40B4-BE49-F238E27FC236}">
                <a16:creationId xmlns:a16="http://schemas.microsoft.com/office/drawing/2014/main" id="{7A8FE99F-F0EB-5316-7734-8CCD0A1F8F78}"/>
              </a:ext>
            </a:extLst>
          </p:cNvPr>
          <p:cNvSpPr txBox="1">
            <a:spLocks/>
          </p:cNvSpPr>
          <p:nvPr/>
        </p:nvSpPr>
        <p:spPr>
          <a:xfrm>
            <a:off x="1676290" y="2840200"/>
            <a:ext cx="12039710" cy="9604373"/>
          </a:xfrm>
        </p:spPr>
        <p:txBody>
          <a:bodyPr>
            <a:noAutofit/>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600"/>
              </a:spcBef>
              <a:spcAft>
                <a:spcPts val="1200"/>
              </a:spcAft>
              <a:buFont typeface="Arial" panose="020B0604020202020204" pitchFamily="34" charset="0"/>
              <a:buNone/>
            </a:pPr>
            <a:r>
              <a:rPr lang="en-GB" sz="4800" b="1">
                <a:solidFill>
                  <a:schemeClr val="tx1"/>
                </a:solidFill>
              </a:rPr>
              <a:t>Explore what’s next!</a:t>
            </a:r>
          </a:p>
          <a:p>
            <a:pPr marL="0" indent="0">
              <a:lnSpc>
                <a:spcPct val="100000"/>
              </a:lnSpc>
              <a:spcBef>
                <a:spcPts val="600"/>
              </a:spcBef>
              <a:spcAft>
                <a:spcPts val="600"/>
              </a:spcAft>
              <a:buFont typeface="Arial" panose="020B0604020202020204" pitchFamily="34" charset="0"/>
              <a:buNone/>
            </a:pPr>
            <a:r>
              <a:rPr lang="en-GB" sz="4400">
                <a:solidFill>
                  <a:schemeClr val="tx1"/>
                </a:solidFill>
              </a:rPr>
              <a:t>Visit our </a:t>
            </a:r>
            <a:r>
              <a:rPr lang="en-GB" sz="4400" b="1">
                <a:solidFill>
                  <a:srgbClr val="0088CE"/>
                </a:solidFill>
                <a:hlinkClick r:id="rId4">
                  <a:extLst>
                    <a:ext uri="{A12FA001-AC4F-418D-AE19-62706E023703}">
                      <ahyp:hlinkClr xmlns:ahyp="http://schemas.microsoft.com/office/drawing/2018/hyperlinkcolor" val="tx"/>
                    </a:ext>
                  </a:extLst>
                </a:hlinkClick>
              </a:rPr>
              <a:t>SEN courses Moodle page</a:t>
            </a:r>
            <a:r>
              <a:rPr lang="en-GB" sz="4400">
                <a:solidFill>
                  <a:srgbClr val="0088CE"/>
                </a:solidFill>
              </a:rPr>
              <a:t> </a:t>
            </a:r>
            <a:r>
              <a:rPr lang="en-GB" sz="4400">
                <a:solidFill>
                  <a:schemeClr val="tx1"/>
                </a:solidFill>
              </a:rPr>
              <a:t>for full details of upcoming Learning Zone training offers.</a:t>
            </a:r>
          </a:p>
          <a:p>
            <a:pPr marL="0" indent="0">
              <a:lnSpc>
                <a:spcPct val="120000"/>
              </a:lnSpc>
              <a:spcBef>
                <a:spcPts val="1200"/>
              </a:spcBef>
              <a:spcAft>
                <a:spcPts val="600"/>
              </a:spcAft>
              <a:buFont typeface="Arial" panose="020B0604020202020204" pitchFamily="34" charset="0"/>
              <a:buNone/>
            </a:pPr>
            <a:r>
              <a:rPr lang="en-GB" sz="4400"/>
              <a:t>			</a:t>
            </a:r>
          </a:p>
          <a:p>
            <a:pPr marL="0" indent="0">
              <a:lnSpc>
                <a:spcPct val="120000"/>
              </a:lnSpc>
              <a:spcBef>
                <a:spcPts val="1200"/>
              </a:spcBef>
              <a:spcAft>
                <a:spcPts val="600"/>
              </a:spcAft>
              <a:buFont typeface="Arial" panose="020B0604020202020204" pitchFamily="34" charset="0"/>
              <a:buNone/>
            </a:pPr>
            <a:endParaRPr lang="en-GB" sz="4400" b="1"/>
          </a:p>
          <a:p>
            <a:pPr marL="0" indent="0">
              <a:lnSpc>
                <a:spcPct val="100000"/>
              </a:lnSpc>
              <a:spcBef>
                <a:spcPts val="0"/>
              </a:spcBef>
              <a:buFont typeface="Arial" panose="020B0604020202020204" pitchFamily="34" charset="0"/>
              <a:buNone/>
            </a:pPr>
            <a:endParaRPr lang="en-GB" sz="4400" b="1"/>
          </a:p>
          <a:p>
            <a:pPr marL="0" indent="0">
              <a:lnSpc>
                <a:spcPct val="100000"/>
              </a:lnSpc>
              <a:spcBef>
                <a:spcPts val="0"/>
              </a:spcBef>
              <a:buFont typeface="Arial" panose="020B0604020202020204" pitchFamily="34" charset="0"/>
              <a:buNone/>
            </a:pPr>
            <a:endParaRPr lang="en-GB" sz="2400" b="1">
              <a:solidFill>
                <a:schemeClr val="tx1"/>
              </a:solidFill>
            </a:endParaRPr>
          </a:p>
          <a:p>
            <a:pPr marL="0" indent="0">
              <a:lnSpc>
                <a:spcPct val="100000"/>
              </a:lnSpc>
              <a:spcBef>
                <a:spcPts val="0"/>
              </a:spcBef>
              <a:buFont typeface="Arial" panose="020B0604020202020204" pitchFamily="34" charset="0"/>
              <a:buNone/>
            </a:pPr>
            <a:r>
              <a:rPr lang="en-GB" sz="4400" b="1">
                <a:solidFill>
                  <a:schemeClr val="tx1"/>
                </a:solidFill>
              </a:rPr>
              <a:t>Questions?</a:t>
            </a:r>
          </a:p>
          <a:p>
            <a:pPr marL="0" indent="0">
              <a:lnSpc>
                <a:spcPct val="100000"/>
              </a:lnSpc>
              <a:spcBef>
                <a:spcPts val="0"/>
              </a:spcBef>
              <a:buFont typeface="Arial" panose="020B0604020202020204" pitchFamily="34" charset="0"/>
              <a:buNone/>
            </a:pPr>
            <a:br>
              <a:rPr lang="en-GB" sz="4400" b="1">
                <a:solidFill>
                  <a:schemeClr val="tx1"/>
                </a:solidFill>
              </a:rPr>
            </a:br>
            <a:r>
              <a:rPr lang="en-GB" sz="4000">
                <a:solidFill>
                  <a:schemeClr val="tx1"/>
                </a:solidFill>
              </a:rPr>
              <a:t>General SEN training queries: </a:t>
            </a:r>
            <a:r>
              <a:rPr lang="en-GB" sz="4000" b="1">
                <a:hlinkClick r:id="rId5"/>
              </a:rPr>
              <a:t>htlcdev@hants.gov.uk</a:t>
            </a:r>
            <a:endParaRPr lang="en-GB" sz="4000" b="1"/>
          </a:p>
          <a:p>
            <a:pPr marL="0" indent="0">
              <a:lnSpc>
                <a:spcPct val="100000"/>
              </a:lnSpc>
              <a:spcBef>
                <a:spcPts val="0"/>
              </a:spcBef>
              <a:buFont typeface="Arial" panose="020B0604020202020204" pitchFamily="34" charset="0"/>
              <a:buNone/>
            </a:pPr>
            <a:r>
              <a:rPr lang="en-GB" sz="4000">
                <a:solidFill>
                  <a:schemeClr val="tx1"/>
                </a:solidFill>
              </a:rPr>
              <a:t>Booking queries:</a:t>
            </a:r>
            <a:r>
              <a:rPr lang="en-GB" sz="4000" b="1">
                <a:solidFill>
                  <a:schemeClr val="tx1"/>
                </a:solidFill>
              </a:rPr>
              <a:t> </a:t>
            </a:r>
            <a:r>
              <a:rPr lang="en-GB" sz="4000" b="1">
                <a:hlinkClick r:id="rId6"/>
              </a:rPr>
              <a:t>htlc.courses@hants.gov.uk</a:t>
            </a:r>
            <a:endParaRPr lang="en-GB" sz="4000" b="1"/>
          </a:p>
          <a:p>
            <a:pPr marL="0" indent="0">
              <a:lnSpc>
                <a:spcPct val="120000"/>
              </a:lnSpc>
              <a:spcBef>
                <a:spcPts val="1200"/>
              </a:spcBef>
              <a:spcAft>
                <a:spcPts val="600"/>
              </a:spcAft>
              <a:buFont typeface="Arial" panose="020B0604020202020204" pitchFamily="34" charset="0"/>
              <a:buNone/>
            </a:pPr>
            <a:endParaRPr lang="en-GB" sz="4400" b="1"/>
          </a:p>
          <a:p>
            <a:endParaRPr lang="en-GB" sz="4400"/>
          </a:p>
        </p:txBody>
      </p:sp>
      <p:pic>
        <p:nvPicPr>
          <p:cNvPr id="10" name="Picture 9" descr="A qr code with dots&#10;&#10;AI-generated content may be incorrect.">
            <a:extLst>
              <a:ext uri="{FF2B5EF4-FFF2-40B4-BE49-F238E27FC236}">
                <a16:creationId xmlns:a16="http://schemas.microsoft.com/office/drawing/2014/main" id="{F19ECB2D-A910-CA28-4B09-E5B8FA8E1FD4}"/>
              </a:ext>
            </a:extLst>
          </p:cNvPr>
          <p:cNvPicPr>
            <a:picLocks noChangeAspect="1"/>
          </p:cNvPicPr>
          <p:nvPr/>
        </p:nvPicPr>
        <p:blipFill>
          <a:blip r:embed="rId7">
            <a:extLst>
              <a:ext uri="{28A0092B-C50C-407E-A947-70E740481C1C}">
                <a14:useLocalDpi xmlns:a14="http://schemas.microsoft.com/office/drawing/2010/main" val="0"/>
              </a:ext>
            </a:extLst>
          </a:blip>
          <a:srcRect l="6470" t="6441" r="5991" b="7368"/>
          <a:stretch>
            <a:fillRect/>
          </a:stretch>
        </p:blipFill>
        <p:spPr>
          <a:xfrm>
            <a:off x="1676290" y="6447959"/>
            <a:ext cx="4169617" cy="4105470"/>
          </a:xfrm>
          <a:prstGeom prst="rect">
            <a:avLst/>
          </a:prstGeom>
        </p:spPr>
      </p:pic>
      <p:sp>
        <p:nvSpPr>
          <p:cNvPr id="4" name="TextBox 3">
            <a:extLst>
              <a:ext uri="{FF2B5EF4-FFF2-40B4-BE49-F238E27FC236}">
                <a16:creationId xmlns:a16="http://schemas.microsoft.com/office/drawing/2014/main" id="{95E1EEE5-0C9C-A3AB-E06A-AEBB05DD2E6B}"/>
              </a:ext>
            </a:extLst>
          </p:cNvPr>
          <p:cNvSpPr txBox="1"/>
          <p:nvPr/>
        </p:nvSpPr>
        <p:spPr>
          <a:xfrm>
            <a:off x="6295420" y="6858000"/>
            <a:ext cx="6635518" cy="1642694"/>
          </a:xfrm>
          <a:prstGeom prst="rect">
            <a:avLst/>
          </a:prstGeom>
          <a:noFill/>
        </p:spPr>
        <p:txBody>
          <a:bodyPr wrap="square">
            <a:spAutoFit/>
          </a:bodyPr>
          <a:lstStyle/>
          <a:p>
            <a:pPr marL="0" indent="0">
              <a:lnSpc>
                <a:spcPct val="120000"/>
              </a:lnSpc>
              <a:spcBef>
                <a:spcPts val="1200"/>
              </a:spcBef>
              <a:spcAft>
                <a:spcPts val="600"/>
              </a:spcAft>
              <a:buFont typeface="Arial" panose="020B0604020202020204" pitchFamily="34" charset="0"/>
              <a:buNone/>
            </a:pPr>
            <a:r>
              <a:rPr lang="en-GB" sz="4400">
                <a:solidFill>
                  <a:schemeClr val="tx1"/>
                </a:solidFill>
                <a:latin typeface="Arial" panose="020B0604020202020204" pitchFamily="34" charset="0"/>
                <a:cs typeface="Arial" panose="020B0604020202020204" pitchFamily="34" charset="0"/>
              </a:rPr>
              <a:t>Scan the QR code to access the page instantly</a:t>
            </a:r>
          </a:p>
        </p:txBody>
      </p:sp>
      <p:pic>
        <p:nvPicPr>
          <p:cNvPr id="3" name="SEN">
            <a:hlinkClick r:id="" action="ppaction://media"/>
            <a:extLst>
              <a:ext uri="{FF2B5EF4-FFF2-40B4-BE49-F238E27FC236}">
                <a16:creationId xmlns:a16="http://schemas.microsoft.com/office/drawing/2014/main" id="{2A6B3D82-FF5F-5E37-8D4D-B71D372E42EF}"/>
              </a:ext>
            </a:extLst>
          </p:cNvPr>
          <p:cNvPicPr>
            <a:picLocks noChangeAspect="1"/>
          </p:cNvPicPr>
          <p:nvPr>
            <a:videoFile r:link="rId2"/>
            <p:extLst>
              <p:ext uri="{DAA4B4D4-6D71-4841-9C94-3DE7FCFB9230}">
                <p14:media xmlns:p14="http://schemas.microsoft.com/office/powerpoint/2010/main" r:embed="rId1"/>
              </p:ext>
            </p:extLst>
          </p:nvPr>
        </p:nvPicPr>
        <p:blipFill>
          <a:blip r:embed="rId8"/>
          <a:srcRect b="32592"/>
          <a:stretch>
            <a:fillRect/>
          </a:stretch>
        </p:blipFill>
        <p:spPr>
          <a:xfrm>
            <a:off x="13860000" y="2808000"/>
            <a:ext cx="9817200" cy="9791894"/>
          </a:xfrm>
          <a:prstGeom prst="rect">
            <a:avLst/>
          </a:prstGeom>
        </p:spPr>
      </p:pic>
    </p:spTree>
    <p:extLst>
      <p:ext uri="{BB962C8B-B14F-4D97-AF65-F5344CB8AC3E}">
        <p14:creationId xmlns:p14="http://schemas.microsoft.com/office/powerpoint/2010/main" val="2139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3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a:solidFill>
                  <a:srgbClr val="0088CE"/>
                </a:solidFill>
              </a:rPr>
              <a:t>Your feedback matters</a:t>
            </a:r>
          </a:p>
        </p:txBody>
      </p:sp>
      <p:sp>
        <p:nvSpPr>
          <p:cNvPr id="4" name="Subtitle 6">
            <a:extLst>
              <a:ext uri="{FF2B5EF4-FFF2-40B4-BE49-F238E27FC236}">
                <a16:creationId xmlns:a16="http://schemas.microsoft.com/office/drawing/2014/main" id="{13E07C89-8328-497F-F29D-B72903FE8966}"/>
              </a:ext>
            </a:extLst>
          </p:cNvPr>
          <p:cNvSpPr txBox="1">
            <a:spLocks/>
          </p:cNvSpPr>
          <p:nvPr/>
        </p:nvSpPr>
        <p:spPr>
          <a:xfrm>
            <a:off x="11624064" y="4349252"/>
            <a:ext cx="10674635" cy="7103616"/>
          </a:xfrm>
        </p:spPr>
        <p:txBody>
          <a:bodyPr>
            <a:normAutofit fontScale="92500"/>
          </a:bodyPr>
          <a:lstStyle>
            <a:lvl1pPr marL="457177" indent="-457177" algn="l" defTabSz="1828709" rtl="0" eaLnBrk="1" latinLnBrk="0" hangingPunct="1">
              <a:lnSpc>
                <a:spcPct val="90000"/>
              </a:lnSpc>
              <a:spcBef>
                <a:spcPts val="2000"/>
              </a:spcBef>
              <a:buFont typeface="Arial" panose="020B0604020202020204" pitchFamily="34" charset="0"/>
              <a:buChar char="•"/>
              <a:defRPr sz="5600" kern="1200">
                <a:solidFill>
                  <a:srgbClr val="08314C"/>
                </a:solidFill>
                <a:latin typeface="Arial" panose="020B0604020202020204" pitchFamily="34" charset="0"/>
                <a:ea typeface="+mn-ea"/>
                <a:cs typeface="Arial" panose="020B0604020202020204" pitchFamily="34" charset="0"/>
              </a:defRPr>
            </a:lvl1pPr>
            <a:lvl2pPr marL="1371531" indent="-457177" algn="l" defTabSz="1828709"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886" indent="-457177" algn="l" defTabSz="1828709"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200240"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594" indent="-457177" algn="l" defTabSz="1828709"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949"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Font typeface="Arial" panose="020B0604020202020204" pitchFamily="34" charset="0"/>
              <a:buNone/>
            </a:pPr>
            <a:r>
              <a:rPr lang="en-GB" sz="4800">
                <a:solidFill>
                  <a:schemeClr val="tx1"/>
                </a:solidFill>
              </a:rPr>
              <a:t>Please scan the QR code to complete our online training evaluation form </a:t>
            </a:r>
          </a:p>
          <a:p>
            <a:pPr marL="0" indent="0">
              <a:buFont typeface="Arial" panose="020B0604020202020204" pitchFamily="34" charset="0"/>
              <a:buNone/>
            </a:pPr>
            <a:endParaRPr lang="en-GB" sz="4800">
              <a:solidFill>
                <a:schemeClr val="tx1"/>
              </a:solidFill>
            </a:endParaRPr>
          </a:p>
          <a:p>
            <a:pPr marL="0" indent="0">
              <a:buFont typeface="Arial" panose="020B0604020202020204" pitchFamily="34" charset="0"/>
              <a:buNone/>
            </a:pPr>
            <a:r>
              <a:rPr lang="en-GB" sz="4800">
                <a:solidFill>
                  <a:schemeClr val="tx1"/>
                </a:solidFill>
              </a:rPr>
              <a:t>Or access the form using the URL below: </a:t>
            </a:r>
          </a:p>
          <a:p>
            <a:pPr marL="0" indent="0">
              <a:buFont typeface="Arial" panose="020B0604020202020204" pitchFamily="34" charset="0"/>
              <a:buNone/>
            </a:pPr>
            <a:r>
              <a:rPr lang="en-GB" sz="4800" u="sng">
                <a:solidFill>
                  <a:srgbClr val="0563C1"/>
                </a:solidFill>
                <a:ea typeface="Calibri" panose="020F0502020204030204" pitchFamily="34" charset="0"/>
                <a:hlinkClick r:id="rId2"/>
              </a:rPr>
              <a:t>https://forms.office.com/r/QE21XtDJ2r</a:t>
            </a:r>
            <a:endParaRPr lang="en-GB" sz="4800">
              <a:ea typeface="Calibri" panose="020F0502020204030204" pitchFamily="34" charset="0"/>
            </a:endParaRPr>
          </a:p>
          <a:p>
            <a:pPr marL="0" indent="0">
              <a:buFont typeface="Arial" panose="020B0604020202020204" pitchFamily="34" charset="0"/>
              <a:buNone/>
            </a:pPr>
            <a:endParaRPr lang="en-GB" sz="4800" b="1"/>
          </a:p>
          <a:p>
            <a:pPr marL="0" indent="0">
              <a:buFont typeface="Arial" panose="020B0604020202020204" pitchFamily="34" charset="0"/>
              <a:buNone/>
            </a:pPr>
            <a:endParaRPr lang="en-GB" sz="4800" b="1"/>
          </a:p>
          <a:p>
            <a:pPr marL="0" indent="0">
              <a:buFont typeface="Arial" panose="020B0604020202020204" pitchFamily="34" charset="0"/>
              <a:buNone/>
            </a:pPr>
            <a:r>
              <a:rPr lang="en-GB" sz="9500" b="1">
                <a:solidFill>
                  <a:schemeClr val="tx1"/>
                </a:solidFill>
              </a:rPr>
              <a:t>Thank you!</a:t>
            </a:r>
          </a:p>
          <a:p>
            <a:endParaRPr lang="en-GB" sz="1800"/>
          </a:p>
        </p:txBody>
      </p:sp>
      <p:pic>
        <p:nvPicPr>
          <p:cNvPr id="5" name="Picture 4" descr="Qr code&#10;&#10;Description automatically generated">
            <a:extLst>
              <a:ext uri="{FF2B5EF4-FFF2-40B4-BE49-F238E27FC236}">
                <a16:creationId xmlns:a16="http://schemas.microsoft.com/office/drawing/2014/main" id="{294CE0B3-ED4A-0026-E46E-F5CA57AC8B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1" y="3178176"/>
            <a:ext cx="8950959" cy="8950959"/>
          </a:xfrm>
          <a:prstGeom prst="rect">
            <a:avLst/>
          </a:prstGeom>
          <a:noFill/>
        </p:spPr>
      </p:pic>
    </p:spTree>
    <p:extLst>
      <p:ext uri="{BB962C8B-B14F-4D97-AF65-F5344CB8AC3E}">
        <p14:creationId xmlns:p14="http://schemas.microsoft.com/office/powerpoint/2010/main" val="6950110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358799b-757b-4cf3-84a9-4985256bc027">
      <Terms xmlns="http://schemas.microsoft.com/office/infopath/2007/PartnerControls"/>
    </lcf76f155ced4ddcb4097134ff3c332f>
    <TaxCatchAll xmlns="c5dbf80e-f509-45f6-9fe5-406e3eefabbb" xsi:nil="true"/>
    <_dlc_DocId xmlns="4d4d7803-6ba1-487e-919f-9fff55e42e7c">CESCDOCID-621931877-1241</_dlc_DocId>
    <_dlc_DocIdUrl xmlns="4d4d7803-6ba1-487e-919f-9fff55e42e7c">
      <Url>https://hants.sharepoint.com/sites/CESC/_layouts/15/DocIdRedir.aspx?ID=CESCDOCID-621931877-1241</Url>
      <Description>CESCDOCID-621931877-1241</Description>
    </_dlc_DocIdUrl>
    <SharedWithUsers xmlns="4d4d7803-6ba1-487e-919f-9fff55e42e7c">
      <UserInfo>
        <DisplayName>Smith, Fran</DisplayName>
        <AccountId>9087</AccountId>
        <AccountType/>
      </UserInfo>
      <UserInfo>
        <DisplayName>Cooper, Nicky</DisplayName>
        <AccountId>2785</AccountId>
        <AccountType/>
      </UserInfo>
    </SharedWithUsers>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AFBB0EBC339B4E45A8DC17D7349DD62D" ma:contentTypeVersion="15" ma:contentTypeDescription="Create a new document." ma:contentTypeScope="" ma:versionID="1742f9c5acdf3d972668a4749d99951d">
  <xsd:schema xmlns:xsd="http://www.w3.org/2001/XMLSchema" xmlns:xs="http://www.w3.org/2001/XMLSchema" xmlns:p="http://schemas.microsoft.com/office/2006/metadata/properties" xmlns:ns2="4d4d7803-6ba1-487e-919f-9fff55e42e7c" xmlns:ns3="f358799b-757b-4cf3-84a9-4985256bc027" xmlns:ns4="c5dbf80e-f509-45f6-9fe5-406e3eefabbb" targetNamespace="http://schemas.microsoft.com/office/2006/metadata/properties" ma:root="true" ma:fieldsID="85e5d933985ecdf809f9cea3b59d9d0c" ns2:_="" ns3:_="" ns4:_="">
    <xsd:import namespace="4d4d7803-6ba1-487e-919f-9fff55e42e7c"/>
    <xsd:import namespace="f358799b-757b-4cf3-84a9-4985256bc027"/>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lcf76f155ced4ddcb4097134ff3c332f" minOccurs="0"/>
                <xsd:element ref="ns4:TaxCatchAll" minOccurs="0"/>
                <xsd:element ref="ns3:MediaServiceObjectDetectorVersions"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4d7803-6ba1-487e-919f-9fff55e42e7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58799b-757b-4cf3-84a9-4985256bc0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f89ec84-2cb4-4509-912a-78db2a4cace3}" ma:internalName="TaxCatchAll" ma:showField="CatchAllData" ma:web="4d4d7803-6ba1-487e-919f-9fff55e42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154B67-28CD-4416-A8CA-1B6E1B0FC999}">
  <ds:schemaRefs>
    <ds:schemaRef ds:uri="4d4d7803-6ba1-487e-919f-9fff55e42e7c"/>
    <ds:schemaRef ds:uri="c5dbf80e-f509-45f6-9fe5-406e3eefabbb"/>
    <ds:schemaRef ds:uri="f358799b-757b-4cf3-84a9-4985256bc027"/>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B472F75-F4F4-44B0-8E05-4C84193C3F6E}">
  <ds:schemaRefs>
    <ds:schemaRef ds:uri="http://schemas.microsoft.com/sharepoint/events"/>
  </ds:schemaRefs>
</ds:datastoreItem>
</file>

<file path=customXml/itemProps3.xml><?xml version="1.0" encoding="utf-8"?>
<ds:datastoreItem xmlns:ds="http://schemas.openxmlformats.org/officeDocument/2006/customXml" ds:itemID="{EAC118E8-5797-4132-9939-863C75255866}">
  <ds:schemaRefs>
    <ds:schemaRef ds:uri="http://schemas.microsoft.com/sharepoint/v3/contenttype/forms"/>
  </ds:schemaRefs>
</ds:datastoreItem>
</file>

<file path=customXml/itemProps4.xml><?xml version="1.0" encoding="utf-8"?>
<ds:datastoreItem xmlns:ds="http://schemas.openxmlformats.org/officeDocument/2006/customXml" ds:itemID="{0561A218-02F3-4B0D-9E73-0979F31B6333}">
  <ds:schemaRefs>
    <ds:schemaRef ds:uri="4d4d7803-6ba1-487e-919f-9fff55e42e7c"/>
    <ds:schemaRef ds:uri="c5dbf80e-f509-45f6-9fe5-406e3eefabbb"/>
    <ds:schemaRef ds:uri="f358799b-757b-4cf3-84a9-4985256bc0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4</TotalTime>
  <Words>329</Words>
  <Application>Microsoft Office PowerPoint</Application>
  <PresentationFormat>Custom</PresentationFormat>
  <Paragraphs>50</Paragraphs>
  <Slides>7</Slides>
  <Notes>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2013 - 2022 Theme</vt:lpstr>
      <vt:lpstr>PowerPoint Presentation</vt:lpstr>
      <vt:lpstr>Welcome and Agenda</vt:lpstr>
      <vt:lpstr>Hampshire News </vt:lpstr>
      <vt:lpstr>Mapping the Landscape</vt:lpstr>
      <vt:lpstr>Upcoming for 2026/2027</vt:lpstr>
      <vt:lpstr>Coming up in SEN training</vt:lpstr>
      <vt:lpstr>Your feedback matters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Holland, Nicholas</dc:creator>
  <cp:lastModifiedBy>Erhahiemen, Ebi</cp:lastModifiedBy>
  <cp:revision>3</cp:revision>
  <dcterms:created xsi:type="dcterms:W3CDTF">2023-04-27T13:13:25Z</dcterms:created>
  <dcterms:modified xsi:type="dcterms:W3CDTF">2026-07-09T08:08:24Z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0x010100AFBB0EBC339B4E45A8DC17D7349DD62D</vt:lpwstr>
  </property>
  <property fmtid="{D5CDD505-2E9C-101B-9397-08002B2CF9AE}" pid="3" name="_dlc_DocIdItemGuid">
    <vt:lpwstr>86fd668a-e389-428e-8d31-93a4b334825c</vt:lpwstr>
  </property>
  <property fmtid="{D5CDD505-2E9C-101B-9397-08002B2CF9AE}" pid="4" name="MediaServiceImageTags">
    <vt:lpwstr/>
  </property>
</Properties>
</file>