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6"/>
    <p:restoredTop sz="96327"/>
  </p:normalViewPr>
  <p:slideViewPr>
    <p:cSldViewPr snapToGrid="0">
      <p:cViewPr varScale="1">
        <p:scale>
          <a:sx n="128" d="100"/>
          <a:sy n="128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D4C6-CA8E-F714-CCAC-A6211ECBC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60D01-2120-40CB-2086-669505B6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41A7-A2DD-44F2-7498-D708D4A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68CA8-6724-D235-DE73-FDF594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E4832-5C7D-4430-4F44-8A7AEF6B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F9BF-6D4B-A759-4543-BB775A56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1B03A-6157-D6AB-E851-CB1DC1FD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EDC9-61A6-42E3-5DE7-68A4E268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1E00-BF8E-795F-8D54-AFEEE608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F8CD-83AB-189D-7F27-F2DB356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91B77-088B-2F42-FA3D-B93BC66D3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6CA0A-FD00-C883-91C2-88B67B42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63D3-151E-3D9B-9474-274A1EA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C930-75D6-C988-A3A5-CF29252F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1C9C-E27B-B4EA-784B-43F7D2F1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39CB-7E35-A1BF-EFAF-02789E86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F712-6939-847D-F486-2F66E972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E6A20-B697-9935-19BE-12BB1042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B94C-F83A-24C8-955D-23590AA7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C561-A329-86CB-447D-AE122266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DFF7-2719-0425-58D2-733F0E50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563BA-11E1-88DF-844E-0AE409DB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40CB-4C5C-25FB-BECE-4834CCF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4F2A-646A-D87D-F8C1-6762FAC4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252A-7CA0-6D13-21F7-032A5F74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C200-D7A1-8DC5-5C97-9F16E1F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E4E3-64B9-4EE2-9335-9814E2212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9D878-817E-E542-EB00-650C9097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EE2AD-BD83-1F83-D767-DD0159A6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2046-759A-6379-2539-0F36DCB2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BBF0-7C1D-89C5-8442-7BF7DA98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0138-72F1-B97D-258E-C2273377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50A5-65C6-3254-B853-33807EF6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B6E1E-85F7-1887-C3A3-D1C36CF9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1CCAB-5B82-B58F-366E-32D3BCF8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9E5DE-4FDB-3311-F0D2-64541C5D6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336B6-97C3-747E-E5B5-4A16625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C77A9-0F7E-D733-F1D4-53BE3EB3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7A7F-DD31-6B2F-DFED-D4075F19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7A20-9A88-7C21-E1E9-315D78DB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C410E-05F3-265C-2F73-7E722840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DDB3D-39DF-0C42-949F-613BF36E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570D2-B45E-6B15-930E-4868F638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F8712-DBFA-3523-E896-39E04CAE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21106-0547-D8A1-F0C5-096C129F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7F21-827F-52F0-24E1-73288985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7E88-AA00-9DB4-50C4-9D6DADC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389D-2DC9-2B74-15C4-9078D17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42E64-94E4-876C-AB55-FC776C2F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DC74D-EC07-8795-EB48-DD339016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2465-6345-EFAA-DFBC-421E5BEB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6641-7BE9-30A5-7075-9704B51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93E-785C-0842-C276-419DC5EE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60A8E-A229-5CEC-A146-EC85BCF8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F58CE-1927-83BB-664A-5EF07B9C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DF45A-E509-8997-F2EE-62AF2904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7A272-FF13-F587-E363-459B3BEA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4B07-AAE0-BE6D-1C4D-91B3996F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36EF5-1251-B644-F207-FBDF1598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69FB9-73CE-D30B-EED2-C26A9AF7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BC6C-EE86-1452-B48E-07CD8C74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F07C-6D5B-6544-A916-30F9C2A7F99B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D470-0695-F669-909A-F3B8C0352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2505-C320-73CB-3D25-A8C3FB49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yellow toolbox with tools&#10;&#10;Description automatically generated with low confidence">
            <a:extLst>
              <a:ext uri="{FF2B5EF4-FFF2-40B4-BE49-F238E27FC236}">
                <a16:creationId xmlns:a16="http://schemas.microsoft.com/office/drawing/2014/main" id="{A384003E-1965-18C8-6D20-722A0270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pointing at a chart&#10;&#10;Description automatically generated with low confidence">
            <a:extLst>
              <a:ext uri="{FF2B5EF4-FFF2-40B4-BE49-F238E27FC236}">
                <a16:creationId xmlns:a16="http://schemas.microsoft.com/office/drawing/2014/main" id="{BE67E6BC-1157-9A58-4F33-9A9EF1309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 with low confidence">
            <a:extLst>
              <a:ext uri="{FF2B5EF4-FFF2-40B4-BE49-F238E27FC236}">
                <a16:creationId xmlns:a16="http://schemas.microsoft.com/office/drawing/2014/main" id="{F2C0707C-CA95-438A-D5D3-0DDD57F7D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7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0A2086B-16D4-07CB-BA6B-AE5AEC4E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holding a sign&#10;&#10;Description automatically generated with low confidence">
            <a:extLst>
              <a:ext uri="{FF2B5EF4-FFF2-40B4-BE49-F238E27FC236}">
                <a16:creationId xmlns:a16="http://schemas.microsoft.com/office/drawing/2014/main" id="{01D22903-A784-D837-FCF0-D49E4A1D1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AA808CD-500D-7DB1-8B2E-27D70D3E0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2264CFD-E710-6C19-0047-236E5A0E2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66219" y="4454609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2D1DDB2-F58F-97AC-4257-50991C01E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3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line, diagram, number&#10;&#10;Description automatically generated">
            <a:extLst>
              <a:ext uri="{FF2B5EF4-FFF2-40B4-BE49-F238E27FC236}">
                <a16:creationId xmlns:a16="http://schemas.microsoft.com/office/drawing/2014/main" id="{ADC289C8-128B-C197-BD3D-3007CBFA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clothing, human face, screenshot&#10;&#10;Description automatically generated">
            <a:extLst>
              <a:ext uri="{FF2B5EF4-FFF2-40B4-BE49-F238E27FC236}">
                <a16:creationId xmlns:a16="http://schemas.microsoft.com/office/drawing/2014/main" id="{E5BE6DEE-0D53-2847-D6A3-B48CD9E61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8A688C78-5DDE-422E-C51E-743E3C30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032DE37-F5CA-AA32-522A-7AB5F8576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3459908" y="0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hands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DE375672-F086-94F8-2E0F-4EBC69810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text, cartoon, screenshot&#10;&#10;Description automatically generated">
            <a:extLst>
              <a:ext uri="{FF2B5EF4-FFF2-40B4-BE49-F238E27FC236}">
                <a16:creationId xmlns:a16="http://schemas.microsoft.com/office/drawing/2014/main" id="{71D84636-CFE6-050A-527B-0762535D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swan swimming in water&#10;&#10;Description automatically generated with low confidence">
            <a:extLst>
              <a:ext uri="{FF2B5EF4-FFF2-40B4-BE49-F238E27FC236}">
                <a16:creationId xmlns:a16="http://schemas.microsoft.com/office/drawing/2014/main" id="{D9642051-A3E0-6FD0-BF9B-456AEE048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design, screenshot&#10;&#10;Description automatically generated">
            <a:extLst>
              <a:ext uri="{FF2B5EF4-FFF2-40B4-BE49-F238E27FC236}">
                <a16:creationId xmlns:a16="http://schemas.microsoft.com/office/drawing/2014/main" id="{B2B3FA86-209A-6EB2-14BD-407ABCEF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291F4CA-E516-4C1F-436E-B7E1F17AC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F7B467A-6197-8C10-71B8-D066C400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E5ED7FF-68C9-43C7-AAE1-49E8C9153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3465517" y="2221903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160769F-5AF0-6034-3DC1-47F17D41B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95E1034B-1160-0455-BA8A-75C5B1415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B67761C5-FD68-225B-CB9D-6EFDEFD9E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15EA56-D889-D4EF-D457-75115122E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3409419" y="4477048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zebra with its mouth open&#10;&#10;Description automatically generated">
            <a:extLst>
              <a:ext uri="{FF2B5EF4-FFF2-40B4-BE49-F238E27FC236}">
                <a16:creationId xmlns:a16="http://schemas.microsoft.com/office/drawing/2014/main" id="{4CA8A0DC-9705-EC62-318C-C3246E90D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light bulb, screenshot, incandescent light bulb, lamp&#10;&#10;Description automatically generated">
            <a:extLst>
              <a:ext uri="{FF2B5EF4-FFF2-40B4-BE49-F238E27FC236}">
                <a16:creationId xmlns:a16="http://schemas.microsoft.com/office/drawing/2014/main" id="{8A8879FC-DF7E-EEE2-1FF8-51965EBEC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A25BACB3-565B-13F1-6D5F-C9AECB01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F672A3D-383A-E7BC-C451-1809BC68A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191888" y="0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3555C8F7-C22C-A1AC-D79D-C719BB3F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F0313627-93A2-EE98-7079-CD0ED6D5A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73FF3161-BBB3-3680-6B18-A350BB146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2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holding a sign&#10;&#10;Description automatically generated with low confidence">
            <a:extLst>
              <a:ext uri="{FF2B5EF4-FFF2-40B4-BE49-F238E27FC236}">
                <a16:creationId xmlns:a16="http://schemas.microsoft.com/office/drawing/2014/main" id="{B478D102-839C-B358-CE92-DD056251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B1B4F1EB-9DA4-EEF0-8F3D-0A627AA7C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A33EBDD-166D-9B61-4970-D5F149D39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152619" y="2269066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400B9587-E89F-26CF-00E8-E68B5894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7C195864-3A32-D7AF-1575-68C446AED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DE04F14-2FFE-19CC-3A85-AE1C6EF69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0136B08-49CA-6B9E-8DC6-A4EC5AF9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EAD99AE-9FD2-D0A5-3D89-5DD799D6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169449" y="4536851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lipart, graphic design, screenshot, graphics&#10;&#10;Description automatically generated">
            <a:extLst>
              <a:ext uri="{FF2B5EF4-FFF2-40B4-BE49-F238E27FC236}">
                <a16:creationId xmlns:a16="http://schemas.microsoft.com/office/drawing/2014/main" id="{35E579C7-4D6D-D72A-E426-69E46161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3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post-it note, construction paper, pink, colorfulness&#10;&#10;Description automatically generated">
            <a:extLst>
              <a:ext uri="{FF2B5EF4-FFF2-40B4-BE49-F238E27FC236}">
                <a16:creationId xmlns:a16="http://schemas.microsoft.com/office/drawing/2014/main" id="{60658662-4DA5-671D-63D1-48F7FCC6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3DFCFF21-C311-3F38-BC7B-6A7191B73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4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rectangle, line&#10;&#10;Description automatically generated">
            <a:extLst>
              <a:ext uri="{FF2B5EF4-FFF2-40B4-BE49-F238E27FC236}">
                <a16:creationId xmlns:a16="http://schemas.microsoft.com/office/drawing/2014/main" id="{5399C579-4363-CBC2-8521-E7D92EBB3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808409A4-C647-CD10-FF2E-0DCD1697D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28A5A42-1322-CDFD-78FA-55181C2FD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8923868" y="0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hild's face&#10;&#10;Description automatically generated with medium confidence">
            <a:extLst>
              <a:ext uri="{FF2B5EF4-FFF2-40B4-BE49-F238E27FC236}">
                <a16:creationId xmlns:a16="http://schemas.microsoft.com/office/drawing/2014/main" id="{3B579F74-76A6-260F-47E0-7DC9D791C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0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DECFAEB3-056E-6D87-80E7-A2268F34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0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FD6932F-DCA9-50BE-BD9E-0C8BBFCD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7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342C3E7A-190C-4C59-3F08-C9B685BAE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4DC434A-57A6-135D-1961-8D57BC131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8862160" y="2294830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diagram, plan, line&#10;&#10;Description automatically generated">
            <a:extLst>
              <a:ext uri="{FF2B5EF4-FFF2-40B4-BE49-F238E27FC236}">
                <a16:creationId xmlns:a16="http://schemas.microsoft.com/office/drawing/2014/main" id="{4382B56C-342C-4074-AED4-EF45342C5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1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holding a stick&#10;&#10;Description automatically generated with low confidence">
            <a:extLst>
              <a:ext uri="{FF2B5EF4-FFF2-40B4-BE49-F238E27FC236}">
                <a16:creationId xmlns:a16="http://schemas.microsoft.com/office/drawing/2014/main" id="{35CC21F7-DACB-8BBA-E703-74C2C0B0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7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AC7E1606-D4B5-EFBD-5432-C1DF1266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465BE5B-DC54-FEDA-886D-31E6721CE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8974357" y="4443390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painting on a easel&#10;&#10;Description automatically generated with low confidence">
            <a:extLst>
              <a:ext uri="{FF2B5EF4-FFF2-40B4-BE49-F238E27FC236}">
                <a16:creationId xmlns:a16="http://schemas.microsoft.com/office/drawing/2014/main" id="{A31B9E5D-7B48-ED66-BA12-AAE1D44D1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1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8A00AC26-6381-103B-B013-B4AF27DA4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4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ireworks&#10;&#10;Description automatically generated">
            <a:extLst>
              <a:ext uri="{FF2B5EF4-FFF2-40B4-BE49-F238E27FC236}">
                <a16:creationId xmlns:a16="http://schemas.microsoft.com/office/drawing/2014/main" id="{E6E178E2-965F-0B73-DA9A-746E4328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9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human face, clothing, screenshot&#10;&#10;Description automatically generated">
            <a:extLst>
              <a:ext uri="{FF2B5EF4-FFF2-40B4-BE49-F238E27FC236}">
                <a16:creationId xmlns:a16="http://schemas.microsoft.com/office/drawing/2014/main" id="{24361100-D306-1C87-EC57-4BA64ACB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9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8C7E04E3-76C2-FC53-00E6-342A3D5A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40CB70E-A4FC-4849-B639-A6886EB36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330C708-99EB-6DF9-7189-4B703DE9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94268" y="67733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oilet paper with a sad face on it&#10;&#10;Description automatically generated with medium confidence">
            <a:extLst>
              <a:ext uri="{FF2B5EF4-FFF2-40B4-BE49-F238E27FC236}">
                <a16:creationId xmlns:a16="http://schemas.microsoft.com/office/drawing/2014/main" id="{A35C5CD2-AFD1-33B9-461E-DB194E00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ght bulb with a wire&#10;&#10;Description automatically generated with low confidence">
            <a:extLst>
              <a:ext uri="{FF2B5EF4-FFF2-40B4-BE49-F238E27FC236}">
                <a16:creationId xmlns:a16="http://schemas.microsoft.com/office/drawing/2014/main" id="{8F7C24E3-4DB4-F7E1-CF14-0DEC02D87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43588A99-796A-4CF6-561B-664BD3E3A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white circl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05E65FD-ABE9-451C-4FEA-73282B91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722" r="74648" b="65444"/>
          <a:stretch/>
        </p:blipFill>
        <p:spPr>
          <a:xfrm flipH="1">
            <a:off x="666219" y="2328489"/>
            <a:ext cx="2379132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2F presentation" id="{85F47639-BEA9-564F-AE43-5517FF965219}" vid="{E7B38C2B-7508-CF41-B8AA-10695271E0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0</Words>
  <Application>Microsoft Macintosh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Pooky Knightsmith</cp:lastModifiedBy>
  <cp:revision>4</cp:revision>
  <dcterms:created xsi:type="dcterms:W3CDTF">2023-06-29T11:05:57Z</dcterms:created>
  <dcterms:modified xsi:type="dcterms:W3CDTF">2023-06-30T04:12:51Z</dcterms:modified>
</cp:coreProperties>
</file>