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0"/>
  </p:notesMasterIdLst>
  <p:sldIdLst>
    <p:sldId id="271" r:id="rId2"/>
    <p:sldId id="341" r:id="rId3"/>
    <p:sldId id="385" r:id="rId4"/>
    <p:sldId id="383" r:id="rId5"/>
    <p:sldId id="387" r:id="rId6"/>
    <p:sldId id="384" r:id="rId7"/>
    <p:sldId id="388" r:id="rId8"/>
    <p:sldId id="3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B3FCB-B3B2-4A02-9C06-AE7B2E7C21FD}" v="8" dt="2023-07-07T08:52:39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70513" autoAdjust="0"/>
  </p:normalViewPr>
  <p:slideViewPr>
    <p:cSldViewPr snapToGrid="0">
      <p:cViewPr varScale="1">
        <p:scale>
          <a:sx n="54" d="100"/>
          <a:sy n="54" d="100"/>
        </p:scale>
        <p:origin x="12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dridge, Shelly" userId="536e3062-ec06-44b7-8142-e9cb0f4b42a1" providerId="ADAL" clId="{B32B3FCB-B3B2-4A02-9C06-AE7B2E7C21FD}"/>
    <pc:docChg chg="delSld modSld">
      <pc:chgData name="Aldridge, Shelly" userId="536e3062-ec06-44b7-8142-e9cb0f4b42a1" providerId="ADAL" clId="{B32B3FCB-B3B2-4A02-9C06-AE7B2E7C21FD}" dt="2023-07-12T08:56:04.432" v="14" actId="6549"/>
      <pc:docMkLst>
        <pc:docMk/>
      </pc:docMkLst>
      <pc:sldChg chg="modNotesTx">
        <pc:chgData name="Aldridge, Shelly" userId="536e3062-ec06-44b7-8142-e9cb0f4b42a1" providerId="ADAL" clId="{B32B3FCB-B3B2-4A02-9C06-AE7B2E7C21FD}" dt="2023-07-05T07:10:19.484" v="0" actId="6549"/>
        <pc:sldMkLst>
          <pc:docMk/>
          <pc:sldMk cId="2503841258" sldId="271"/>
        </pc:sldMkLst>
      </pc:sldChg>
      <pc:sldChg chg="modNotesTx">
        <pc:chgData name="Aldridge, Shelly" userId="536e3062-ec06-44b7-8142-e9cb0f4b42a1" providerId="ADAL" clId="{B32B3FCB-B3B2-4A02-9C06-AE7B2E7C21FD}" dt="2023-07-12T08:55:48.896" v="10" actId="6549"/>
        <pc:sldMkLst>
          <pc:docMk/>
          <pc:sldMk cId="2208657810" sldId="341"/>
        </pc:sldMkLst>
      </pc:sldChg>
      <pc:sldChg chg="del modAnim">
        <pc:chgData name="Aldridge, Shelly" userId="536e3062-ec06-44b7-8142-e9cb0f4b42a1" providerId="ADAL" clId="{B32B3FCB-B3B2-4A02-9C06-AE7B2E7C21FD}" dt="2023-07-07T08:53:14.720" v="9" actId="47"/>
        <pc:sldMkLst>
          <pc:docMk/>
          <pc:sldMk cId="1681207616" sldId="351"/>
        </pc:sldMkLst>
      </pc:sldChg>
      <pc:sldChg chg="modNotesTx">
        <pc:chgData name="Aldridge, Shelly" userId="536e3062-ec06-44b7-8142-e9cb0f4b42a1" providerId="ADAL" clId="{B32B3FCB-B3B2-4A02-9C06-AE7B2E7C21FD}" dt="2023-07-12T08:55:55.075" v="12" actId="6549"/>
        <pc:sldMkLst>
          <pc:docMk/>
          <pc:sldMk cId="968685573" sldId="383"/>
        </pc:sldMkLst>
      </pc:sldChg>
      <pc:sldChg chg="modNotesTx">
        <pc:chgData name="Aldridge, Shelly" userId="536e3062-ec06-44b7-8142-e9cb0f4b42a1" providerId="ADAL" clId="{B32B3FCB-B3B2-4A02-9C06-AE7B2E7C21FD}" dt="2023-07-12T08:55:59.546" v="13" actId="6549"/>
        <pc:sldMkLst>
          <pc:docMk/>
          <pc:sldMk cId="3003546120" sldId="384"/>
        </pc:sldMkLst>
      </pc:sldChg>
      <pc:sldChg chg="modNotesTx">
        <pc:chgData name="Aldridge, Shelly" userId="536e3062-ec06-44b7-8142-e9cb0f4b42a1" providerId="ADAL" clId="{B32B3FCB-B3B2-4A02-9C06-AE7B2E7C21FD}" dt="2023-07-12T08:55:51.387" v="11" actId="6549"/>
        <pc:sldMkLst>
          <pc:docMk/>
          <pc:sldMk cId="1721221695" sldId="385"/>
        </pc:sldMkLst>
      </pc:sldChg>
      <pc:sldChg chg="modNotesTx">
        <pc:chgData name="Aldridge, Shelly" userId="536e3062-ec06-44b7-8142-e9cb0f4b42a1" providerId="ADAL" clId="{B32B3FCB-B3B2-4A02-9C06-AE7B2E7C21FD}" dt="2023-07-12T08:56:04.432" v="14" actId="6549"/>
        <pc:sldMkLst>
          <pc:docMk/>
          <pc:sldMk cId="3552708094" sldId="3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E58F0-5E61-4CA3-AFA0-B199B955BED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86620-6829-4396-94B2-986A9180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6620-6829-4396-94B2-986A918053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1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6620-6829-4396-94B2-986A918053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95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6620-6829-4396-94B2-986A918053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2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6620-6829-4396-94B2-986A918053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8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6620-6829-4396-94B2-986A918053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8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6620-6829-4396-94B2-986A918053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4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6620-6829-4396-94B2-986A918053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74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6620-6829-4396-94B2-986A918053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6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F5C5-8C0A-48EE-9520-53924A7B8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48690-77C4-4497-9806-DC8DE828D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EE37-FBC4-4D04-B3A2-9EADE518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D26FF-2BFE-45D7-8D1F-D2147CD6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5125D-86AC-47EC-889D-BCC4E0B9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79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862E-1824-4752-A2C3-DC125E6C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AE26B-AF06-4058-AD2E-78FF4F1AC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47A0E-BB80-45D0-9A0C-39295A6A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1AF2C-B137-4618-9346-2980E0DA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6F88-9505-47FC-8BA0-B8160CCE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95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02BAA-787F-41DE-9EDC-1B10B772C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7EBC5-3F9B-4DD4-B3C8-075CAC0D9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BD066-C041-4429-98B4-1E6182CE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6D17-DA9B-4BAE-8CA5-076B7A8C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C51B0-56DB-4F0C-BA8E-6D3BB394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78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92DEF-5CB5-491A-A093-203A05E5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3325-C3D4-4795-818A-90D15869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FA77F-2259-4D44-9F69-769445F9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D1075-5AB3-4B59-A228-2FF25029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15DE-FD78-4C19-BFF2-B6E7FDDA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02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768D-B332-4CCC-A8DF-97C0FAA2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BCBBF-660C-4F5E-8B5E-D6A4A4D52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73F8C-3B9E-4880-B1B9-28559555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FE96D-CFA2-4641-8E36-10456C68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C662-E156-4132-BD2A-C5B51D29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2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1CCC-42EA-4F75-9F51-86F0CD41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E76C-639F-4483-B27B-3496A2B34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3F34B-9BC5-4250-ACE7-9B87DAF4F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455A0-92D4-493D-A051-8594CCC4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A5C19-A1D3-4E8F-B241-ED70A71D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AFBE2-6547-47F8-A802-03E0DECB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64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5F69-C9EC-4FBC-BF4A-374D455F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A37AE-7BE0-482B-AAF9-8AEA0697E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320A3-4E26-4694-8A76-73BCA8294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42012-E0AF-4318-BBC9-0A2E5A92B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5473E-E906-4D6B-BBFE-DD57D3D81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C4EE4-51A1-43CB-B5EF-0376089C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A1E381-E530-448C-9CB9-88C2ECDC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22B62-0F15-413F-8D70-92B96205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71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1B9A-0501-450A-9A12-93D2433C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5688E-5C32-437B-9305-657F68C4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4DA6A-E4F9-411D-A6E3-8985FF82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0094A-54B0-4CB5-BE53-6376BA46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1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48AB7-BE1C-4736-BDE4-BAE8F3ED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DC624-007D-4FE4-A896-39DFF72D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31770-0AB0-4C09-A4D9-E587D0EF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93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D5A8-BF4B-4A61-9267-18526309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726D-CC89-4377-94B7-77E3A69F5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C0A04-9717-49E5-84DC-36065650F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3885C-ADF6-4CC3-9861-B5240FA6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676F4-4C20-47F3-903C-A5D8A526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E40FB-9970-4B3F-9551-667C8F1D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84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8CD-1F2B-45C2-8CAB-76FBF2B6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F21360-4715-4F5A-A423-2C65EE24E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B6C99-5070-4B96-9E52-85F27D39F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219C0-05B0-4C3D-91FB-D48F683C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48769-C3F9-4E6B-B691-785EE922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06B1B-0C37-4BD3-91B3-7450F0E4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64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46CA2-FD57-46B8-A172-8E959064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D4411-AC50-4124-AACA-8B4A702E1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092A4-086F-4CDE-BBC3-F8D733FD0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13EB-F13D-4F45-8FF2-91CA121BFC24}" type="datetimeFigureOut">
              <a:rPr lang="en-GB" smtClean="0"/>
              <a:t>12/07/2023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986E5-64C5-4242-A8E3-4D6F99B63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202A2-DD7B-4CF4-9A89-0F28ED7B3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277F-0A2E-4CCF-BB82-54AC7E1C9C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36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Shelly.Aldridge@hants.gov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hyperlink" Target="https://www.hants.gov.uk/socialcareandhealth/publichealth/fivewaystowellbei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ts.gov.uk/socialcareandhealth/childrenandfamilies/back-to-basi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hyperlink" Target="https://www.youtube.com/results?search_query=off+the+record+back+to+basics" TargetMode="External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video" Target="https://www.youtube.com/embed/TFapsWFGKUY?list=PL24nI3I3fHsReH4fxvGBow8iYpqtnCwvH" TargetMode="Externa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hyperlink" Target="https://forms.office.com/Pages/ResponsePage.aspx?id=tdiBPwfuF0yGnB20OQGNm5eYG_U2mTVJoRItNKo4iSdURVJUOFhMUkdCWkc1WkNOSFJFS09KT0NLSCQlQCN0PWcu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hyperlink" Target="https://forms.office.com/Pages/ResponsePage.aspx?id=tdiBPwfuF0yGnB20OQGNm5eYG_U2mTVJoRItNKo4iSdUNzg0NzlTWVY4OFozM1pCM1lVUDJJVUNWSiQlQCN0PWcu" TargetMode="External"/><Relationship Id="rId2" Type="http://schemas.openxmlformats.org/officeDocument/2006/relationships/notesSlide" Target="../notesSlides/notesSlide8.xml"/><Relationship Id="rId16" Type="http://schemas.microsoft.com/office/2007/relationships/hdphoto" Target="../media/hdphoto7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hyperlink" Target="https://forms.office.com/Pages/ResponsePage.aspx?id=tdiBPwfuF0yGnB20OQGNm5eYG_U2mTVJoRItNKo4iSdURVRDWE43VUs4Rk9EWDdFSUI4MDg2Wk5ZRCQlQCN0PWcu" TargetMode="External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4C4461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2B5CD1A-251C-4665-27E9-B261FF0EB8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630" r="10170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E8E3AE-DDDB-8D8E-1203-E6644D69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5022" y="3613411"/>
            <a:ext cx="6117771" cy="3811588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Shelly Aldridge – Project Officer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Shelly.Aldridge@hants.gov.uk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ED4D27-E9FF-7476-84F4-6389463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450" y="1009424"/>
            <a:ext cx="5904493" cy="1799089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Back to Basics Campaign </a:t>
            </a:r>
          </a:p>
        </p:txBody>
      </p:sp>
    </p:spTree>
    <p:extLst>
      <p:ext uri="{BB962C8B-B14F-4D97-AF65-F5344CB8AC3E}">
        <p14:creationId xmlns:p14="http://schemas.microsoft.com/office/powerpoint/2010/main" val="250384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8568E0F7-D4FE-4CE9-EE83-C533790D6C6E}"/>
              </a:ext>
            </a:extLst>
          </p:cNvPr>
          <p:cNvSpPr txBox="1"/>
          <p:nvPr/>
        </p:nvSpPr>
        <p:spPr>
          <a:xfrm>
            <a:off x="1" y="175392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Back to Basics </a:t>
            </a:r>
          </a:p>
          <a:p>
            <a:pPr algn="ctr"/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“Empowering Parents/Carers to support their children’s wellbeing”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44F02A-9121-9713-860C-292A54FF157A}"/>
              </a:ext>
            </a:extLst>
          </p:cNvPr>
          <p:cNvGrpSpPr/>
          <p:nvPr/>
        </p:nvGrpSpPr>
        <p:grpSpPr>
          <a:xfrm>
            <a:off x="581572" y="57213"/>
            <a:ext cx="11545368" cy="6743573"/>
            <a:chOff x="409691" y="64296"/>
            <a:chExt cx="11545368" cy="67435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63D283-5E9D-DDEE-0A4D-B4FEF5DE6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667" l="6736" r="91710">
                          <a14:foregroundMark x1="46632" y1="10000" x2="64249" y2="12000"/>
                          <a14:foregroundMark x1="90155" y1="42667" x2="89119" y2="50667"/>
                          <a14:foregroundMark x1="45078" y1="86667" x2="45078" y2="86667"/>
                          <a14:foregroundMark x1="12435" y1="35333" x2="18653" y2="49333"/>
                          <a14:foregroundMark x1="44041" y1="86667" x2="58619" y2="89882"/>
                          <a14:foregroundMark x1="91710" y1="46667" x2="91710" y2="46667"/>
                          <a14:foregroundMark x1="36269" y1="52667" x2="72539" y2="56000"/>
                          <a14:foregroundMark x1="35751" y1="49333" x2="72021" y2="51333"/>
                          <a14:foregroundMark x1="30570" y1="52667" x2="67876" y2="49333"/>
                          <a14:foregroundMark x1="67876" y1="49333" x2="67876" y2="49333"/>
                          <a14:foregroundMark x1="10881" y1="34667" x2="10881" y2="34667"/>
                          <a14:foregroundMark x1="10363" y1="31333" x2="14508" y2="38000"/>
                          <a14:backgroundMark x1="6736" y1="30667" x2="8396" y2="33040"/>
                          <a14:backgroundMark x1="58549" y1="94000" x2="67358" y2="94667"/>
                          <a14:backgroundMark x1="57513" y1="94667" x2="66321" y2="93333"/>
                          <a14:backgroundMark x1="56477" y1="94667" x2="62694" y2="9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24333" y="1017302"/>
              <a:ext cx="1178780" cy="916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8FB544-EB76-A187-4D2C-A5C9BB75B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4" b="90816" l="9845" r="89637">
                          <a14:foregroundMark x1="40415" y1="44898" x2="77720" y2="56122"/>
                          <a14:foregroundMark x1="77720" y1="56122" x2="78238" y2="56122"/>
                          <a14:foregroundMark x1="66321" y1="86735" x2="80829" y2="90816"/>
                          <a14:foregroundMark x1="64249" y1="88776" x2="78238" y2="89286"/>
                          <a14:foregroundMark x1="63212" y1="50000" x2="69948" y2="58163"/>
                          <a14:foregroundMark x1="57513" y1="51531" x2="69948" y2="59184"/>
                          <a14:foregroundMark x1="45596" y1="52551" x2="64767" y2="59184"/>
                          <a14:foregroundMark x1="30570" y1="54592" x2="66321" y2="53061"/>
                          <a14:foregroundMark x1="41451" y1="44898" x2="67876" y2="40816"/>
                          <a14:foregroundMark x1="48187" y1="40306" x2="61140" y2="43367"/>
                          <a14:foregroundMark x1="49741" y1="43367" x2="77720" y2="433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5193" y="2744653"/>
              <a:ext cx="1041467" cy="10576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7403A3-8EF8-CB22-4897-C57F0CF89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3" b="94787" l="4667" r="94000">
                          <a14:foregroundMark x1="49333" y1="10427" x2="49333" y2="10427"/>
                          <a14:foregroundMark x1="10000" y1="44076" x2="14000" y2="73934"/>
                          <a14:foregroundMark x1="8000" y1="50237" x2="8667" y2="72512"/>
                          <a14:foregroundMark x1="4667" y1="51185" x2="6000" y2="69194"/>
                          <a14:foregroundMark x1="44647" y1="88786" x2="74667" y2="87678"/>
                          <a14:foregroundMark x1="23333" y1="89573" x2="37601" y2="89046"/>
                          <a14:foregroundMark x1="26871" y1="90047" x2="33333" y2="94313"/>
                          <a14:foregroundMark x1="24000" y1="88152" x2="26871" y2="90047"/>
                          <a14:foregroundMark x1="68667" y1="91469" x2="69655" y2="93929"/>
                          <a14:foregroundMark x1="87853" y1="51714" x2="89333" y2="73460"/>
                          <a14:foregroundMark x1="87333" y1="44076" x2="87485" y2="46314"/>
                          <a14:foregroundMark x1="93697" y1="50181" x2="92667" y2="64455"/>
                          <a14:foregroundMark x1="39333" y1="65877" x2="58667" y2="64929"/>
                          <a14:foregroundMark x1="28000" y1="68246" x2="65333" y2="69194"/>
                          <a14:foregroundMark x1="31333" y1="68246" x2="74000" y2="68720"/>
                          <a14:foregroundMark x1="33333" y1="71090" x2="70667" y2="73934"/>
                          <a14:foregroundMark x1="36000" y1="73934" x2="62000" y2="72986"/>
                          <a14:foregroundMark x1="31333" y1="62559" x2="74667" y2="56398"/>
                          <a14:foregroundMark x1="45333" y1="55924" x2="78667" y2="59242"/>
                          <a14:foregroundMark x1="41333" y1="58294" x2="56667" y2="58294"/>
                          <a14:foregroundMark x1="30000" y1="57346" x2="59333" y2="57346"/>
                          <a14:foregroundMark x1="45333" y1="55924" x2="62667" y2="56872"/>
                          <a14:foregroundMark x1="36000" y1="57346" x2="75333" y2="61137"/>
                          <a14:backgroundMark x1="96000" y1="47393" x2="96000" y2="47393"/>
                          <a14:backgroundMark x1="96000" y1="46445" x2="96000" y2="43128"/>
                          <a14:backgroundMark x1="94667" y1="42180" x2="98000" y2="43128"/>
                          <a14:backgroundMark x1="96000" y1="44550" x2="98000" y2="49289"/>
                          <a14:backgroundMark x1="70667" y1="97630" x2="81333" y2="91943"/>
                          <a14:backgroundMark x1="70000" y1="95735" x2="70000" y2="95735"/>
                          <a14:backgroundMark x1="71333" y1="94313" x2="70667" y2="95735"/>
                          <a14:backgroundMark x1="22667" y1="90047" x2="22667" y2="90047"/>
                          <a14:backgroundMark x1="32667" y1="96209" x2="38000" y2="96209"/>
                          <a14:backgroundMark x1="34000" y1="95261" x2="34000" y2="95261"/>
                          <a14:backgroundMark x1="32667" y1="97630" x2="36000" y2="947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44205">
              <a:off x="409691" y="64296"/>
              <a:ext cx="762365" cy="107239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802045-DA69-89F9-336B-EFBCB3BDC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51" b="89888" l="9607" r="91266">
                          <a14:foregroundMark x1="35808" y1="88764" x2="57205" y2="85955"/>
                          <a14:foregroundMark x1="34934" y1="56180" x2="67686" y2="51124"/>
                          <a14:foregroundMark x1="37555" y1="50000" x2="61135" y2="51124"/>
                          <a14:foregroundMark x1="37118" y1="54494" x2="61135" y2="53371"/>
                          <a14:backgroundMark x1="92576" y1="34831" x2="92576" y2="34831"/>
                          <a14:backgroundMark x1="91703" y1="37640" x2="92140" y2="30899"/>
                          <a14:backgroundMark x1="93450" y1="36517" x2="90830" y2="30899"/>
                          <a14:backgroundMark x1="91266" y1="35955" x2="93450" y2="46629"/>
                          <a14:backgroundMark x1="92576" y1="33146" x2="96070" y2="449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78545" y="908674"/>
              <a:ext cx="1207998" cy="9389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A6DE4E-4919-007C-2569-F14B59EDE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667" l="6736" r="91710">
                          <a14:foregroundMark x1="46632" y1="10000" x2="64249" y2="12000"/>
                          <a14:foregroundMark x1="90155" y1="42667" x2="89119" y2="50667"/>
                          <a14:foregroundMark x1="45078" y1="86667" x2="45078" y2="86667"/>
                          <a14:foregroundMark x1="12435" y1="35333" x2="18653" y2="49333"/>
                          <a14:foregroundMark x1="44041" y1="86667" x2="58619" y2="89882"/>
                          <a14:foregroundMark x1="91710" y1="46667" x2="91710" y2="46667"/>
                          <a14:foregroundMark x1="36269" y1="52667" x2="72539" y2="56000"/>
                          <a14:foregroundMark x1="35751" y1="49333" x2="72021" y2="51333"/>
                          <a14:foregroundMark x1="30570" y1="52667" x2="67876" y2="49333"/>
                          <a14:foregroundMark x1="67876" y1="49333" x2="67876" y2="49333"/>
                          <a14:foregroundMark x1="10881" y1="34667" x2="10881" y2="34667"/>
                          <a14:foregroundMark x1="10363" y1="31333" x2="14508" y2="38000"/>
                          <a14:backgroundMark x1="6736" y1="30667" x2="8396" y2="33040"/>
                          <a14:backgroundMark x1="58549" y1="94000" x2="67358" y2="94667"/>
                          <a14:backgroundMark x1="57513" y1="94667" x2="66321" y2="93333"/>
                          <a14:backgroundMark x1="56477" y1="94667" x2="62694" y2="9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7177" y="4160279"/>
              <a:ext cx="1207999" cy="93885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DAC4EF-EF33-8812-AE14-A5D719486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453" b="92040" l="9945" r="92818">
                          <a14:foregroundMark x1="62983" y1="16418" x2="64641" y2="65672"/>
                          <a14:foregroundMark x1="64641" y1="65672" x2="66298" y2="66169"/>
                          <a14:foregroundMark x1="38122" y1="40299" x2="81215" y2="43284"/>
                          <a14:foregroundMark x1="42541" y1="48259" x2="91160" y2="48756"/>
                          <a14:foregroundMark x1="48619" y1="48259" x2="78453" y2="48756"/>
                          <a14:foregroundMark x1="46409" y1="46269" x2="71271" y2="45771"/>
                          <a14:foregroundMark x1="47514" y1="44279" x2="86188" y2="48259"/>
                          <a14:foregroundMark x1="50276" y1="44279" x2="77348" y2="46766"/>
                          <a14:foregroundMark x1="34254" y1="55224" x2="82873" y2="54726"/>
                          <a14:foregroundMark x1="37569" y1="56219" x2="76243" y2="59204"/>
                          <a14:foregroundMark x1="57459" y1="60199" x2="92818" y2="60199"/>
                          <a14:foregroundMark x1="37569" y1="33333" x2="60221" y2="35821"/>
                          <a14:foregroundMark x1="22099" y1="91542" x2="48619" y2="84080"/>
                          <a14:foregroundMark x1="23204" y1="92040" x2="23204" y2="92040"/>
                          <a14:foregroundMark x1="23757" y1="34328" x2="54696" y2="194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3923" y="1122757"/>
              <a:ext cx="1017508" cy="11299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567569-C41F-A358-EC8B-43BACB60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28776">
              <a:off x="2536880" y="5109160"/>
              <a:ext cx="685835" cy="692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0CC7FB-736D-5989-1490-F961C3A97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65244" y="2956714"/>
              <a:ext cx="685835" cy="69218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F5C573-7EBF-46E1-6BDB-C5AA70CEF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298777">
              <a:off x="474506" y="3604042"/>
              <a:ext cx="685835" cy="6921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961B93-3EE2-E659-0419-AE6B5CFB2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12094">
              <a:off x="11467789" y="6274669"/>
              <a:ext cx="487270" cy="49178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E1CBDC-A135-6F7A-AA96-0837D9FC4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110725">
              <a:off x="8105419" y="5104408"/>
              <a:ext cx="685835" cy="6921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5BDFE5-B480-5F7B-6578-0E514936B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0668419" y="597317"/>
              <a:ext cx="685835" cy="69218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37A441F-A99A-D517-D49B-2479E533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110725">
              <a:off x="6755748" y="461331"/>
              <a:ext cx="685835" cy="69218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0DC9A8-9858-1E6C-86B1-0A433F5A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21046">
              <a:off x="451355" y="1202583"/>
              <a:ext cx="685835" cy="69218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8257B7-23D1-0018-C483-5804CE44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513010">
              <a:off x="2762230" y="456366"/>
              <a:ext cx="685835" cy="69218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791B24D-FBE1-B092-19E8-62E759FF8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4941">
              <a:off x="3703498" y="2704252"/>
              <a:ext cx="685835" cy="6921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D7CA010-12E1-A2EC-B305-886A63314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99171">
              <a:off x="7102500" y="2639991"/>
              <a:ext cx="685835" cy="69218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7CA2496-917C-0CA6-0BC7-CAD17F4B5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629" b="95027" l="4115" r="94888">
                          <a14:foregroundMark x1="8105" y1="40591" x2="8105" y2="40591"/>
                          <a14:foregroundMark x1="42269" y1="69489" x2="42269" y2="69489"/>
                          <a14:foregroundMark x1="39401" y1="59005" x2="28180" y2="64113"/>
                          <a14:foregroundMark x1="28180" y1="64113" x2="22195" y2="72043"/>
                          <a14:foregroundMark x1="22195" y1="72043" x2="22444" y2="95027"/>
                          <a14:foregroundMark x1="22444" y1="95027" x2="36035" y2="91532"/>
                          <a14:foregroundMark x1="36035" y1="91532" x2="45012" y2="86156"/>
                          <a14:foregroundMark x1="45012" y1="86156" x2="48683" y2="76613"/>
                          <a14:foregroundMark x1="48210" y1="73118" x2="44794" y2="66505"/>
                          <a14:foregroundMark x1="39711" y1="60145" x2="39277" y2="59677"/>
                          <a14:foregroundMark x1="22943" y1="95161" x2="22943" y2="95161"/>
                          <a14:foregroundMark x1="30424" y1="53629" x2="30424" y2="53629"/>
                          <a14:foregroundMark x1="5319" y1="37784" x2="22693" y2="35618"/>
                          <a14:foregroundMark x1="22693" y1="35618" x2="9476" y2="39651"/>
                          <a14:foregroundMark x1="9476" y1="39651" x2="18204" y2="32527"/>
                          <a14:foregroundMark x1="18204" y1="32527" x2="28429" y2="30780"/>
                          <a14:foregroundMark x1="28429" y1="30780" x2="34869" y2="37258"/>
                          <a14:foregroundMark x1="37942" y1="41805" x2="39027" y2="52688"/>
                          <a14:foregroundMark x1="39027" y1="52688" x2="28554" y2="59274"/>
                          <a14:foregroundMark x1="28554" y1="59274" x2="17207" y2="56586"/>
                          <a14:foregroundMark x1="17207" y1="56586" x2="7980" y2="40188"/>
                          <a14:foregroundMark x1="72569" y1="49462" x2="72569" y2="49462"/>
                          <a14:foregroundMark x1="63582" y1="55693" x2="74439" y2="59005"/>
                          <a14:foregroundMark x1="74439" y1="59005" x2="84323" y2="57978"/>
                          <a14:foregroundMark x1="86615" y1="54670" x2="92020" y2="45027"/>
                          <a14:foregroundMark x1="92020" y1="45027" x2="90907" y2="35906"/>
                          <a14:foregroundMark x1="87797" y1="34155" x2="74938" y2="31317"/>
                          <a14:foregroundMark x1="74938" y1="31317" x2="66085" y2="35618"/>
                          <a14:foregroundMark x1="66085" y1="35618" x2="59227" y2="42608"/>
                          <a14:foregroundMark x1="59227" y1="42608" x2="61347" y2="48387"/>
                          <a14:foregroundMark x1="95012" y1="40054" x2="95012" y2="40054"/>
                          <a14:foregroundMark x1="70324" y1="45565" x2="80299" y2="45833"/>
                          <a14:foregroundMark x1="80299" y1="45833" x2="77805" y2="45833"/>
                          <a14:foregroundMark x1="50623" y1="2688" x2="36418" y2="23488"/>
                          <a14:foregroundMark x1="35954" y1="25610" x2="38355" y2="33919"/>
                          <a14:foregroundMark x1="50808" y1="41350" x2="51289" y2="41366"/>
                          <a14:foregroundMark x1="45270" y1="41161" x2="46982" y2="41219"/>
                          <a14:foregroundMark x1="53274" y1="40059" x2="63092" y2="27285"/>
                          <a14:foregroundMark x1="52419" y1="41171" x2="53022" y2="40387"/>
                          <a14:foregroundMark x1="63092" y1="27285" x2="61937" y2="16909"/>
                          <a14:foregroundMark x1="51743" y1="4379" x2="50499" y2="3629"/>
                          <a14:foregroundMark x1="52244" y1="50538" x2="52244" y2="50538"/>
                          <a14:foregroundMark x1="47280" y1="47732" x2="40898" y2="52419"/>
                          <a14:foregroundMark x1="40898" y1="52419" x2="44107" y2="58014"/>
                          <a14:foregroundMark x1="48598" y1="61174" x2="57641" y2="53997"/>
                          <a14:foregroundMark x1="57561" y1="52906" x2="52489" y2="46163"/>
                          <a14:foregroundMark x1="49252" y1="49328" x2="49252" y2="49328"/>
                          <a14:foregroundMark x1="48753" y1="46237" x2="48753" y2="46237"/>
                          <a14:foregroundMark x1="48254" y1="45296" x2="48130" y2="58333"/>
                          <a14:foregroundMark x1="48130" y1="58333" x2="52494" y2="59543"/>
                          <a14:foregroundMark x1="44638" y1="45565" x2="41771" y2="58333"/>
                          <a14:foregroundMark x1="41771" y1="58333" x2="52743" y2="63844"/>
                          <a14:foregroundMark x1="52743" y1="63844" x2="57732" y2="55240"/>
                          <a14:foregroundMark x1="57645" y1="51057" x2="52977" y2="43938"/>
                          <a14:foregroundMark x1="51285" y1="43462" x2="45262" y2="45968"/>
                          <a14:foregroundMark x1="54239" y1="45027" x2="58165" y2="51013"/>
                          <a14:foregroundMark x1="51995" y1="63978" x2="51995" y2="64651"/>
                          <a14:foregroundMark x1="51995" y1="64651" x2="52986" y2="64001"/>
                          <a14:foregroundMark x1="58400" y1="64410" x2="60349" y2="63710"/>
                          <a14:foregroundMark x1="51372" y1="66935" x2="51669" y2="66828"/>
                          <a14:foregroundMark x1="60349" y1="63710" x2="74190" y2="65591"/>
                          <a14:foregroundMark x1="74190" y1="65591" x2="79052" y2="77016"/>
                          <a14:foregroundMark x1="79052" y1="77016" x2="79052" y2="92070"/>
                          <a14:foregroundMark x1="79052" y1="92070" x2="63342" y2="91398"/>
                          <a14:foregroundMark x1="63342" y1="91398" x2="54738" y2="83871"/>
                          <a14:foregroundMark x1="52396" y1="73118" x2="51408" y2="68579"/>
                          <a14:foregroundMark x1="54738" y1="83871" x2="53157" y2="76613"/>
                          <a14:foregroundMark x1="51859" y1="76613" x2="51995" y2="78226"/>
                          <a14:foregroundMark x1="65337" y1="72177" x2="65337" y2="72177"/>
                          <a14:foregroundMark x1="58354" y1="60473" x2="58354" y2="60081"/>
                          <a14:foregroundMark x1="44514" y1="45565" x2="45511" y2="45430"/>
                          <a14:foregroundMark x1="51247" y1="73118" x2="52244" y2="79032"/>
                          <a14:foregroundMark x1="53117" y1="6720" x2="55237" y2="7930"/>
                          <a14:foregroundMark x1="51496" y1="5242" x2="52868" y2="5780"/>
                          <a14:foregroundMark x1="53242" y1="5511" x2="54364" y2="7796"/>
                          <a14:foregroundMark x1="83167" y1="58199" x2="86409" y2="55645"/>
                          <a14:foregroundMark x1="62095" y1="48522" x2="61222" y2="48925"/>
                          <a14:foregroundMark x1="61596" y1="47984" x2="61596" y2="49866"/>
                          <a14:foregroundMark x1="61222" y1="49059" x2="61464" y2="50733"/>
                          <a14:backgroundMark x1="56125" y1="6893" x2="64464" y2="14785"/>
                          <a14:backgroundMark x1="53865" y1="5242" x2="53500" y2="4947"/>
                          <a14:backgroundMark x1="38155" y1="36156" x2="43641" y2="44624"/>
                          <a14:backgroundMark x1="40399" y1="59409" x2="40711" y2="59629"/>
                          <a14:backgroundMark x1="58622" y1="61524" x2="59726" y2="61022"/>
                          <a14:backgroundMark x1="60108" y1="58583" x2="60612" y2="55354"/>
                          <a14:backgroundMark x1="59726" y1="61022" x2="60087" y2="58717"/>
                          <a14:backgroundMark x1="44680" y1="45214" x2="44032" y2="45409"/>
                          <a14:backgroundMark x1="61222" y1="55253" x2="61222" y2="55914"/>
                          <a14:backgroundMark x1="52120" y1="65860" x2="59352" y2="62366"/>
                          <a14:backgroundMark x1="59352" y1="62366" x2="59352" y2="62366"/>
                          <a14:backgroundMark x1="61097" y1="55273" x2="61097" y2="55914"/>
                          <a14:backgroundMark x1="61596" y1="55645" x2="61596" y2="55190"/>
                          <a14:backgroundMark x1="88529" y1="33333" x2="91521" y2="35215"/>
                          <a14:backgroundMark x1="3117" y1="37097" x2="3865" y2="37769"/>
                          <a14:backgroundMark x1="3242" y1="37500" x2="5486" y2="37500"/>
                          <a14:backgroundMark x1="37282" y1="34946" x2="39277" y2="36694"/>
                          <a14:backgroundMark x1="35661" y1="23387" x2="35411" y2="25538"/>
                          <a14:backgroundMark x1="53316" y1="5189" x2="53418" y2="5419"/>
                          <a14:backgroundMark x1="51995" y1="42473" x2="52868" y2="42742"/>
                          <a14:backgroundMark x1="51372" y1="43280" x2="53367" y2="43280"/>
                          <a14:backgroundMark x1="60599" y1="50806" x2="60973" y2="559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98940" y="4173421"/>
              <a:ext cx="2839822" cy="263444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29EF888-C203-DDF8-BB80-D544F305A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758834">
              <a:off x="9293775" y="4393456"/>
              <a:ext cx="487270" cy="49178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52102BA-A53F-0EC3-5676-2296F1B01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51" b="89888" l="9607" r="91266">
                          <a14:foregroundMark x1="35808" y1="88764" x2="57205" y2="85955"/>
                          <a14:foregroundMark x1="34934" y1="56180" x2="67686" y2="51124"/>
                          <a14:foregroundMark x1="37555" y1="50000" x2="61135" y2="51124"/>
                          <a14:foregroundMark x1="37118" y1="54494" x2="61135" y2="53371"/>
                          <a14:backgroundMark x1="92576" y1="34831" x2="92576" y2="34831"/>
                          <a14:backgroundMark x1="91703" y1="37640" x2="92140" y2="30899"/>
                          <a14:backgroundMark x1="93450" y1="36517" x2="90830" y2="30899"/>
                          <a14:backgroundMark x1="91266" y1="35955" x2="93450" y2="46629"/>
                          <a14:backgroundMark x1="92576" y1="33146" x2="96070" y2="449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89735" y="4434284"/>
              <a:ext cx="1207998" cy="93896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EAAC400-37BB-5396-6479-931A38E48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453" b="92040" l="9945" r="92818">
                          <a14:foregroundMark x1="62983" y1="16418" x2="64641" y2="65672"/>
                          <a14:foregroundMark x1="64641" y1="65672" x2="66298" y2="66169"/>
                          <a14:foregroundMark x1="38122" y1="40299" x2="81215" y2="43284"/>
                          <a14:foregroundMark x1="42541" y1="48259" x2="91160" y2="48756"/>
                          <a14:foregroundMark x1="48619" y1="48259" x2="78453" y2="48756"/>
                          <a14:foregroundMark x1="46409" y1="46269" x2="71271" y2="45771"/>
                          <a14:foregroundMark x1="47514" y1="44279" x2="86188" y2="48259"/>
                          <a14:foregroundMark x1="50276" y1="44279" x2="77348" y2="46766"/>
                          <a14:foregroundMark x1="34254" y1="55224" x2="82873" y2="54726"/>
                          <a14:foregroundMark x1="37569" y1="56219" x2="76243" y2="59204"/>
                          <a14:foregroundMark x1="57459" y1="60199" x2="92818" y2="60199"/>
                          <a14:foregroundMark x1="37569" y1="33333" x2="60221" y2="35821"/>
                          <a14:foregroundMark x1="22099" y1="91542" x2="48619" y2="84080"/>
                          <a14:foregroundMark x1="23204" y1="92040" x2="23204" y2="92040"/>
                          <a14:foregroundMark x1="23757" y1="34328" x2="54696" y2="194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8303" y="4862463"/>
              <a:ext cx="1017508" cy="112994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451B93E-D28A-E078-D5C1-EB660A7AA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4" b="90816" l="9845" r="89637">
                          <a14:foregroundMark x1="40415" y1="44898" x2="77720" y2="56122"/>
                          <a14:foregroundMark x1="77720" y1="56122" x2="78238" y2="56122"/>
                          <a14:foregroundMark x1="66321" y1="86735" x2="80829" y2="90816"/>
                          <a14:foregroundMark x1="64249" y1="88776" x2="78238" y2="89286"/>
                          <a14:foregroundMark x1="63212" y1="50000" x2="69948" y2="58163"/>
                          <a14:foregroundMark x1="57513" y1="51531" x2="69948" y2="59184"/>
                          <a14:foregroundMark x1="45596" y1="52551" x2="64767" y2="59184"/>
                          <a14:foregroundMark x1="30570" y1="54592" x2="66321" y2="53061"/>
                          <a14:foregroundMark x1="41451" y1="44898" x2="67876" y2="40816"/>
                          <a14:foregroundMark x1="48187" y1="40306" x2="61140" y2="43367"/>
                          <a14:foregroundMark x1="49741" y1="43367" x2="77720" y2="433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03980" y="2744653"/>
              <a:ext cx="1063772" cy="108030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EF35AD3-162E-F8DB-E2C9-74E6F781D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3" b="94787" l="4667" r="94000">
                          <a14:foregroundMark x1="49333" y1="10427" x2="49333" y2="10427"/>
                          <a14:foregroundMark x1="10000" y1="44076" x2="14000" y2="73934"/>
                          <a14:foregroundMark x1="8000" y1="50237" x2="8667" y2="72512"/>
                          <a14:foregroundMark x1="4667" y1="51185" x2="6000" y2="69194"/>
                          <a14:foregroundMark x1="44647" y1="88786" x2="74667" y2="87678"/>
                          <a14:foregroundMark x1="23333" y1="89573" x2="37601" y2="89046"/>
                          <a14:foregroundMark x1="26871" y1="90047" x2="33333" y2="94313"/>
                          <a14:foregroundMark x1="24000" y1="88152" x2="26871" y2="90047"/>
                          <a14:foregroundMark x1="68667" y1="91469" x2="69655" y2="93929"/>
                          <a14:foregroundMark x1="87853" y1="51714" x2="89333" y2="73460"/>
                          <a14:foregroundMark x1="87333" y1="44076" x2="87485" y2="46314"/>
                          <a14:foregroundMark x1="93697" y1="50181" x2="92667" y2="64455"/>
                          <a14:foregroundMark x1="39333" y1="65877" x2="58667" y2="64929"/>
                          <a14:foregroundMark x1="28000" y1="68246" x2="65333" y2="69194"/>
                          <a14:foregroundMark x1="31333" y1="68246" x2="74000" y2="68720"/>
                          <a14:foregroundMark x1="33333" y1="71090" x2="70667" y2="73934"/>
                          <a14:foregroundMark x1="36000" y1="73934" x2="62000" y2="72986"/>
                          <a14:foregroundMark x1="31333" y1="62559" x2="74667" y2="56398"/>
                          <a14:foregroundMark x1="45333" y1="55924" x2="78667" y2="59242"/>
                          <a14:foregroundMark x1="41333" y1="58294" x2="56667" y2="58294"/>
                          <a14:foregroundMark x1="30000" y1="57346" x2="59333" y2="57346"/>
                          <a14:foregroundMark x1="45333" y1="55924" x2="62667" y2="56872"/>
                          <a14:foregroundMark x1="36000" y1="57346" x2="75333" y2="61137"/>
                          <a14:backgroundMark x1="96000" y1="47393" x2="96000" y2="47393"/>
                          <a14:backgroundMark x1="96000" y1="46445" x2="96000" y2="43128"/>
                          <a14:backgroundMark x1="94667" y1="42180" x2="98000" y2="43128"/>
                          <a14:backgroundMark x1="96000" y1="44550" x2="98000" y2="49289"/>
                          <a14:backgroundMark x1="70667" y1="97630" x2="81333" y2="91943"/>
                          <a14:backgroundMark x1="70000" y1="95735" x2="70000" y2="95735"/>
                          <a14:backgroundMark x1="71333" y1="94313" x2="70667" y2="95735"/>
                          <a14:backgroundMark x1="22667" y1="90047" x2="22667" y2="90047"/>
                          <a14:backgroundMark x1="32667" y1="96209" x2="38000" y2="96209"/>
                          <a14:backgroundMark x1="34000" y1="95261" x2="34000" y2="95261"/>
                          <a14:backgroundMark x1="32667" y1="97630" x2="36000" y2="947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44205">
              <a:off x="5094016" y="3017116"/>
              <a:ext cx="880991" cy="123926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2318F11-FAFC-885F-06F0-EED6CE8C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9829">
              <a:off x="5152338" y="5045762"/>
              <a:ext cx="685835" cy="6921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C3D9D8A-E044-33BE-894A-E2B7706AC743}"/>
              </a:ext>
            </a:extLst>
          </p:cNvPr>
          <p:cNvSpPr txBox="1"/>
          <p:nvPr/>
        </p:nvSpPr>
        <p:spPr>
          <a:xfrm>
            <a:off x="3216140" y="1432633"/>
            <a:ext cx="870879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Back to Basics?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20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Community Campaign </a:t>
            </a:r>
            <a:endParaRPr lang="en-GB" sz="16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the 5 Ways of Wellbeing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44200BF-5624-0966-BBA1-F0D3B975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1409723"/>
            <a:ext cx="2107674" cy="2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FFD5DF-23F9-10D4-1B1E-50BED3A6CFA1}"/>
              </a:ext>
            </a:extLst>
          </p:cNvPr>
          <p:cNvSpPr txBox="1"/>
          <p:nvPr/>
        </p:nvSpPr>
        <p:spPr>
          <a:xfrm>
            <a:off x="3388978" y="3903036"/>
            <a:ext cx="7953274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b="1" u="sng" kern="1400" dirty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Five ways to Wellbeing | Health and social care | Hampshire County Council (hants.gov.uk</a:t>
            </a:r>
            <a:r>
              <a:rPr lang="en-GB" sz="1400" b="1" u="sng" kern="140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  <a:hlinkClick r:id="rId18"/>
              </a:rPr>
              <a:t>)</a:t>
            </a:r>
            <a:r>
              <a:rPr lang="en-GB" sz="1400" b="1" kern="140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 </a:t>
            </a:r>
            <a:endParaRPr lang="en-GB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597B3-ECB8-FDF0-0162-F287610768C9}"/>
              </a:ext>
            </a:extLst>
          </p:cNvPr>
          <p:cNvSpPr txBox="1"/>
          <p:nvPr/>
        </p:nvSpPr>
        <p:spPr>
          <a:xfrm>
            <a:off x="81357" y="4399959"/>
            <a:ext cx="11895403" cy="2064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</a:rPr>
              <a:t>Overall purpose of the project: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</a:rPr>
              <a:t>To support Families to manage their wellbeing by creating resilience and empowerment for families to manage </a:t>
            </a:r>
            <a:r>
              <a:rPr lang="en-GB" sz="1800" b="1" dirty="0">
                <a:solidFill>
                  <a:schemeClr val="accent1"/>
                </a:solidFill>
                <a:latin typeface="Calibri" panose="020F0502020204030204"/>
              </a:rPr>
              <a:t>their wellbeing</a:t>
            </a:r>
            <a:r>
              <a:rPr lang="en-GB" b="1" dirty="0">
                <a:solidFill>
                  <a:schemeClr val="accent1"/>
                </a:solidFill>
                <a:latin typeface="Calibri" panose="020F0502020204030204"/>
              </a:rPr>
              <a:t> within the home.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</a:rPr>
              <a:t>Impact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</a:rPr>
              <a:t>Empower Families to manage wellbeing within the home and to feel better equipped thus reducing the waiting list times for those who require speciality services.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F3B79-8560-267F-ECB3-1270EFE56234}"/>
              </a:ext>
            </a:extLst>
          </p:cNvPr>
          <p:cNvSpPr txBox="1"/>
          <p:nvPr/>
        </p:nvSpPr>
        <p:spPr>
          <a:xfrm>
            <a:off x="1" y="-2474"/>
            <a:ext cx="12191999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to Basics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Helping you look after your own wellbeing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9A71B8-DD3E-662B-BC40-1F4D3B2832F5}"/>
              </a:ext>
            </a:extLst>
          </p:cNvPr>
          <p:cNvSpPr/>
          <p:nvPr/>
        </p:nvSpPr>
        <p:spPr>
          <a:xfrm>
            <a:off x="-1" y="6539696"/>
            <a:ext cx="12211291" cy="33855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“When a flower doesn’t bloom, you fix the environment in which it grows, not the flower” – Alexander Den </a:t>
            </a:r>
            <a:r>
              <a:rPr lang="en-GB" sz="1600" b="1" dirty="0" err="1">
                <a:solidFill>
                  <a:schemeClr val="bg1"/>
                </a:solidFill>
              </a:rPr>
              <a:t>Heijer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5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563E1-9B16-8525-8878-966FEB266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1495" y="4866870"/>
            <a:ext cx="5956353" cy="124727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75EB9-4293-CEB5-6449-D99803B3CA0A}"/>
              </a:ext>
            </a:extLst>
          </p:cNvPr>
          <p:cNvSpPr txBox="1"/>
          <p:nvPr/>
        </p:nvSpPr>
        <p:spPr>
          <a:xfrm>
            <a:off x="1" y="-2474"/>
            <a:ext cx="12191999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to Basics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Helping you look after your own wellbeing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707FF-1C16-3428-305B-EC4CAF225422}"/>
              </a:ext>
            </a:extLst>
          </p:cNvPr>
          <p:cNvSpPr/>
          <p:nvPr/>
        </p:nvSpPr>
        <p:spPr>
          <a:xfrm>
            <a:off x="-1" y="6539696"/>
            <a:ext cx="12211291" cy="33855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“When a flower doesn’t bloom, you fix the environment in which it grows, not the flower” – Alexander Den </a:t>
            </a:r>
            <a:r>
              <a:rPr lang="en-GB" sz="1600" b="1" dirty="0" err="1">
                <a:solidFill>
                  <a:schemeClr val="bg1"/>
                </a:solidFill>
              </a:rPr>
              <a:t>Heijer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8B5CD-1A34-37F9-EF8C-A8312BFAEA35}"/>
              </a:ext>
            </a:extLst>
          </p:cNvPr>
          <p:cNvSpPr txBox="1"/>
          <p:nvPr/>
        </p:nvSpPr>
        <p:spPr>
          <a:xfrm>
            <a:off x="7020011" y="3096548"/>
            <a:ext cx="4430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https://www.hants.gov.uk/socialcareandhealth/childrenandfamilies/back-to-basics</a:t>
            </a:r>
            <a:endParaRPr lang="en-GB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B030A7FC-16D8-F438-6122-7508E797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670" y="4124624"/>
            <a:ext cx="1775439" cy="17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3BA66F-DD6A-AABD-93A8-0E73E6B35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54" y="1217418"/>
            <a:ext cx="4529992" cy="5258812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B08C97F-7CE8-40E1-DAD2-49D5F7CD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269" y="2222319"/>
            <a:ext cx="3932237" cy="381229"/>
          </a:xfrm>
        </p:spPr>
        <p:txBody>
          <a:bodyPr>
            <a:noAutofit/>
          </a:bodyPr>
          <a:lstStyle/>
          <a:p>
            <a:r>
              <a:rPr lang="en-GB" sz="4000" b="1" i="1" u="sng" dirty="0">
                <a:solidFill>
                  <a:schemeClr val="accent1"/>
                </a:solidFill>
              </a:rPr>
              <a:t>Back to Basics Online Platform </a:t>
            </a:r>
          </a:p>
        </p:txBody>
      </p:sp>
    </p:spTree>
    <p:extLst>
      <p:ext uri="{BB962C8B-B14F-4D97-AF65-F5344CB8AC3E}">
        <p14:creationId xmlns:p14="http://schemas.microsoft.com/office/powerpoint/2010/main" val="172122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8568E0F7-D4FE-4CE9-EE83-C533790D6C6E}"/>
              </a:ext>
            </a:extLst>
          </p:cNvPr>
          <p:cNvSpPr txBox="1"/>
          <p:nvPr/>
        </p:nvSpPr>
        <p:spPr>
          <a:xfrm>
            <a:off x="1" y="175392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to Basics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“Empowering Parents/Carers to support their children’s wellbeing”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44F02A-9121-9713-860C-292A54FF157A}"/>
              </a:ext>
            </a:extLst>
          </p:cNvPr>
          <p:cNvGrpSpPr/>
          <p:nvPr/>
        </p:nvGrpSpPr>
        <p:grpSpPr>
          <a:xfrm>
            <a:off x="131674" y="57213"/>
            <a:ext cx="11995266" cy="6800787"/>
            <a:chOff x="409691" y="64296"/>
            <a:chExt cx="11545368" cy="67435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63D283-5E9D-DDEE-0A4D-B4FEF5DE6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667" l="6736" r="91710">
                          <a14:foregroundMark x1="46632" y1="10000" x2="64249" y2="12000"/>
                          <a14:foregroundMark x1="90155" y1="42667" x2="89119" y2="50667"/>
                          <a14:foregroundMark x1="45078" y1="86667" x2="45078" y2="86667"/>
                          <a14:foregroundMark x1="12435" y1="35333" x2="18653" y2="49333"/>
                          <a14:foregroundMark x1="44041" y1="86667" x2="58619" y2="89882"/>
                          <a14:foregroundMark x1="91710" y1="46667" x2="91710" y2="46667"/>
                          <a14:foregroundMark x1="36269" y1="52667" x2="72539" y2="56000"/>
                          <a14:foregroundMark x1="35751" y1="49333" x2="72021" y2="51333"/>
                          <a14:foregroundMark x1="30570" y1="52667" x2="67876" y2="49333"/>
                          <a14:foregroundMark x1="67876" y1="49333" x2="67876" y2="49333"/>
                          <a14:foregroundMark x1="10881" y1="34667" x2="10881" y2="34667"/>
                          <a14:foregroundMark x1="10363" y1="31333" x2="14508" y2="38000"/>
                          <a14:backgroundMark x1="6736" y1="30667" x2="8396" y2="33040"/>
                          <a14:backgroundMark x1="58549" y1="94000" x2="67358" y2="94667"/>
                          <a14:backgroundMark x1="57513" y1="94667" x2="66321" y2="93333"/>
                          <a14:backgroundMark x1="56477" y1="94667" x2="62694" y2="9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24333" y="1017302"/>
              <a:ext cx="1178780" cy="916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8FB544-EB76-A187-4D2C-A5C9BB75B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94" b="90816" l="9845" r="89637">
                          <a14:foregroundMark x1="40415" y1="44898" x2="77720" y2="56122"/>
                          <a14:foregroundMark x1="77720" y1="56122" x2="78238" y2="56122"/>
                          <a14:foregroundMark x1="66321" y1="86735" x2="80829" y2="90816"/>
                          <a14:foregroundMark x1="64249" y1="88776" x2="78238" y2="89286"/>
                          <a14:foregroundMark x1="63212" y1="50000" x2="69948" y2="58163"/>
                          <a14:foregroundMark x1="57513" y1="51531" x2="69948" y2="59184"/>
                          <a14:foregroundMark x1="45596" y1="52551" x2="64767" y2="59184"/>
                          <a14:foregroundMark x1="30570" y1="54592" x2="66321" y2="53061"/>
                          <a14:foregroundMark x1="41451" y1="44898" x2="67876" y2="40816"/>
                          <a14:foregroundMark x1="48187" y1="40306" x2="61140" y2="43367"/>
                          <a14:foregroundMark x1="49741" y1="43367" x2="77720" y2="433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5193" y="2744653"/>
              <a:ext cx="1041467" cy="10576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7403A3-8EF8-CB22-4897-C57F0CF89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53" b="94787" l="4667" r="94000">
                          <a14:foregroundMark x1="49333" y1="10427" x2="49333" y2="10427"/>
                          <a14:foregroundMark x1="10000" y1="44076" x2="14000" y2="73934"/>
                          <a14:foregroundMark x1="8000" y1="50237" x2="8667" y2="72512"/>
                          <a14:foregroundMark x1="4667" y1="51185" x2="6000" y2="69194"/>
                          <a14:foregroundMark x1="44647" y1="88786" x2="74667" y2="87678"/>
                          <a14:foregroundMark x1="23333" y1="89573" x2="37601" y2="89046"/>
                          <a14:foregroundMark x1="26871" y1="90047" x2="33333" y2="94313"/>
                          <a14:foregroundMark x1="24000" y1="88152" x2="26871" y2="90047"/>
                          <a14:foregroundMark x1="68667" y1="91469" x2="69655" y2="93929"/>
                          <a14:foregroundMark x1="87853" y1="51714" x2="89333" y2="73460"/>
                          <a14:foregroundMark x1="87333" y1="44076" x2="87485" y2="46314"/>
                          <a14:foregroundMark x1="93697" y1="50181" x2="92667" y2="64455"/>
                          <a14:foregroundMark x1="39333" y1="65877" x2="58667" y2="64929"/>
                          <a14:foregroundMark x1="28000" y1="68246" x2="65333" y2="69194"/>
                          <a14:foregroundMark x1="31333" y1="68246" x2="74000" y2="68720"/>
                          <a14:foregroundMark x1="33333" y1="71090" x2="70667" y2="73934"/>
                          <a14:foregroundMark x1="36000" y1="73934" x2="62000" y2="72986"/>
                          <a14:foregroundMark x1="31333" y1="62559" x2="74667" y2="56398"/>
                          <a14:foregroundMark x1="45333" y1="55924" x2="78667" y2="59242"/>
                          <a14:foregroundMark x1="41333" y1="58294" x2="56667" y2="58294"/>
                          <a14:foregroundMark x1="30000" y1="57346" x2="59333" y2="57346"/>
                          <a14:foregroundMark x1="45333" y1="55924" x2="62667" y2="56872"/>
                          <a14:foregroundMark x1="36000" y1="57346" x2="75333" y2="61137"/>
                          <a14:backgroundMark x1="96000" y1="47393" x2="96000" y2="47393"/>
                          <a14:backgroundMark x1="96000" y1="46445" x2="96000" y2="43128"/>
                          <a14:backgroundMark x1="94667" y1="42180" x2="98000" y2="43128"/>
                          <a14:backgroundMark x1="96000" y1="44550" x2="98000" y2="49289"/>
                          <a14:backgroundMark x1="70667" y1="97630" x2="81333" y2="91943"/>
                          <a14:backgroundMark x1="70000" y1="95735" x2="70000" y2="95735"/>
                          <a14:backgroundMark x1="71333" y1="94313" x2="70667" y2="95735"/>
                          <a14:backgroundMark x1="22667" y1="90047" x2="22667" y2="90047"/>
                          <a14:backgroundMark x1="32667" y1="96209" x2="38000" y2="96209"/>
                          <a14:backgroundMark x1="34000" y1="95261" x2="34000" y2="95261"/>
                          <a14:backgroundMark x1="32667" y1="97630" x2="36000" y2="947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44205">
              <a:off x="409691" y="64296"/>
              <a:ext cx="762365" cy="107239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802045-DA69-89F9-336B-EFBCB3BDC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51" b="89888" l="9607" r="91266">
                          <a14:foregroundMark x1="35808" y1="88764" x2="57205" y2="85955"/>
                          <a14:foregroundMark x1="34934" y1="56180" x2="67686" y2="51124"/>
                          <a14:foregroundMark x1="37555" y1="50000" x2="61135" y2="51124"/>
                          <a14:foregroundMark x1="37118" y1="54494" x2="61135" y2="53371"/>
                          <a14:backgroundMark x1="92576" y1="34831" x2="92576" y2="34831"/>
                          <a14:backgroundMark x1="91703" y1="37640" x2="92140" y2="30899"/>
                          <a14:backgroundMark x1="93450" y1="36517" x2="90830" y2="30899"/>
                          <a14:backgroundMark x1="91266" y1="35955" x2="93450" y2="46629"/>
                          <a14:backgroundMark x1="92576" y1="33146" x2="96070" y2="449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78545" y="908674"/>
              <a:ext cx="1207998" cy="9389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A6DE4E-4919-007C-2569-F14B59EDE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667" l="6736" r="91710">
                          <a14:foregroundMark x1="46632" y1="10000" x2="64249" y2="12000"/>
                          <a14:foregroundMark x1="90155" y1="42667" x2="89119" y2="50667"/>
                          <a14:foregroundMark x1="45078" y1="86667" x2="45078" y2="86667"/>
                          <a14:foregroundMark x1="12435" y1="35333" x2="18653" y2="49333"/>
                          <a14:foregroundMark x1="44041" y1="86667" x2="58619" y2="89882"/>
                          <a14:foregroundMark x1="91710" y1="46667" x2="91710" y2="46667"/>
                          <a14:foregroundMark x1="36269" y1="52667" x2="72539" y2="56000"/>
                          <a14:foregroundMark x1="35751" y1="49333" x2="72021" y2="51333"/>
                          <a14:foregroundMark x1="30570" y1="52667" x2="67876" y2="49333"/>
                          <a14:foregroundMark x1="67876" y1="49333" x2="67876" y2="49333"/>
                          <a14:foregroundMark x1="10881" y1="34667" x2="10881" y2="34667"/>
                          <a14:foregroundMark x1="10363" y1="31333" x2="14508" y2="38000"/>
                          <a14:backgroundMark x1="6736" y1="30667" x2="8396" y2="33040"/>
                          <a14:backgroundMark x1="58549" y1="94000" x2="67358" y2="94667"/>
                          <a14:backgroundMark x1="57513" y1="94667" x2="66321" y2="93333"/>
                          <a14:backgroundMark x1="56477" y1="94667" x2="62694" y2="9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7177" y="4160279"/>
              <a:ext cx="1207999" cy="93885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DAC4EF-EF33-8812-AE14-A5D719486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53" b="92040" l="9945" r="92818">
                          <a14:foregroundMark x1="62983" y1="16418" x2="64641" y2="65672"/>
                          <a14:foregroundMark x1="64641" y1="65672" x2="66298" y2="66169"/>
                          <a14:foregroundMark x1="38122" y1="40299" x2="81215" y2="43284"/>
                          <a14:foregroundMark x1="42541" y1="48259" x2="91160" y2="48756"/>
                          <a14:foregroundMark x1="48619" y1="48259" x2="78453" y2="48756"/>
                          <a14:foregroundMark x1="46409" y1="46269" x2="71271" y2="45771"/>
                          <a14:foregroundMark x1="47514" y1="44279" x2="86188" y2="48259"/>
                          <a14:foregroundMark x1="50276" y1="44279" x2="77348" y2="46766"/>
                          <a14:foregroundMark x1="34254" y1="55224" x2="82873" y2="54726"/>
                          <a14:foregroundMark x1="37569" y1="56219" x2="76243" y2="59204"/>
                          <a14:foregroundMark x1="57459" y1="60199" x2="92818" y2="60199"/>
                          <a14:foregroundMark x1="37569" y1="33333" x2="60221" y2="35821"/>
                          <a14:foregroundMark x1="22099" y1="91542" x2="48619" y2="84080"/>
                          <a14:foregroundMark x1="23204" y1="92040" x2="23204" y2="92040"/>
                          <a14:foregroundMark x1="23757" y1="34328" x2="54696" y2="194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3923" y="1122757"/>
              <a:ext cx="1017508" cy="11299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567569-C41F-A358-EC8B-43BACB60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28776">
              <a:off x="2536880" y="5109160"/>
              <a:ext cx="685835" cy="692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0CC7FB-736D-5989-1490-F961C3A97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65244" y="2956714"/>
              <a:ext cx="685835" cy="69218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F5C573-7EBF-46E1-6BDB-C5AA70CEF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298777">
              <a:off x="474506" y="3604042"/>
              <a:ext cx="685835" cy="6921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961B93-3EE2-E659-0419-AE6B5CFB2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12094">
              <a:off x="11467789" y="6274669"/>
              <a:ext cx="487270" cy="49178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E1CBDC-A135-6F7A-AA96-0837D9FC4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110725">
              <a:off x="8105419" y="5104408"/>
              <a:ext cx="685835" cy="6921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5BDFE5-B480-5F7B-6578-0E514936B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0668419" y="597317"/>
              <a:ext cx="685835" cy="69218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37A441F-A99A-D517-D49B-2479E533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110725">
              <a:off x="6755748" y="461331"/>
              <a:ext cx="685835" cy="69218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0DC9A8-9858-1E6C-86B1-0A433F5A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21046">
              <a:off x="451355" y="1202583"/>
              <a:ext cx="685835" cy="69218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8257B7-23D1-0018-C483-5804CE44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513010">
              <a:off x="2762230" y="456366"/>
              <a:ext cx="685835" cy="69218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791B24D-FBE1-B092-19E8-62E759FF8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4941">
              <a:off x="3703498" y="2704252"/>
              <a:ext cx="685835" cy="6921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D7CA010-12E1-A2EC-B305-886A63314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99171">
              <a:off x="7102500" y="2639991"/>
              <a:ext cx="685835" cy="69218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7CA2496-917C-0CA6-0BC7-CAD17F4B5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629" b="95027" l="4115" r="94888">
                          <a14:foregroundMark x1="8105" y1="40591" x2="8105" y2="40591"/>
                          <a14:foregroundMark x1="42269" y1="69489" x2="42269" y2="69489"/>
                          <a14:foregroundMark x1="39401" y1="59005" x2="28180" y2="64113"/>
                          <a14:foregroundMark x1="28180" y1="64113" x2="22195" y2="72043"/>
                          <a14:foregroundMark x1="22195" y1="72043" x2="22444" y2="95027"/>
                          <a14:foregroundMark x1="22444" y1="95027" x2="36035" y2="91532"/>
                          <a14:foregroundMark x1="36035" y1="91532" x2="45012" y2="86156"/>
                          <a14:foregroundMark x1="45012" y1="86156" x2="48683" y2="76613"/>
                          <a14:foregroundMark x1="48210" y1="73118" x2="44794" y2="66505"/>
                          <a14:foregroundMark x1="39711" y1="60145" x2="39277" y2="59677"/>
                          <a14:foregroundMark x1="22943" y1="95161" x2="22943" y2="95161"/>
                          <a14:foregroundMark x1="30424" y1="53629" x2="30424" y2="53629"/>
                          <a14:foregroundMark x1="5319" y1="37784" x2="22693" y2="35618"/>
                          <a14:foregroundMark x1="22693" y1="35618" x2="9476" y2="39651"/>
                          <a14:foregroundMark x1="9476" y1="39651" x2="18204" y2="32527"/>
                          <a14:foregroundMark x1="18204" y1="32527" x2="28429" y2="30780"/>
                          <a14:foregroundMark x1="28429" y1="30780" x2="34869" y2="37258"/>
                          <a14:foregroundMark x1="37942" y1="41805" x2="39027" y2="52688"/>
                          <a14:foregroundMark x1="39027" y1="52688" x2="28554" y2="59274"/>
                          <a14:foregroundMark x1="28554" y1="59274" x2="17207" y2="56586"/>
                          <a14:foregroundMark x1="17207" y1="56586" x2="7980" y2="40188"/>
                          <a14:foregroundMark x1="72569" y1="49462" x2="72569" y2="49462"/>
                          <a14:foregroundMark x1="63582" y1="55693" x2="74439" y2="59005"/>
                          <a14:foregroundMark x1="74439" y1="59005" x2="84323" y2="57978"/>
                          <a14:foregroundMark x1="86615" y1="54670" x2="92020" y2="45027"/>
                          <a14:foregroundMark x1="92020" y1="45027" x2="90907" y2="35906"/>
                          <a14:foregroundMark x1="87797" y1="34155" x2="74938" y2="31317"/>
                          <a14:foregroundMark x1="74938" y1="31317" x2="66085" y2="35618"/>
                          <a14:foregroundMark x1="66085" y1="35618" x2="59227" y2="42608"/>
                          <a14:foregroundMark x1="59227" y1="42608" x2="61347" y2="48387"/>
                          <a14:foregroundMark x1="95012" y1="40054" x2="95012" y2="40054"/>
                          <a14:foregroundMark x1="70324" y1="45565" x2="80299" y2="45833"/>
                          <a14:foregroundMark x1="80299" y1="45833" x2="77805" y2="45833"/>
                          <a14:foregroundMark x1="50623" y1="2688" x2="36418" y2="23488"/>
                          <a14:foregroundMark x1="35954" y1="25610" x2="38355" y2="33919"/>
                          <a14:foregroundMark x1="50808" y1="41350" x2="51289" y2="41366"/>
                          <a14:foregroundMark x1="45270" y1="41161" x2="46982" y2="41219"/>
                          <a14:foregroundMark x1="53274" y1="40059" x2="63092" y2="27285"/>
                          <a14:foregroundMark x1="52419" y1="41171" x2="53022" y2="40387"/>
                          <a14:foregroundMark x1="63092" y1="27285" x2="61937" y2="16909"/>
                          <a14:foregroundMark x1="51743" y1="4379" x2="50499" y2="3629"/>
                          <a14:foregroundMark x1="52244" y1="50538" x2="52244" y2="50538"/>
                          <a14:foregroundMark x1="47280" y1="47732" x2="40898" y2="52419"/>
                          <a14:foregroundMark x1="40898" y1="52419" x2="44107" y2="58014"/>
                          <a14:foregroundMark x1="48598" y1="61174" x2="57641" y2="53997"/>
                          <a14:foregroundMark x1="57561" y1="52906" x2="52489" y2="46163"/>
                          <a14:foregroundMark x1="49252" y1="49328" x2="49252" y2="49328"/>
                          <a14:foregroundMark x1="48753" y1="46237" x2="48753" y2="46237"/>
                          <a14:foregroundMark x1="48254" y1="45296" x2="48130" y2="58333"/>
                          <a14:foregroundMark x1="48130" y1="58333" x2="52494" y2="59543"/>
                          <a14:foregroundMark x1="44638" y1="45565" x2="41771" y2="58333"/>
                          <a14:foregroundMark x1="41771" y1="58333" x2="52743" y2="63844"/>
                          <a14:foregroundMark x1="52743" y1="63844" x2="57732" y2="55240"/>
                          <a14:foregroundMark x1="57645" y1="51057" x2="52977" y2="43938"/>
                          <a14:foregroundMark x1="51285" y1="43462" x2="45262" y2="45968"/>
                          <a14:foregroundMark x1="54239" y1="45027" x2="58165" y2="51013"/>
                          <a14:foregroundMark x1="51995" y1="63978" x2="51995" y2="64651"/>
                          <a14:foregroundMark x1="51995" y1="64651" x2="52986" y2="64001"/>
                          <a14:foregroundMark x1="58400" y1="64410" x2="60349" y2="63710"/>
                          <a14:foregroundMark x1="51372" y1="66935" x2="51669" y2="66828"/>
                          <a14:foregroundMark x1="60349" y1="63710" x2="74190" y2="65591"/>
                          <a14:foregroundMark x1="74190" y1="65591" x2="79052" y2="77016"/>
                          <a14:foregroundMark x1="79052" y1="77016" x2="79052" y2="92070"/>
                          <a14:foregroundMark x1="79052" y1="92070" x2="63342" y2="91398"/>
                          <a14:foregroundMark x1="63342" y1="91398" x2="54738" y2="83871"/>
                          <a14:foregroundMark x1="52396" y1="73118" x2="51408" y2="68579"/>
                          <a14:foregroundMark x1="54738" y1="83871" x2="53157" y2="76613"/>
                          <a14:foregroundMark x1="51859" y1="76613" x2="51995" y2="78226"/>
                          <a14:foregroundMark x1="65337" y1="72177" x2="65337" y2="72177"/>
                          <a14:foregroundMark x1="58354" y1="60473" x2="58354" y2="60081"/>
                          <a14:foregroundMark x1="44514" y1="45565" x2="45511" y2="45430"/>
                          <a14:foregroundMark x1="51247" y1="73118" x2="52244" y2="79032"/>
                          <a14:foregroundMark x1="53117" y1="6720" x2="55237" y2="7930"/>
                          <a14:foregroundMark x1="51496" y1="5242" x2="52868" y2="5780"/>
                          <a14:foregroundMark x1="53242" y1="5511" x2="54364" y2="7796"/>
                          <a14:foregroundMark x1="83167" y1="58199" x2="86409" y2="55645"/>
                          <a14:foregroundMark x1="62095" y1="48522" x2="61222" y2="48925"/>
                          <a14:foregroundMark x1="61596" y1="47984" x2="61596" y2="49866"/>
                          <a14:foregroundMark x1="61222" y1="49059" x2="61464" y2="50733"/>
                          <a14:backgroundMark x1="56125" y1="6893" x2="64464" y2="14785"/>
                          <a14:backgroundMark x1="53865" y1="5242" x2="53500" y2="4947"/>
                          <a14:backgroundMark x1="38155" y1="36156" x2="43641" y2="44624"/>
                          <a14:backgroundMark x1="40399" y1="59409" x2="40711" y2="59629"/>
                          <a14:backgroundMark x1="58622" y1="61524" x2="59726" y2="61022"/>
                          <a14:backgroundMark x1="60108" y1="58583" x2="60612" y2="55354"/>
                          <a14:backgroundMark x1="59726" y1="61022" x2="60087" y2="58717"/>
                          <a14:backgroundMark x1="44680" y1="45214" x2="44032" y2="45409"/>
                          <a14:backgroundMark x1="61222" y1="55253" x2="61222" y2="55914"/>
                          <a14:backgroundMark x1="52120" y1="65860" x2="59352" y2="62366"/>
                          <a14:backgroundMark x1="59352" y1="62366" x2="59352" y2="62366"/>
                          <a14:backgroundMark x1="61097" y1="55273" x2="61097" y2="55914"/>
                          <a14:backgroundMark x1="61596" y1="55645" x2="61596" y2="55190"/>
                          <a14:backgroundMark x1="88529" y1="33333" x2="91521" y2="35215"/>
                          <a14:backgroundMark x1="3117" y1="37097" x2="3865" y2="37769"/>
                          <a14:backgroundMark x1="3242" y1="37500" x2="5486" y2="37500"/>
                          <a14:backgroundMark x1="37282" y1="34946" x2="39277" y2="36694"/>
                          <a14:backgroundMark x1="35661" y1="23387" x2="35411" y2="25538"/>
                          <a14:backgroundMark x1="53316" y1="5189" x2="53418" y2="5419"/>
                          <a14:backgroundMark x1="51995" y1="42473" x2="52868" y2="42742"/>
                          <a14:backgroundMark x1="51372" y1="43280" x2="53367" y2="43280"/>
                          <a14:backgroundMark x1="60599" y1="50806" x2="60973" y2="559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98940" y="4173421"/>
              <a:ext cx="2839822" cy="263444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29EF888-C203-DDF8-BB80-D544F305A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758834">
              <a:off x="9293775" y="4393456"/>
              <a:ext cx="487270" cy="49178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52102BA-A53F-0EC3-5676-2296F1B01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51" b="89888" l="9607" r="91266">
                          <a14:foregroundMark x1="35808" y1="88764" x2="57205" y2="85955"/>
                          <a14:foregroundMark x1="34934" y1="56180" x2="67686" y2="51124"/>
                          <a14:foregroundMark x1="37555" y1="50000" x2="61135" y2="51124"/>
                          <a14:foregroundMark x1="37118" y1="54494" x2="61135" y2="53371"/>
                          <a14:backgroundMark x1="92576" y1="34831" x2="92576" y2="34831"/>
                          <a14:backgroundMark x1="91703" y1="37640" x2="92140" y2="30899"/>
                          <a14:backgroundMark x1="93450" y1="36517" x2="90830" y2="30899"/>
                          <a14:backgroundMark x1="91266" y1="35955" x2="93450" y2="46629"/>
                          <a14:backgroundMark x1="92576" y1="33146" x2="96070" y2="449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89735" y="4434284"/>
              <a:ext cx="1207998" cy="93896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EAAC400-37BB-5396-6479-931A38E48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53" b="92040" l="9945" r="92818">
                          <a14:foregroundMark x1="62983" y1="16418" x2="64641" y2="65672"/>
                          <a14:foregroundMark x1="64641" y1="65672" x2="66298" y2="66169"/>
                          <a14:foregroundMark x1="38122" y1="40299" x2="81215" y2="43284"/>
                          <a14:foregroundMark x1="42541" y1="48259" x2="91160" y2="48756"/>
                          <a14:foregroundMark x1="48619" y1="48259" x2="78453" y2="48756"/>
                          <a14:foregroundMark x1="46409" y1="46269" x2="71271" y2="45771"/>
                          <a14:foregroundMark x1="47514" y1="44279" x2="86188" y2="48259"/>
                          <a14:foregroundMark x1="50276" y1="44279" x2="77348" y2="46766"/>
                          <a14:foregroundMark x1="34254" y1="55224" x2="82873" y2="54726"/>
                          <a14:foregroundMark x1="37569" y1="56219" x2="76243" y2="59204"/>
                          <a14:foregroundMark x1="57459" y1="60199" x2="92818" y2="60199"/>
                          <a14:foregroundMark x1="37569" y1="33333" x2="60221" y2="35821"/>
                          <a14:foregroundMark x1="22099" y1="91542" x2="48619" y2="84080"/>
                          <a14:foregroundMark x1="23204" y1="92040" x2="23204" y2="92040"/>
                          <a14:foregroundMark x1="23757" y1="34328" x2="54696" y2="194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8303" y="4862463"/>
              <a:ext cx="1017508" cy="112994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451B93E-D28A-E078-D5C1-EB660A7AA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94" b="90816" l="9845" r="89637">
                          <a14:foregroundMark x1="40415" y1="44898" x2="77720" y2="56122"/>
                          <a14:foregroundMark x1="77720" y1="56122" x2="78238" y2="56122"/>
                          <a14:foregroundMark x1="66321" y1="86735" x2="80829" y2="90816"/>
                          <a14:foregroundMark x1="64249" y1="88776" x2="78238" y2="89286"/>
                          <a14:foregroundMark x1="63212" y1="50000" x2="69948" y2="58163"/>
                          <a14:foregroundMark x1="57513" y1="51531" x2="69948" y2="59184"/>
                          <a14:foregroundMark x1="45596" y1="52551" x2="64767" y2="59184"/>
                          <a14:foregroundMark x1="30570" y1="54592" x2="66321" y2="53061"/>
                          <a14:foregroundMark x1="41451" y1="44898" x2="67876" y2="40816"/>
                          <a14:foregroundMark x1="48187" y1="40306" x2="61140" y2="43367"/>
                          <a14:foregroundMark x1="49741" y1="43367" x2="77720" y2="433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03980" y="2744653"/>
              <a:ext cx="1063772" cy="108030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EF35AD3-162E-F8DB-E2C9-74E6F781D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53" b="94787" l="4667" r="94000">
                          <a14:foregroundMark x1="49333" y1="10427" x2="49333" y2="10427"/>
                          <a14:foregroundMark x1="10000" y1="44076" x2="14000" y2="73934"/>
                          <a14:foregroundMark x1="8000" y1="50237" x2="8667" y2="72512"/>
                          <a14:foregroundMark x1="4667" y1="51185" x2="6000" y2="69194"/>
                          <a14:foregroundMark x1="44647" y1="88786" x2="74667" y2="87678"/>
                          <a14:foregroundMark x1="23333" y1="89573" x2="37601" y2="89046"/>
                          <a14:foregroundMark x1="26871" y1="90047" x2="33333" y2="94313"/>
                          <a14:foregroundMark x1="24000" y1="88152" x2="26871" y2="90047"/>
                          <a14:foregroundMark x1="68667" y1="91469" x2="69655" y2="93929"/>
                          <a14:foregroundMark x1="87853" y1="51714" x2="89333" y2="73460"/>
                          <a14:foregroundMark x1="87333" y1="44076" x2="87485" y2="46314"/>
                          <a14:foregroundMark x1="93697" y1="50181" x2="92667" y2="64455"/>
                          <a14:foregroundMark x1="39333" y1="65877" x2="58667" y2="64929"/>
                          <a14:foregroundMark x1="28000" y1="68246" x2="65333" y2="69194"/>
                          <a14:foregroundMark x1="31333" y1="68246" x2="74000" y2="68720"/>
                          <a14:foregroundMark x1="33333" y1="71090" x2="70667" y2="73934"/>
                          <a14:foregroundMark x1="36000" y1="73934" x2="62000" y2="72986"/>
                          <a14:foregroundMark x1="31333" y1="62559" x2="74667" y2="56398"/>
                          <a14:foregroundMark x1="45333" y1="55924" x2="78667" y2="59242"/>
                          <a14:foregroundMark x1="41333" y1="58294" x2="56667" y2="58294"/>
                          <a14:foregroundMark x1="30000" y1="57346" x2="59333" y2="57346"/>
                          <a14:foregroundMark x1="45333" y1="55924" x2="62667" y2="56872"/>
                          <a14:foregroundMark x1="36000" y1="57346" x2="75333" y2="61137"/>
                          <a14:backgroundMark x1="96000" y1="47393" x2="96000" y2="47393"/>
                          <a14:backgroundMark x1="96000" y1="46445" x2="96000" y2="43128"/>
                          <a14:backgroundMark x1="94667" y1="42180" x2="98000" y2="43128"/>
                          <a14:backgroundMark x1="96000" y1="44550" x2="98000" y2="49289"/>
                          <a14:backgroundMark x1="70667" y1="97630" x2="81333" y2="91943"/>
                          <a14:backgroundMark x1="70000" y1="95735" x2="70000" y2="95735"/>
                          <a14:backgroundMark x1="71333" y1="94313" x2="70667" y2="95735"/>
                          <a14:backgroundMark x1="22667" y1="90047" x2="22667" y2="90047"/>
                          <a14:backgroundMark x1="32667" y1="96209" x2="38000" y2="96209"/>
                          <a14:backgroundMark x1="34000" y1="95261" x2="34000" y2="95261"/>
                          <a14:backgroundMark x1="32667" y1="97630" x2="36000" y2="947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44205">
              <a:off x="5094016" y="3017116"/>
              <a:ext cx="880991" cy="123926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2318F11-FAFC-885F-06F0-EED6CE8C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9829">
              <a:off x="5152338" y="5045762"/>
              <a:ext cx="685835" cy="69218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94CA7D-D747-4E94-E0EC-D755624A5B46}"/>
              </a:ext>
            </a:extLst>
          </p:cNvPr>
          <p:cNvSpPr txBox="1"/>
          <p:nvPr/>
        </p:nvSpPr>
        <p:spPr>
          <a:xfrm>
            <a:off x="751830" y="2206940"/>
            <a:ext cx="1115215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F37F1-00E2-F790-92C9-116F61681A4D}"/>
              </a:ext>
            </a:extLst>
          </p:cNvPr>
          <p:cNvSpPr txBox="1"/>
          <p:nvPr/>
        </p:nvSpPr>
        <p:spPr>
          <a:xfrm>
            <a:off x="-1" y="-41971"/>
            <a:ext cx="12191999" cy="1138773"/>
          </a:xfrm>
          <a:prstGeom prst="rect">
            <a:avLst/>
          </a:prstGeom>
          <a:solidFill>
            <a:srgbClr val="00B0F0"/>
          </a:solidFill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685D9-CD18-8DF8-E407-C2958819EE32}"/>
              </a:ext>
            </a:extLst>
          </p:cNvPr>
          <p:cNvSpPr txBox="1"/>
          <p:nvPr/>
        </p:nvSpPr>
        <p:spPr>
          <a:xfrm>
            <a:off x="6140010" y="2121524"/>
            <a:ext cx="6169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5 ways of wellbeing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23F03C-A535-D0E4-7790-6BBF973A8C9F}"/>
              </a:ext>
            </a:extLst>
          </p:cNvPr>
          <p:cNvSpPr txBox="1"/>
          <p:nvPr/>
        </p:nvSpPr>
        <p:spPr>
          <a:xfrm>
            <a:off x="290285" y="5205108"/>
            <a:ext cx="879205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 the Record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Produced videos to support Back to Basics – this is a great direct work tool to go through with families, young people or even to go on websites and social media: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18"/>
              </a:rPr>
              <a:t>https://www.youtube.com/results?search_query=off+the+record+back+to+basics</a:t>
            </a: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05398F-4F51-73F7-2448-5B32A95659BC}"/>
              </a:ext>
            </a:extLst>
          </p:cNvPr>
          <p:cNvSpPr txBox="1"/>
          <p:nvPr/>
        </p:nvSpPr>
        <p:spPr>
          <a:xfrm>
            <a:off x="290848" y="226804"/>
            <a:ext cx="616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 to Basics Video’s </a:t>
            </a:r>
          </a:p>
        </p:txBody>
      </p:sp>
      <p:pic>
        <p:nvPicPr>
          <p:cNvPr id="7" name="Online Media 6" title="Introduction to the Back To Basics mental health and wellbeing series">
            <a:hlinkClick r:id="" action="ppaction://media"/>
            <a:extLst>
              <a:ext uri="{FF2B5EF4-FFF2-40B4-BE49-F238E27FC236}">
                <a16:creationId xmlns:a16="http://schemas.microsoft.com/office/drawing/2014/main" id="{7ED4957C-7ACE-9D29-5EDD-7B8347CCFF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9"/>
          <a:stretch>
            <a:fillRect/>
          </a:stretch>
        </p:blipFill>
        <p:spPr>
          <a:xfrm>
            <a:off x="389446" y="1457460"/>
            <a:ext cx="6331283" cy="3577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961861-8DDC-98AD-30F4-1D046D9D7D3E}"/>
              </a:ext>
            </a:extLst>
          </p:cNvPr>
          <p:cNvSpPr/>
          <p:nvPr/>
        </p:nvSpPr>
        <p:spPr>
          <a:xfrm>
            <a:off x="-1" y="6539696"/>
            <a:ext cx="12211291" cy="33855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“When a flower doesn’t bloom, you fix the environment in which it grows, not the flower” – Alexander Den </a:t>
            </a:r>
            <a:r>
              <a:rPr lang="en-GB" sz="1600" b="1" dirty="0" err="1">
                <a:solidFill>
                  <a:schemeClr val="bg1"/>
                </a:solidFill>
              </a:rPr>
              <a:t>Heijer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A44F02A-9121-9713-860C-292A54FF157A}"/>
              </a:ext>
            </a:extLst>
          </p:cNvPr>
          <p:cNvGrpSpPr/>
          <p:nvPr/>
        </p:nvGrpSpPr>
        <p:grpSpPr>
          <a:xfrm>
            <a:off x="581572" y="57213"/>
            <a:ext cx="11545368" cy="6743573"/>
            <a:chOff x="409691" y="64296"/>
            <a:chExt cx="11545368" cy="67435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63D283-5E9D-DDEE-0A4D-B4FEF5DE6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667" l="6736" r="91710">
                          <a14:foregroundMark x1="46632" y1="10000" x2="64249" y2="12000"/>
                          <a14:foregroundMark x1="90155" y1="42667" x2="89119" y2="50667"/>
                          <a14:foregroundMark x1="45078" y1="86667" x2="45078" y2="86667"/>
                          <a14:foregroundMark x1="12435" y1="35333" x2="18653" y2="49333"/>
                          <a14:foregroundMark x1="44041" y1="86667" x2="58619" y2="89882"/>
                          <a14:foregroundMark x1="91710" y1="46667" x2="91710" y2="46667"/>
                          <a14:foregroundMark x1="36269" y1="52667" x2="72539" y2="56000"/>
                          <a14:foregroundMark x1="35751" y1="49333" x2="72021" y2="51333"/>
                          <a14:foregroundMark x1="30570" y1="52667" x2="67876" y2="49333"/>
                          <a14:foregroundMark x1="67876" y1="49333" x2="67876" y2="49333"/>
                          <a14:foregroundMark x1="10881" y1="34667" x2="10881" y2="34667"/>
                          <a14:foregroundMark x1="10363" y1="31333" x2="14508" y2="38000"/>
                          <a14:backgroundMark x1="6736" y1="30667" x2="8396" y2="33040"/>
                          <a14:backgroundMark x1="58549" y1="94000" x2="67358" y2="94667"/>
                          <a14:backgroundMark x1="57513" y1="94667" x2="66321" y2="93333"/>
                          <a14:backgroundMark x1="56477" y1="94667" x2="62694" y2="9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24333" y="1017302"/>
              <a:ext cx="1178780" cy="916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8FB544-EB76-A187-4D2C-A5C9BB75B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4" b="90816" l="9845" r="89637">
                          <a14:foregroundMark x1="40415" y1="44898" x2="77720" y2="56122"/>
                          <a14:foregroundMark x1="77720" y1="56122" x2="78238" y2="56122"/>
                          <a14:foregroundMark x1="66321" y1="86735" x2="80829" y2="90816"/>
                          <a14:foregroundMark x1="64249" y1="88776" x2="78238" y2="89286"/>
                          <a14:foregroundMark x1="63212" y1="50000" x2="69948" y2="58163"/>
                          <a14:foregroundMark x1="57513" y1="51531" x2="69948" y2="59184"/>
                          <a14:foregroundMark x1="45596" y1="52551" x2="64767" y2="59184"/>
                          <a14:foregroundMark x1="30570" y1="54592" x2="66321" y2="53061"/>
                          <a14:foregroundMark x1="41451" y1="44898" x2="67876" y2="40816"/>
                          <a14:foregroundMark x1="48187" y1="40306" x2="61140" y2="43367"/>
                          <a14:foregroundMark x1="49741" y1="43367" x2="77720" y2="433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5193" y="2744653"/>
              <a:ext cx="1041467" cy="10576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7403A3-8EF8-CB22-4897-C57F0CF89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3" b="94787" l="4667" r="94000">
                          <a14:foregroundMark x1="49333" y1="10427" x2="49333" y2="10427"/>
                          <a14:foregroundMark x1="10000" y1="44076" x2="14000" y2="73934"/>
                          <a14:foregroundMark x1="8000" y1="50237" x2="8667" y2="72512"/>
                          <a14:foregroundMark x1="4667" y1="51185" x2="6000" y2="69194"/>
                          <a14:foregroundMark x1="44647" y1="88786" x2="74667" y2="87678"/>
                          <a14:foregroundMark x1="23333" y1="89573" x2="37601" y2="89046"/>
                          <a14:foregroundMark x1="26871" y1="90047" x2="33333" y2="94313"/>
                          <a14:foregroundMark x1="24000" y1="88152" x2="26871" y2="90047"/>
                          <a14:foregroundMark x1="68667" y1="91469" x2="69655" y2="93929"/>
                          <a14:foregroundMark x1="87853" y1="51714" x2="89333" y2="73460"/>
                          <a14:foregroundMark x1="87333" y1="44076" x2="87485" y2="46314"/>
                          <a14:foregroundMark x1="93697" y1="50181" x2="92667" y2="64455"/>
                          <a14:foregroundMark x1="39333" y1="65877" x2="58667" y2="64929"/>
                          <a14:foregroundMark x1="28000" y1="68246" x2="65333" y2="69194"/>
                          <a14:foregroundMark x1="31333" y1="68246" x2="74000" y2="68720"/>
                          <a14:foregroundMark x1="33333" y1="71090" x2="70667" y2="73934"/>
                          <a14:foregroundMark x1="36000" y1="73934" x2="62000" y2="72986"/>
                          <a14:foregroundMark x1="31333" y1="62559" x2="74667" y2="56398"/>
                          <a14:foregroundMark x1="45333" y1="55924" x2="78667" y2="59242"/>
                          <a14:foregroundMark x1="41333" y1="58294" x2="56667" y2="58294"/>
                          <a14:foregroundMark x1="30000" y1="57346" x2="59333" y2="57346"/>
                          <a14:foregroundMark x1="45333" y1="55924" x2="62667" y2="56872"/>
                          <a14:foregroundMark x1="36000" y1="57346" x2="75333" y2="61137"/>
                          <a14:backgroundMark x1="96000" y1="47393" x2="96000" y2="47393"/>
                          <a14:backgroundMark x1="96000" y1="46445" x2="96000" y2="43128"/>
                          <a14:backgroundMark x1="94667" y1="42180" x2="98000" y2="43128"/>
                          <a14:backgroundMark x1="96000" y1="44550" x2="98000" y2="49289"/>
                          <a14:backgroundMark x1="70667" y1="97630" x2="81333" y2="91943"/>
                          <a14:backgroundMark x1="70000" y1="95735" x2="70000" y2="95735"/>
                          <a14:backgroundMark x1="71333" y1="94313" x2="70667" y2="95735"/>
                          <a14:backgroundMark x1="22667" y1="90047" x2="22667" y2="90047"/>
                          <a14:backgroundMark x1="32667" y1="96209" x2="38000" y2="96209"/>
                          <a14:backgroundMark x1="34000" y1="95261" x2="34000" y2="95261"/>
                          <a14:backgroundMark x1="32667" y1="97630" x2="36000" y2="947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44205">
              <a:off x="409691" y="64296"/>
              <a:ext cx="762365" cy="107239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802045-DA69-89F9-336B-EFBCB3BDC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51" b="89888" l="9607" r="91266">
                          <a14:foregroundMark x1="35808" y1="88764" x2="57205" y2="85955"/>
                          <a14:foregroundMark x1="34934" y1="56180" x2="67686" y2="51124"/>
                          <a14:foregroundMark x1="37555" y1="50000" x2="61135" y2="51124"/>
                          <a14:foregroundMark x1="37118" y1="54494" x2="61135" y2="53371"/>
                          <a14:backgroundMark x1="92576" y1="34831" x2="92576" y2="34831"/>
                          <a14:backgroundMark x1="91703" y1="37640" x2="92140" y2="30899"/>
                          <a14:backgroundMark x1="93450" y1="36517" x2="90830" y2="30899"/>
                          <a14:backgroundMark x1="91266" y1="35955" x2="93450" y2="46629"/>
                          <a14:backgroundMark x1="92576" y1="33146" x2="96070" y2="449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78545" y="908674"/>
              <a:ext cx="1207998" cy="9389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A6DE4E-4919-007C-2569-F14B59EDE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667" l="6736" r="91710">
                          <a14:foregroundMark x1="46632" y1="10000" x2="64249" y2="12000"/>
                          <a14:foregroundMark x1="90155" y1="42667" x2="89119" y2="50667"/>
                          <a14:foregroundMark x1="45078" y1="86667" x2="45078" y2="86667"/>
                          <a14:foregroundMark x1="12435" y1="35333" x2="18653" y2="49333"/>
                          <a14:foregroundMark x1="44041" y1="86667" x2="58619" y2="89882"/>
                          <a14:foregroundMark x1="91710" y1="46667" x2="91710" y2="46667"/>
                          <a14:foregroundMark x1="36269" y1="52667" x2="72539" y2="56000"/>
                          <a14:foregroundMark x1="35751" y1="49333" x2="72021" y2="51333"/>
                          <a14:foregroundMark x1="30570" y1="52667" x2="67876" y2="49333"/>
                          <a14:foregroundMark x1="67876" y1="49333" x2="67876" y2="49333"/>
                          <a14:foregroundMark x1="10881" y1="34667" x2="10881" y2="34667"/>
                          <a14:foregroundMark x1="10363" y1="31333" x2="14508" y2="38000"/>
                          <a14:backgroundMark x1="6736" y1="30667" x2="8396" y2="33040"/>
                          <a14:backgroundMark x1="58549" y1="94000" x2="67358" y2="94667"/>
                          <a14:backgroundMark x1="57513" y1="94667" x2="66321" y2="93333"/>
                          <a14:backgroundMark x1="56477" y1="94667" x2="62694" y2="9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7177" y="4160279"/>
              <a:ext cx="1207999" cy="93885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DAC4EF-EF33-8812-AE14-A5D719486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453" b="92040" l="9945" r="92818">
                          <a14:foregroundMark x1="62983" y1="16418" x2="64641" y2="65672"/>
                          <a14:foregroundMark x1="64641" y1="65672" x2="66298" y2="66169"/>
                          <a14:foregroundMark x1="38122" y1="40299" x2="81215" y2="43284"/>
                          <a14:foregroundMark x1="42541" y1="48259" x2="91160" y2="48756"/>
                          <a14:foregroundMark x1="48619" y1="48259" x2="78453" y2="48756"/>
                          <a14:foregroundMark x1="46409" y1="46269" x2="71271" y2="45771"/>
                          <a14:foregroundMark x1="47514" y1="44279" x2="86188" y2="48259"/>
                          <a14:foregroundMark x1="50276" y1="44279" x2="77348" y2="46766"/>
                          <a14:foregroundMark x1="34254" y1="55224" x2="82873" y2="54726"/>
                          <a14:foregroundMark x1="37569" y1="56219" x2="76243" y2="59204"/>
                          <a14:foregroundMark x1="57459" y1="60199" x2="92818" y2="60199"/>
                          <a14:foregroundMark x1="37569" y1="33333" x2="60221" y2="35821"/>
                          <a14:foregroundMark x1="22099" y1="91542" x2="48619" y2="84080"/>
                          <a14:foregroundMark x1="23204" y1="92040" x2="23204" y2="92040"/>
                          <a14:foregroundMark x1="23757" y1="34328" x2="54696" y2="194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3923" y="1122757"/>
              <a:ext cx="1017508" cy="11299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567569-C41F-A358-EC8B-43BACB60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28776">
              <a:off x="2536880" y="5109160"/>
              <a:ext cx="685835" cy="692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0CC7FB-736D-5989-1490-F961C3A97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65244" y="2956714"/>
              <a:ext cx="685835" cy="69218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F5C573-7EBF-46E1-6BDB-C5AA70CEF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298777">
              <a:off x="474506" y="3604042"/>
              <a:ext cx="685835" cy="6921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961B93-3EE2-E659-0419-AE6B5CFB2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12094">
              <a:off x="11467789" y="6274669"/>
              <a:ext cx="487270" cy="49178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E1CBDC-A135-6F7A-AA96-0837D9FC4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110725">
              <a:off x="8105419" y="5104408"/>
              <a:ext cx="685835" cy="6921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5BDFE5-B480-5F7B-6578-0E514936B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0668419" y="597317"/>
              <a:ext cx="685835" cy="69218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37A441F-A99A-D517-D49B-2479E533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110725">
              <a:off x="6755748" y="461331"/>
              <a:ext cx="685835" cy="69218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0DC9A8-9858-1E6C-86B1-0A433F5A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21046">
              <a:off x="451355" y="1202583"/>
              <a:ext cx="685835" cy="69218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8257B7-23D1-0018-C483-5804CE44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513010">
              <a:off x="2762230" y="456366"/>
              <a:ext cx="685835" cy="69218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791B24D-FBE1-B092-19E8-62E759FF8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4941">
              <a:off x="3703498" y="2704252"/>
              <a:ext cx="685835" cy="6921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D7CA010-12E1-A2EC-B305-886A63314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99171">
              <a:off x="7102500" y="2639991"/>
              <a:ext cx="685835" cy="69218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7CA2496-917C-0CA6-0BC7-CAD17F4B5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629" b="95027" l="4115" r="94888">
                          <a14:foregroundMark x1="8105" y1="40591" x2="8105" y2="40591"/>
                          <a14:foregroundMark x1="42269" y1="69489" x2="42269" y2="69489"/>
                          <a14:foregroundMark x1="39401" y1="59005" x2="28180" y2="64113"/>
                          <a14:foregroundMark x1="28180" y1="64113" x2="22195" y2="72043"/>
                          <a14:foregroundMark x1="22195" y1="72043" x2="22444" y2="95027"/>
                          <a14:foregroundMark x1="22444" y1="95027" x2="36035" y2="91532"/>
                          <a14:foregroundMark x1="36035" y1="91532" x2="45012" y2="86156"/>
                          <a14:foregroundMark x1="45012" y1="86156" x2="48683" y2="76613"/>
                          <a14:foregroundMark x1="48210" y1="73118" x2="44794" y2="66505"/>
                          <a14:foregroundMark x1="39711" y1="60145" x2="39277" y2="59677"/>
                          <a14:foregroundMark x1="22943" y1="95161" x2="22943" y2="95161"/>
                          <a14:foregroundMark x1="30424" y1="53629" x2="30424" y2="53629"/>
                          <a14:foregroundMark x1="5319" y1="37784" x2="22693" y2="35618"/>
                          <a14:foregroundMark x1="22693" y1="35618" x2="9476" y2="39651"/>
                          <a14:foregroundMark x1="9476" y1="39651" x2="18204" y2="32527"/>
                          <a14:foregroundMark x1="18204" y1="32527" x2="28429" y2="30780"/>
                          <a14:foregroundMark x1="28429" y1="30780" x2="34869" y2="37258"/>
                          <a14:foregroundMark x1="37942" y1="41805" x2="39027" y2="52688"/>
                          <a14:foregroundMark x1="39027" y1="52688" x2="28554" y2="59274"/>
                          <a14:foregroundMark x1="28554" y1="59274" x2="17207" y2="56586"/>
                          <a14:foregroundMark x1="17207" y1="56586" x2="7980" y2="40188"/>
                          <a14:foregroundMark x1="72569" y1="49462" x2="72569" y2="49462"/>
                          <a14:foregroundMark x1="63582" y1="55693" x2="74439" y2="59005"/>
                          <a14:foregroundMark x1="74439" y1="59005" x2="84323" y2="57978"/>
                          <a14:foregroundMark x1="86615" y1="54670" x2="92020" y2="45027"/>
                          <a14:foregroundMark x1="92020" y1="45027" x2="90907" y2="35906"/>
                          <a14:foregroundMark x1="87797" y1="34155" x2="74938" y2="31317"/>
                          <a14:foregroundMark x1="74938" y1="31317" x2="66085" y2="35618"/>
                          <a14:foregroundMark x1="66085" y1="35618" x2="59227" y2="42608"/>
                          <a14:foregroundMark x1="59227" y1="42608" x2="61347" y2="48387"/>
                          <a14:foregroundMark x1="95012" y1="40054" x2="95012" y2="40054"/>
                          <a14:foregroundMark x1="70324" y1="45565" x2="80299" y2="45833"/>
                          <a14:foregroundMark x1="80299" y1="45833" x2="77805" y2="45833"/>
                          <a14:foregroundMark x1="50623" y1="2688" x2="36418" y2="23488"/>
                          <a14:foregroundMark x1="35954" y1="25610" x2="38355" y2="33919"/>
                          <a14:foregroundMark x1="50808" y1="41350" x2="51289" y2="41366"/>
                          <a14:foregroundMark x1="45270" y1="41161" x2="46982" y2="41219"/>
                          <a14:foregroundMark x1="53274" y1="40059" x2="63092" y2="27285"/>
                          <a14:foregroundMark x1="52419" y1="41171" x2="53022" y2="40387"/>
                          <a14:foregroundMark x1="63092" y1="27285" x2="61937" y2="16909"/>
                          <a14:foregroundMark x1="51743" y1="4379" x2="50499" y2="3629"/>
                          <a14:foregroundMark x1="52244" y1="50538" x2="52244" y2="50538"/>
                          <a14:foregroundMark x1="47280" y1="47732" x2="40898" y2="52419"/>
                          <a14:foregroundMark x1="40898" y1="52419" x2="44107" y2="58014"/>
                          <a14:foregroundMark x1="48598" y1="61174" x2="57641" y2="53997"/>
                          <a14:foregroundMark x1="57561" y1="52906" x2="52489" y2="46163"/>
                          <a14:foregroundMark x1="49252" y1="49328" x2="49252" y2="49328"/>
                          <a14:foregroundMark x1="48753" y1="46237" x2="48753" y2="46237"/>
                          <a14:foregroundMark x1="48254" y1="45296" x2="48130" y2="58333"/>
                          <a14:foregroundMark x1="48130" y1="58333" x2="52494" y2="59543"/>
                          <a14:foregroundMark x1="44638" y1="45565" x2="41771" y2="58333"/>
                          <a14:foregroundMark x1="41771" y1="58333" x2="52743" y2="63844"/>
                          <a14:foregroundMark x1="52743" y1="63844" x2="57732" y2="55240"/>
                          <a14:foregroundMark x1="57645" y1="51057" x2="52977" y2="43938"/>
                          <a14:foregroundMark x1="51285" y1="43462" x2="45262" y2="45968"/>
                          <a14:foregroundMark x1="54239" y1="45027" x2="58165" y2="51013"/>
                          <a14:foregroundMark x1="51995" y1="63978" x2="51995" y2="64651"/>
                          <a14:foregroundMark x1="51995" y1="64651" x2="52986" y2="64001"/>
                          <a14:foregroundMark x1="58400" y1="64410" x2="60349" y2="63710"/>
                          <a14:foregroundMark x1="51372" y1="66935" x2="51669" y2="66828"/>
                          <a14:foregroundMark x1="60349" y1="63710" x2="74190" y2="65591"/>
                          <a14:foregroundMark x1="74190" y1="65591" x2="79052" y2="77016"/>
                          <a14:foregroundMark x1="79052" y1="77016" x2="79052" y2="92070"/>
                          <a14:foregroundMark x1="79052" y1="92070" x2="63342" y2="91398"/>
                          <a14:foregroundMark x1="63342" y1="91398" x2="54738" y2="83871"/>
                          <a14:foregroundMark x1="52396" y1="73118" x2="51408" y2="68579"/>
                          <a14:foregroundMark x1="54738" y1="83871" x2="53157" y2="76613"/>
                          <a14:foregroundMark x1="51859" y1="76613" x2="51995" y2="78226"/>
                          <a14:foregroundMark x1="65337" y1="72177" x2="65337" y2="72177"/>
                          <a14:foregroundMark x1="58354" y1="60473" x2="58354" y2="60081"/>
                          <a14:foregroundMark x1="44514" y1="45565" x2="45511" y2="45430"/>
                          <a14:foregroundMark x1="51247" y1="73118" x2="52244" y2="79032"/>
                          <a14:foregroundMark x1="53117" y1="6720" x2="55237" y2="7930"/>
                          <a14:foregroundMark x1="51496" y1="5242" x2="52868" y2="5780"/>
                          <a14:foregroundMark x1="53242" y1="5511" x2="54364" y2="7796"/>
                          <a14:foregroundMark x1="83167" y1="58199" x2="86409" y2="55645"/>
                          <a14:foregroundMark x1="62095" y1="48522" x2="61222" y2="48925"/>
                          <a14:foregroundMark x1="61596" y1="47984" x2="61596" y2="49866"/>
                          <a14:foregroundMark x1="61222" y1="49059" x2="61464" y2="50733"/>
                          <a14:backgroundMark x1="56125" y1="6893" x2="64464" y2="14785"/>
                          <a14:backgroundMark x1="53865" y1="5242" x2="53500" y2="4947"/>
                          <a14:backgroundMark x1="38155" y1="36156" x2="43641" y2="44624"/>
                          <a14:backgroundMark x1="40399" y1="59409" x2="40711" y2="59629"/>
                          <a14:backgroundMark x1="58622" y1="61524" x2="59726" y2="61022"/>
                          <a14:backgroundMark x1="60108" y1="58583" x2="60612" y2="55354"/>
                          <a14:backgroundMark x1="59726" y1="61022" x2="60087" y2="58717"/>
                          <a14:backgroundMark x1="44680" y1="45214" x2="44032" y2="45409"/>
                          <a14:backgroundMark x1="61222" y1="55253" x2="61222" y2="55914"/>
                          <a14:backgroundMark x1="52120" y1="65860" x2="59352" y2="62366"/>
                          <a14:backgroundMark x1="59352" y1="62366" x2="59352" y2="62366"/>
                          <a14:backgroundMark x1="61097" y1="55273" x2="61097" y2="55914"/>
                          <a14:backgroundMark x1="61596" y1="55645" x2="61596" y2="55190"/>
                          <a14:backgroundMark x1="88529" y1="33333" x2="91521" y2="35215"/>
                          <a14:backgroundMark x1="3117" y1="37097" x2="3865" y2="37769"/>
                          <a14:backgroundMark x1="3242" y1="37500" x2="5486" y2="37500"/>
                          <a14:backgroundMark x1="37282" y1="34946" x2="39277" y2="36694"/>
                          <a14:backgroundMark x1="35661" y1="23387" x2="35411" y2="25538"/>
                          <a14:backgroundMark x1="53316" y1="5189" x2="53418" y2="5419"/>
                          <a14:backgroundMark x1="51995" y1="42473" x2="52868" y2="42742"/>
                          <a14:backgroundMark x1="51372" y1="43280" x2="53367" y2="43280"/>
                          <a14:backgroundMark x1="60599" y1="50806" x2="60973" y2="559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98940" y="4173421"/>
              <a:ext cx="2839822" cy="263444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29EF888-C203-DDF8-BB80-D544F305A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758834">
              <a:off x="9293775" y="4393456"/>
              <a:ext cx="487270" cy="49178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52102BA-A53F-0EC3-5676-2296F1B01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51" b="89888" l="9607" r="91266">
                          <a14:foregroundMark x1="35808" y1="88764" x2="57205" y2="85955"/>
                          <a14:foregroundMark x1="34934" y1="56180" x2="67686" y2="51124"/>
                          <a14:foregroundMark x1="37555" y1="50000" x2="61135" y2="51124"/>
                          <a14:foregroundMark x1="37118" y1="54494" x2="61135" y2="53371"/>
                          <a14:backgroundMark x1="92576" y1="34831" x2="92576" y2="34831"/>
                          <a14:backgroundMark x1="91703" y1="37640" x2="92140" y2="30899"/>
                          <a14:backgroundMark x1="93450" y1="36517" x2="90830" y2="30899"/>
                          <a14:backgroundMark x1="91266" y1="35955" x2="93450" y2="46629"/>
                          <a14:backgroundMark x1="92576" y1="33146" x2="96070" y2="449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89735" y="4434284"/>
              <a:ext cx="1207998" cy="93896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EAAC400-37BB-5396-6479-931A38E48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453" b="92040" l="9945" r="92818">
                          <a14:foregroundMark x1="62983" y1="16418" x2="64641" y2="65672"/>
                          <a14:foregroundMark x1="64641" y1="65672" x2="66298" y2="66169"/>
                          <a14:foregroundMark x1="38122" y1="40299" x2="81215" y2="43284"/>
                          <a14:foregroundMark x1="42541" y1="48259" x2="91160" y2="48756"/>
                          <a14:foregroundMark x1="48619" y1="48259" x2="78453" y2="48756"/>
                          <a14:foregroundMark x1="46409" y1="46269" x2="71271" y2="45771"/>
                          <a14:foregroundMark x1="47514" y1="44279" x2="86188" y2="48259"/>
                          <a14:foregroundMark x1="50276" y1="44279" x2="77348" y2="46766"/>
                          <a14:foregroundMark x1="34254" y1="55224" x2="82873" y2="54726"/>
                          <a14:foregroundMark x1="37569" y1="56219" x2="76243" y2="59204"/>
                          <a14:foregroundMark x1="57459" y1="60199" x2="92818" y2="60199"/>
                          <a14:foregroundMark x1="37569" y1="33333" x2="60221" y2="35821"/>
                          <a14:foregroundMark x1="22099" y1="91542" x2="48619" y2="84080"/>
                          <a14:foregroundMark x1="23204" y1="92040" x2="23204" y2="92040"/>
                          <a14:foregroundMark x1="23757" y1="34328" x2="54696" y2="194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8303" y="4862463"/>
              <a:ext cx="1017508" cy="112994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451B93E-D28A-E078-D5C1-EB660A7AA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4" b="90816" l="9845" r="89637">
                          <a14:foregroundMark x1="40415" y1="44898" x2="77720" y2="56122"/>
                          <a14:foregroundMark x1="77720" y1="56122" x2="78238" y2="56122"/>
                          <a14:foregroundMark x1="66321" y1="86735" x2="80829" y2="90816"/>
                          <a14:foregroundMark x1="64249" y1="88776" x2="78238" y2="89286"/>
                          <a14:foregroundMark x1="63212" y1="50000" x2="69948" y2="58163"/>
                          <a14:foregroundMark x1="57513" y1="51531" x2="69948" y2="59184"/>
                          <a14:foregroundMark x1="45596" y1="52551" x2="64767" y2="59184"/>
                          <a14:foregroundMark x1="30570" y1="54592" x2="66321" y2="53061"/>
                          <a14:foregroundMark x1="41451" y1="44898" x2="67876" y2="40816"/>
                          <a14:foregroundMark x1="48187" y1="40306" x2="61140" y2="43367"/>
                          <a14:foregroundMark x1="49741" y1="43367" x2="77720" y2="433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03980" y="2744653"/>
              <a:ext cx="1063772" cy="108030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EF35AD3-162E-F8DB-E2C9-74E6F781D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3" b="94787" l="4667" r="94000">
                          <a14:foregroundMark x1="49333" y1="10427" x2="49333" y2="10427"/>
                          <a14:foregroundMark x1="10000" y1="44076" x2="14000" y2="73934"/>
                          <a14:foregroundMark x1="8000" y1="50237" x2="8667" y2="72512"/>
                          <a14:foregroundMark x1="4667" y1="51185" x2="6000" y2="69194"/>
                          <a14:foregroundMark x1="44647" y1="88786" x2="74667" y2="87678"/>
                          <a14:foregroundMark x1="23333" y1="89573" x2="37601" y2="89046"/>
                          <a14:foregroundMark x1="26871" y1="90047" x2="33333" y2="94313"/>
                          <a14:foregroundMark x1="24000" y1="88152" x2="26871" y2="90047"/>
                          <a14:foregroundMark x1="68667" y1="91469" x2="69655" y2="93929"/>
                          <a14:foregroundMark x1="87853" y1="51714" x2="89333" y2="73460"/>
                          <a14:foregroundMark x1="87333" y1="44076" x2="87485" y2="46314"/>
                          <a14:foregroundMark x1="93697" y1="50181" x2="92667" y2="64455"/>
                          <a14:foregroundMark x1="39333" y1="65877" x2="58667" y2="64929"/>
                          <a14:foregroundMark x1="28000" y1="68246" x2="65333" y2="69194"/>
                          <a14:foregroundMark x1="31333" y1="68246" x2="74000" y2="68720"/>
                          <a14:foregroundMark x1="33333" y1="71090" x2="70667" y2="73934"/>
                          <a14:foregroundMark x1="36000" y1="73934" x2="62000" y2="72986"/>
                          <a14:foregroundMark x1="31333" y1="62559" x2="74667" y2="56398"/>
                          <a14:foregroundMark x1="45333" y1="55924" x2="78667" y2="59242"/>
                          <a14:foregroundMark x1="41333" y1="58294" x2="56667" y2="58294"/>
                          <a14:foregroundMark x1="30000" y1="57346" x2="59333" y2="57346"/>
                          <a14:foregroundMark x1="45333" y1="55924" x2="62667" y2="56872"/>
                          <a14:foregroundMark x1="36000" y1="57346" x2="75333" y2="61137"/>
                          <a14:backgroundMark x1="96000" y1="47393" x2="96000" y2="47393"/>
                          <a14:backgroundMark x1="96000" y1="46445" x2="96000" y2="43128"/>
                          <a14:backgroundMark x1="94667" y1="42180" x2="98000" y2="43128"/>
                          <a14:backgroundMark x1="96000" y1="44550" x2="98000" y2="49289"/>
                          <a14:backgroundMark x1="70667" y1="97630" x2="81333" y2="91943"/>
                          <a14:backgroundMark x1="70000" y1="95735" x2="70000" y2="95735"/>
                          <a14:backgroundMark x1="71333" y1="94313" x2="70667" y2="95735"/>
                          <a14:backgroundMark x1="22667" y1="90047" x2="22667" y2="90047"/>
                          <a14:backgroundMark x1="32667" y1="96209" x2="38000" y2="96209"/>
                          <a14:backgroundMark x1="34000" y1="95261" x2="34000" y2="95261"/>
                          <a14:backgroundMark x1="32667" y1="97630" x2="36000" y2="947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44205">
              <a:off x="5094016" y="3017116"/>
              <a:ext cx="880991" cy="123926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2318F11-FAFC-885F-06F0-EED6CE8C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9829">
              <a:off x="5152338" y="5045762"/>
              <a:ext cx="685835" cy="69218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9497914-48DA-28F9-9396-F25C28119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16" y="1314514"/>
            <a:ext cx="2678479" cy="3614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51F9FB-5652-13FC-812B-09101B70C42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6585" t="30896" r="37020" b="5458"/>
          <a:stretch/>
        </p:blipFill>
        <p:spPr>
          <a:xfrm>
            <a:off x="3022747" y="1274852"/>
            <a:ext cx="2928155" cy="35694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42296A-5CD6-6640-AE00-CE5FC0449C6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6320" y="5132863"/>
            <a:ext cx="3982921" cy="1461949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654030C-A9FB-E721-7772-9C76749A03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33693" y="3259840"/>
            <a:ext cx="2226622" cy="30011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C3201-FD08-DA84-9FA8-C39BBE230A3D}"/>
              </a:ext>
            </a:extLst>
          </p:cNvPr>
          <p:cNvSpPr txBox="1"/>
          <p:nvPr/>
        </p:nvSpPr>
        <p:spPr>
          <a:xfrm>
            <a:off x="-16297" y="-12737"/>
            <a:ext cx="12191999" cy="1138773"/>
          </a:xfrm>
          <a:prstGeom prst="rect">
            <a:avLst/>
          </a:prstGeom>
          <a:solidFill>
            <a:srgbClr val="00B0F0"/>
          </a:solidFill>
        </p:spPr>
        <p:txBody>
          <a:bodyPr wrap="square" anchor="t" anchorCtr="0">
            <a:spAutoFit/>
          </a:bodyPr>
          <a:lstStyle/>
          <a:p>
            <a:pPr>
              <a:defRPr/>
            </a:pPr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defRPr/>
            </a:pPr>
            <a:endParaRPr lang="en-GB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8038B-0F06-5C03-2A15-06B8E0C2EB27}"/>
              </a:ext>
            </a:extLst>
          </p:cNvPr>
          <p:cNvSpPr txBox="1"/>
          <p:nvPr/>
        </p:nvSpPr>
        <p:spPr>
          <a:xfrm>
            <a:off x="404415" y="225684"/>
            <a:ext cx="6567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Resources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17EC7E-8E65-882B-E727-E6455B1C72FB}"/>
              </a:ext>
            </a:extLst>
          </p:cNvPr>
          <p:cNvSpPr/>
          <p:nvPr/>
        </p:nvSpPr>
        <p:spPr>
          <a:xfrm>
            <a:off x="-1" y="6539696"/>
            <a:ext cx="12211291" cy="33855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“When a flower doesn’t bloom, you fix the environment in which it grows, not the flower” – Alexander Den </a:t>
            </a:r>
            <a:r>
              <a:rPr lang="en-GB" sz="1600" b="1" dirty="0" err="1">
                <a:solidFill>
                  <a:schemeClr val="bg1"/>
                </a:solidFill>
              </a:rPr>
              <a:t>Heijer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3690FF-2C14-00ED-21B4-3671EDEA3AA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1954" y="1271368"/>
            <a:ext cx="1778131" cy="3650342"/>
          </a:xfrm>
          <a:prstGeom prst="rect">
            <a:avLst/>
          </a:prstGeom>
          <a:ln w="15875">
            <a:solidFill>
              <a:schemeClr val="accent1">
                <a:alpha val="64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4584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976E7A-B730-E2B2-8CA4-D50146231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079"/>
            <a:ext cx="12192000" cy="69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4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EA0CF5-C276-A3DC-6CDD-B8CC08E8CAE5}"/>
              </a:ext>
            </a:extLst>
          </p:cNvPr>
          <p:cNvSpPr/>
          <p:nvPr/>
        </p:nvSpPr>
        <p:spPr>
          <a:xfrm>
            <a:off x="0" y="1282535"/>
            <a:ext cx="5902035" cy="4090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C51C1-75F0-7966-5EF8-BF9E21A62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2535"/>
            <a:ext cx="5902035" cy="41749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F51C5B-6FA6-3AE5-B579-533BC0B9BAF9}"/>
              </a:ext>
            </a:extLst>
          </p:cNvPr>
          <p:cNvSpPr txBox="1"/>
          <p:nvPr/>
        </p:nvSpPr>
        <p:spPr>
          <a:xfrm>
            <a:off x="1" y="-2474"/>
            <a:ext cx="12191999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to Basics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Helping you look after your own wellbeing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95516-65D4-3AF4-D55E-E23E50328E18}"/>
              </a:ext>
            </a:extLst>
          </p:cNvPr>
          <p:cNvSpPr/>
          <p:nvPr/>
        </p:nvSpPr>
        <p:spPr>
          <a:xfrm>
            <a:off x="-1" y="6539696"/>
            <a:ext cx="12211291" cy="33855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“When a flower doesn’t bloom, you fix the environment in which it grows, not the flower” – Alexander Den </a:t>
            </a:r>
            <a:r>
              <a:rPr lang="en-GB" sz="1600" b="1" dirty="0" err="1">
                <a:solidFill>
                  <a:schemeClr val="bg1"/>
                </a:solidFill>
              </a:rPr>
              <a:t>Heijer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FEB8C-D3C1-5101-C49D-FC40F9DE9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035" y="2149436"/>
            <a:ext cx="6309255" cy="43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A44F02A-9121-9713-860C-292A54FF157A}"/>
              </a:ext>
            </a:extLst>
          </p:cNvPr>
          <p:cNvGrpSpPr/>
          <p:nvPr/>
        </p:nvGrpSpPr>
        <p:grpSpPr>
          <a:xfrm>
            <a:off x="646631" y="57213"/>
            <a:ext cx="11545368" cy="6743573"/>
            <a:chOff x="409691" y="64296"/>
            <a:chExt cx="11545368" cy="67435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63D283-5E9D-DDEE-0A4D-B4FEF5DE6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667" l="6736" r="91710">
                          <a14:foregroundMark x1="46632" y1="10000" x2="64249" y2="12000"/>
                          <a14:foregroundMark x1="90155" y1="42667" x2="89119" y2="50667"/>
                          <a14:foregroundMark x1="45078" y1="86667" x2="45078" y2="86667"/>
                          <a14:foregroundMark x1="12435" y1="35333" x2="18653" y2="49333"/>
                          <a14:foregroundMark x1="44041" y1="86667" x2="58619" y2="89882"/>
                          <a14:foregroundMark x1="91710" y1="46667" x2="91710" y2="46667"/>
                          <a14:foregroundMark x1="36269" y1="52667" x2="72539" y2="56000"/>
                          <a14:foregroundMark x1="35751" y1="49333" x2="72021" y2="51333"/>
                          <a14:foregroundMark x1="30570" y1="52667" x2="67876" y2="49333"/>
                          <a14:foregroundMark x1="67876" y1="49333" x2="67876" y2="49333"/>
                          <a14:foregroundMark x1="10881" y1="34667" x2="10881" y2="34667"/>
                          <a14:foregroundMark x1="10363" y1="31333" x2="14508" y2="38000"/>
                          <a14:backgroundMark x1="6736" y1="30667" x2="8396" y2="33040"/>
                          <a14:backgroundMark x1="58549" y1="94000" x2="67358" y2="94667"/>
                          <a14:backgroundMark x1="57513" y1="94667" x2="66321" y2="93333"/>
                          <a14:backgroundMark x1="56477" y1="94667" x2="62694" y2="9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24333" y="1017302"/>
              <a:ext cx="1178780" cy="916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8FB544-EB76-A187-4D2C-A5C9BB75B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4" b="90816" l="9845" r="89637">
                          <a14:foregroundMark x1="40415" y1="44898" x2="77720" y2="56122"/>
                          <a14:foregroundMark x1="77720" y1="56122" x2="78238" y2="56122"/>
                          <a14:foregroundMark x1="66321" y1="86735" x2="80829" y2="90816"/>
                          <a14:foregroundMark x1="64249" y1="88776" x2="78238" y2="89286"/>
                          <a14:foregroundMark x1="63212" y1="50000" x2="69948" y2="58163"/>
                          <a14:foregroundMark x1="57513" y1="51531" x2="69948" y2="59184"/>
                          <a14:foregroundMark x1="45596" y1="52551" x2="64767" y2="59184"/>
                          <a14:foregroundMark x1="30570" y1="54592" x2="66321" y2="53061"/>
                          <a14:foregroundMark x1="41451" y1="44898" x2="67876" y2="40816"/>
                          <a14:foregroundMark x1="48187" y1="40306" x2="61140" y2="43367"/>
                          <a14:foregroundMark x1="49741" y1="43367" x2="77720" y2="433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5193" y="2744653"/>
              <a:ext cx="1041467" cy="10576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7403A3-8EF8-CB22-4897-C57F0CF89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3" b="94787" l="4667" r="94000">
                          <a14:foregroundMark x1="49333" y1="10427" x2="49333" y2="10427"/>
                          <a14:foregroundMark x1="10000" y1="44076" x2="14000" y2="73934"/>
                          <a14:foregroundMark x1="8000" y1="50237" x2="8667" y2="72512"/>
                          <a14:foregroundMark x1="4667" y1="51185" x2="6000" y2="69194"/>
                          <a14:foregroundMark x1="44647" y1="88786" x2="74667" y2="87678"/>
                          <a14:foregroundMark x1="23333" y1="89573" x2="37601" y2="89046"/>
                          <a14:foregroundMark x1="26871" y1="90047" x2="33333" y2="94313"/>
                          <a14:foregroundMark x1="24000" y1="88152" x2="26871" y2="90047"/>
                          <a14:foregroundMark x1="68667" y1="91469" x2="69655" y2="93929"/>
                          <a14:foregroundMark x1="87853" y1="51714" x2="89333" y2="73460"/>
                          <a14:foregroundMark x1="87333" y1="44076" x2="87485" y2="46314"/>
                          <a14:foregroundMark x1="93697" y1="50181" x2="92667" y2="64455"/>
                          <a14:foregroundMark x1="39333" y1="65877" x2="58667" y2="64929"/>
                          <a14:foregroundMark x1="28000" y1="68246" x2="65333" y2="69194"/>
                          <a14:foregroundMark x1="31333" y1="68246" x2="74000" y2="68720"/>
                          <a14:foregroundMark x1="33333" y1="71090" x2="70667" y2="73934"/>
                          <a14:foregroundMark x1="36000" y1="73934" x2="62000" y2="72986"/>
                          <a14:foregroundMark x1="31333" y1="62559" x2="74667" y2="56398"/>
                          <a14:foregroundMark x1="45333" y1="55924" x2="78667" y2="59242"/>
                          <a14:foregroundMark x1="41333" y1="58294" x2="56667" y2="58294"/>
                          <a14:foregroundMark x1="30000" y1="57346" x2="59333" y2="57346"/>
                          <a14:foregroundMark x1="45333" y1="55924" x2="62667" y2="56872"/>
                          <a14:foregroundMark x1="36000" y1="57346" x2="75333" y2="61137"/>
                          <a14:backgroundMark x1="96000" y1="47393" x2="96000" y2="47393"/>
                          <a14:backgroundMark x1="96000" y1="46445" x2="96000" y2="43128"/>
                          <a14:backgroundMark x1="94667" y1="42180" x2="98000" y2="43128"/>
                          <a14:backgroundMark x1="96000" y1="44550" x2="98000" y2="49289"/>
                          <a14:backgroundMark x1="70667" y1="97630" x2="81333" y2="91943"/>
                          <a14:backgroundMark x1="70000" y1="95735" x2="70000" y2="95735"/>
                          <a14:backgroundMark x1="71333" y1="94313" x2="70667" y2="95735"/>
                          <a14:backgroundMark x1="22667" y1="90047" x2="22667" y2="90047"/>
                          <a14:backgroundMark x1="32667" y1="96209" x2="38000" y2="96209"/>
                          <a14:backgroundMark x1="34000" y1="95261" x2="34000" y2="95261"/>
                          <a14:backgroundMark x1="32667" y1="97630" x2="36000" y2="947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44205">
              <a:off x="409691" y="64296"/>
              <a:ext cx="762365" cy="107239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802045-DA69-89F9-336B-EFBCB3BDC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51" b="89888" l="9607" r="91266">
                          <a14:foregroundMark x1="35808" y1="88764" x2="57205" y2="85955"/>
                          <a14:foregroundMark x1="34934" y1="56180" x2="67686" y2="51124"/>
                          <a14:foregroundMark x1="37555" y1="50000" x2="61135" y2="51124"/>
                          <a14:foregroundMark x1="37118" y1="54494" x2="61135" y2="53371"/>
                          <a14:backgroundMark x1="92576" y1="34831" x2="92576" y2="34831"/>
                          <a14:backgroundMark x1="91703" y1="37640" x2="92140" y2="30899"/>
                          <a14:backgroundMark x1="93450" y1="36517" x2="90830" y2="30899"/>
                          <a14:backgroundMark x1="91266" y1="35955" x2="93450" y2="46629"/>
                          <a14:backgroundMark x1="92576" y1="33146" x2="96070" y2="449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78545" y="908674"/>
              <a:ext cx="1207998" cy="93896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A6DE4E-4919-007C-2569-F14B59EDE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667" l="6736" r="91710">
                          <a14:foregroundMark x1="46632" y1="10000" x2="64249" y2="12000"/>
                          <a14:foregroundMark x1="90155" y1="42667" x2="89119" y2="50667"/>
                          <a14:foregroundMark x1="45078" y1="86667" x2="45078" y2="86667"/>
                          <a14:foregroundMark x1="12435" y1="35333" x2="18653" y2="49333"/>
                          <a14:foregroundMark x1="44041" y1="86667" x2="58619" y2="89882"/>
                          <a14:foregroundMark x1="91710" y1="46667" x2="91710" y2="46667"/>
                          <a14:foregroundMark x1="36269" y1="52667" x2="72539" y2="56000"/>
                          <a14:foregroundMark x1="35751" y1="49333" x2="72021" y2="51333"/>
                          <a14:foregroundMark x1="30570" y1="52667" x2="67876" y2="49333"/>
                          <a14:foregroundMark x1="67876" y1="49333" x2="67876" y2="49333"/>
                          <a14:foregroundMark x1="10881" y1="34667" x2="10881" y2="34667"/>
                          <a14:foregroundMark x1="10363" y1="31333" x2="14508" y2="38000"/>
                          <a14:backgroundMark x1="6736" y1="30667" x2="8396" y2="33040"/>
                          <a14:backgroundMark x1="58549" y1="94000" x2="67358" y2="94667"/>
                          <a14:backgroundMark x1="57513" y1="94667" x2="66321" y2="93333"/>
                          <a14:backgroundMark x1="56477" y1="94667" x2="62694" y2="9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7177" y="4160279"/>
              <a:ext cx="1207999" cy="93885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DAC4EF-EF33-8812-AE14-A5D719486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453" b="92040" l="9945" r="92818">
                          <a14:foregroundMark x1="62983" y1="16418" x2="64641" y2="65672"/>
                          <a14:foregroundMark x1="64641" y1="65672" x2="66298" y2="66169"/>
                          <a14:foregroundMark x1="38122" y1="40299" x2="81215" y2="43284"/>
                          <a14:foregroundMark x1="42541" y1="48259" x2="91160" y2="48756"/>
                          <a14:foregroundMark x1="48619" y1="48259" x2="78453" y2="48756"/>
                          <a14:foregroundMark x1="46409" y1="46269" x2="71271" y2="45771"/>
                          <a14:foregroundMark x1="47514" y1="44279" x2="86188" y2="48259"/>
                          <a14:foregroundMark x1="50276" y1="44279" x2="77348" y2="46766"/>
                          <a14:foregroundMark x1="34254" y1="55224" x2="82873" y2="54726"/>
                          <a14:foregroundMark x1="37569" y1="56219" x2="76243" y2="59204"/>
                          <a14:foregroundMark x1="57459" y1="60199" x2="92818" y2="60199"/>
                          <a14:foregroundMark x1="37569" y1="33333" x2="60221" y2="35821"/>
                          <a14:foregroundMark x1="22099" y1="91542" x2="48619" y2="84080"/>
                          <a14:foregroundMark x1="23204" y1="92040" x2="23204" y2="92040"/>
                          <a14:foregroundMark x1="23757" y1="34328" x2="54696" y2="194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3923" y="1122757"/>
              <a:ext cx="1017508" cy="11299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567569-C41F-A358-EC8B-43BACB60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28776">
              <a:off x="2536880" y="5109160"/>
              <a:ext cx="685835" cy="692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0CC7FB-736D-5989-1490-F961C3A97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65244" y="2956714"/>
              <a:ext cx="685835" cy="69218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F5C573-7EBF-46E1-6BDB-C5AA70CEF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298777">
              <a:off x="474506" y="3604042"/>
              <a:ext cx="685835" cy="6921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961B93-3EE2-E659-0419-AE6B5CFB2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12094">
              <a:off x="11467789" y="6274669"/>
              <a:ext cx="487270" cy="49178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E1CBDC-A135-6F7A-AA96-0837D9FC4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110725">
              <a:off x="8105419" y="5104408"/>
              <a:ext cx="685835" cy="6921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5BDFE5-B480-5F7B-6578-0E514936B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0668419" y="597317"/>
              <a:ext cx="685835" cy="69218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37A441F-A99A-D517-D49B-2479E533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110725">
              <a:off x="6755748" y="461331"/>
              <a:ext cx="685835" cy="69218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0DC9A8-9858-1E6C-86B1-0A433F5A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21046">
              <a:off x="451355" y="1202583"/>
              <a:ext cx="685835" cy="69218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8257B7-23D1-0018-C483-5804CE44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513010">
              <a:off x="2762230" y="456366"/>
              <a:ext cx="685835" cy="69218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791B24D-FBE1-B092-19E8-62E759FF8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4941">
              <a:off x="3703498" y="2704252"/>
              <a:ext cx="685835" cy="6921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D7CA010-12E1-A2EC-B305-886A63314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99171">
              <a:off x="7102500" y="2639991"/>
              <a:ext cx="685835" cy="69218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7CA2496-917C-0CA6-0BC7-CAD17F4B5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629" b="95027" l="4115" r="94888">
                          <a14:foregroundMark x1="8105" y1="40591" x2="8105" y2="40591"/>
                          <a14:foregroundMark x1="42269" y1="69489" x2="42269" y2="69489"/>
                          <a14:foregroundMark x1="39401" y1="59005" x2="28180" y2="64113"/>
                          <a14:foregroundMark x1="28180" y1="64113" x2="22195" y2="72043"/>
                          <a14:foregroundMark x1="22195" y1="72043" x2="22444" y2="95027"/>
                          <a14:foregroundMark x1="22444" y1="95027" x2="36035" y2="91532"/>
                          <a14:foregroundMark x1="36035" y1="91532" x2="45012" y2="86156"/>
                          <a14:foregroundMark x1="45012" y1="86156" x2="48683" y2="76613"/>
                          <a14:foregroundMark x1="48210" y1="73118" x2="44794" y2="66505"/>
                          <a14:foregroundMark x1="39711" y1="60145" x2="39277" y2="59677"/>
                          <a14:foregroundMark x1="22943" y1="95161" x2="22943" y2="95161"/>
                          <a14:foregroundMark x1="30424" y1="53629" x2="30424" y2="53629"/>
                          <a14:foregroundMark x1="5319" y1="37784" x2="22693" y2="35618"/>
                          <a14:foregroundMark x1="22693" y1="35618" x2="9476" y2="39651"/>
                          <a14:foregroundMark x1="9476" y1="39651" x2="18204" y2="32527"/>
                          <a14:foregroundMark x1="18204" y1="32527" x2="28429" y2="30780"/>
                          <a14:foregroundMark x1="28429" y1="30780" x2="34869" y2="37258"/>
                          <a14:foregroundMark x1="37942" y1="41805" x2="39027" y2="52688"/>
                          <a14:foregroundMark x1="39027" y1="52688" x2="28554" y2="59274"/>
                          <a14:foregroundMark x1="28554" y1="59274" x2="17207" y2="56586"/>
                          <a14:foregroundMark x1="17207" y1="56586" x2="7980" y2="40188"/>
                          <a14:foregroundMark x1="72569" y1="49462" x2="72569" y2="49462"/>
                          <a14:foregroundMark x1="63582" y1="55693" x2="74439" y2="59005"/>
                          <a14:foregroundMark x1="74439" y1="59005" x2="84323" y2="57978"/>
                          <a14:foregroundMark x1="86615" y1="54670" x2="92020" y2="45027"/>
                          <a14:foregroundMark x1="92020" y1="45027" x2="90907" y2="35906"/>
                          <a14:foregroundMark x1="87797" y1="34155" x2="74938" y2="31317"/>
                          <a14:foregroundMark x1="74938" y1="31317" x2="66085" y2="35618"/>
                          <a14:foregroundMark x1="66085" y1="35618" x2="59227" y2="42608"/>
                          <a14:foregroundMark x1="59227" y1="42608" x2="61347" y2="48387"/>
                          <a14:foregroundMark x1="95012" y1="40054" x2="95012" y2="40054"/>
                          <a14:foregroundMark x1="70324" y1="45565" x2="80299" y2="45833"/>
                          <a14:foregroundMark x1="80299" y1="45833" x2="77805" y2="45833"/>
                          <a14:foregroundMark x1="50623" y1="2688" x2="36418" y2="23488"/>
                          <a14:foregroundMark x1="35954" y1="25610" x2="38355" y2="33919"/>
                          <a14:foregroundMark x1="50808" y1="41350" x2="51289" y2="41366"/>
                          <a14:foregroundMark x1="45270" y1="41161" x2="46982" y2="41219"/>
                          <a14:foregroundMark x1="53274" y1="40059" x2="63092" y2="27285"/>
                          <a14:foregroundMark x1="52419" y1="41171" x2="53022" y2="40387"/>
                          <a14:foregroundMark x1="63092" y1="27285" x2="61937" y2="16909"/>
                          <a14:foregroundMark x1="51743" y1="4379" x2="50499" y2="3629"/>
                          <a14:foregroundMark x1="52244" y1="50538" x2="52244" y2="50538"/>
                          <a14:foregroundMark x1="47280" y1="47732" x2="40898" y2="52419"/>
                          <a14:foregroundMark x1="40898" y1="52419" x2="44107" y2="58014"/>
                          <a14:foregroundMark x1="48598" y1="61174" x2="57641" y2="53997"/>
                          <a14:foregroundMark x1="57561" y1="52906" x2="52489" y2="46163"/>
                          <a14:foregroundMark x1="49252" y1="49328" x2="49252" y2="49328"/>
                          <a14:foregroundMark x1="48753" y1="46237" x2="48753" y2="46237"/>
                          <a14:foregroundMark x1="48254" y1="45296" x2="48130" y2="58333"/>
                          <a14:foregroundMark x1="48130" y1="58333" x2="52494" y2="59543"/>
                          <a14:foregroundMark x1="44638" y1="45565" x2="41771" y2="58333"/>
                          <a14:foregroundMark x1="41771" y1="58333" x2="52743" y2="63844"/>
                          <a14:foregroundMark x1="52743" y1="63844" x2="57732" y2="55240"/>
                          <a14:foregroundMark x1="57645" y1="51057" x2="52977" y2="43938"/>
                          <a14:foregroundMark x1="51285" y1="43462" x2="45262" y2="45968"/>
                          <a14:foregroundMark x1="54239" y1="45027" x2="58165" y2="51013"/>
                          <a14:foregroundMark x1="51995" y1="63978" x2="51995" y2="64651"/>
                          <a14:foregroundMark x1="51995" y1="64651" x2="52986" y2="64001"/>
                          <a14:foregroundMark x1="58400" y1="64410" x2="60349" y2="63710"/>
                          <a14:foregroundMark x1="51372" y1="66935" x2="51669" y2="66828"/>
                          <a14:foregroundMark x1="60349" y1="63710" x2="74190" y2="65591"/>
                          <a14:foregroundMark x1="74190" y1="65591" x2="79052" y2="77016"/>
                          <a14:foregroundMark x1="79052" y1="77016" x2="79052" y2="92070"/>
                          <a14:foregroundMark x1="79052" y1="92070" x2="63342" y2="91398"/>
                          <a14:foregroundMark x1="63342" y1="91398" x2="54738" y2="83871"/>
                          <a14:foregroundMark x1="52396" y1="73118" x2="51408" y2="68579"/>
                          <a14:foregroundMark x1="54738" y1="83871" x2="53157" y2="76613"/>
                          <a14:foregroundMark x1="51859" y1="76613" x2="51995" y2="78226"/>
                          <a14:foregroundMark x1="65337" y1="72177" x2="65337" y2="72177"/>
                          <a14:foregroundMark x1="58354" y1="60473" x2="58354" y2="60081"/>
                          <a14:foregroundMark x1="44514" y1="45565" x2="45511" y2="45430"/>
                          <a14:foregroundMark x1="51247" y1="73118" x2="52244" y2="79032"/>
                          <a14:foregroundMark x1="53117" y1="6720" x2="55237" y2="7930"/>
                          <a14:foregroundMark x1="51496" y1="5242" x2="52868" y2="5780"/>
                          <a14:foregroundMark x1="53242" y1="5511" x2="54364" y2="7796"/>
                          <a14:foregroundMark x1="83167" y1="58199" x2="86409" y2="55645"/>
                          <a14:foregroundMark x1="62095" y1="48522" x2="61222" y2="48925"/>
                          <a14:foregroundMark x1="61596" y1="47984" x2="61596" y2="49866"/>
                          <a14:foregroundMark x1="61222" y1="49059" x2="61464" y2="50733"/>
                          <a14:backgroundMark x1="56125" y1="6893" x2="64464" y2="14785"/>
                          <a14:backgroundMark x1="53865" y1="5242" x2="53500" y2="4947"/>
                          <a14:backgroundMark x1="38155" y1="36156" x2="43641" y2="44624"/>
                          <a14:backgroundMark x1="40399" y1="59409" x2="40711" y2="59629"/>
                          <a14:backgroundMark x1="58622" y1="61524" x2="59726" y2="61022"/>
                          <a14:backgroundMark x1="60108" y1="58583" x2="60612" y2="55354"/>
                          <a14:backgroundMark x1="59726" y1="61022" x2="60087" y2="58717"/>
                          <a14:backgroundMark x1="44680" y1="45214" x2="44032" y2="45409"/>
                          <a14:backgroundMark x1="61222" y1="55253" x2="61222" y2="55914"/>
                          <a14:backgroundMark x1="52120" y1="65860" x2="59352" y2="62366"/>
                          <a14:backgroundMark x1="59352" y1="62366" x2="59352" y2="62366"/>
                          <a14:backgroundMark x1="61097" y1="55273" x2="61097" y2="55914"/>
                          <a14:backgroundMark x1="61596" y1="55645" x2="61596" y2="55190"/>
                          <a14:backgroundMark x1="88529" y1="33333" x2="91521" y2="35215"/>
                          <a14:backgroundMark x1="3117" y1="37097" x2="3865" y2="37769"/>
                          <a14:backgroundMark x1="3242" y1="37500" x2="5486" y2="37500"/>
                          <a14:backgroundMark x1="37282" y1="34946" x2="39277" y2="36694"/>
                          <a14:backgroundMark x1="35661" y1="23387" x2="35411" y2="25538"/>
                          <a14:backgroundMark x1="53316" y1="5189" x2="53418" y2="5419"/>
                          <a14:backgroundMark x1="51995" y1="42473" x2="52868" y2="42742"/>
                          <a14:backgroundMark x1="51372" y1="43280" x2="53367" y2="43280"/>
                          <a14:backgroundMark x1="60599" y1="50806" x2="60973" y2="559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98940" y="4173421"/>
              <a:ext cx="2839822" cy="263444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29EF888-C203-DDF8-BB80-D544F305A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758834">
              <a:off x="9293775" y="4393456"/>
              <a:ext cx="487270" cy="49178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52102BA-A53F-0EC3-5676-2296F1B01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51" b="89888" l="9607" r="91266">
                          <a14:foregroundMark x1="35808" y1="88764" x2="57205" y2="85955"/>
                          <a14:foregroundMark x1="34934" y1="56180" x2="67686" y2="51124"/>
                          <a14:foregroundMark x1="37555" y1="50000" x2="61135" y2="51124"/>
                          <a14:foregroundMark x1="37118" y1="54494" x2="61135" y2="53371"/>
                          <a14:backgroundMark x1="92576" y1="34831" x2="92576" y2="34831"/>
                          <a14:backgroundMark x1="91703" y1="37640" x2="92140" y2="30899"/>
                          <a14:backgroundMark x1="93450" y1="36517" x2="90830" y2="30899"/>
                          <a14:backgroundMark x1="91266" y1="35955" x2="93450" y2="46629"/>
                          <a14:backgroundMark x1="92576" y1="33146" x2="96070" y2="449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89735" y="4434284"/>
              <a:ext cx="1207998" cy="93896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EAAC400-37BB-5396-6479-931A38E48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453" b="92040" l="9945" r="92818">
                          <a14:foregroundMark x1="62983" y1="16418" x2="64641" y2="65672"/>
                          <a14:foregroundMark x1="64641" y1="65672" x2="66298" y2="66169"/>
                          <a14:foregroundMark x1="38122" y1="40299" x2="81215" y2="43284"/>
                          <a14:foregroundMark x1="42541" y1="48259" x2="91160" y2="48756"/>
                          <a14:foregroundMark x1="48619" y1="48259" x2="78453" y2="48756"/>
                          <a14:foregroundMark x1="46409" y1="46269" x2="71271" y2="45771"/>
                          <a14:foregroundMark x1="47514" y1="44279" x2="86188" y2="48259"/>
                          <a14:foregroundMark x1="50276" y1="44279" x2="77348" y2="46766"/>
                          <a14:foregroundMark x1="34254" y1="55224" x2="82873" y2="54726"/>
                          <a14:foregroundMark x1="37569" y1="56219" x2="76243" y2="59204"/>
                          <a14:foregroundMark x1="57459" y1="60199" x2="92818" y2="60199"/>
                          <a14:foregroundMark x1="37569" y1="33333" x2="60221" y2="35821"/>
                          <a14:foregroundMark x1="22099" y1="91542" x2="48619" y2="84080"/>
                          <a14:foregroundMark x1="23204" y1="92040" x2="23204" y2="92040"/>
                          <a14:foregroundMark x1="23757" y1="34328" x2="54696" y2="194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8303" y="4862463"/>
              <a:ext cx="1017508" cy="112994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451B93E-D28A-E078-D5C1-EB660A7AA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4" b="90816" l="9845" r="89637">
                          <a14:foregroundMark x1="40415" y1="44898" x2="77720" y2="56122"/>
                          <a14:foregroundMark x1="77720" y1="56122" x2="78238" y2="56122"/>
                          <a14:foregroundMark x1="66321" y1="86735" x2="80829" y2="90816"/>
                          <a14:foregroundMark x1="64249" y1="88776" x2="78238" y2="89286"/>
                          <a14:foregroundMark x1="63212" y1="50000" x2="69948" y2="58163"/>
                          <a14:foregroundMark x1="57513" y1="51531" x2="69948" y2="59184"/>
                          <a14:foregroundMark x1="45596" y1="52551" x2="64767" y2="59184"/>
                          <a14:foregroundMark x1="30570" y1="54592" x2="66321" y2="53061"/>
                          <a14:foregroundMark x1="41451" y1="44898" x2="67876" y2="40816"/>
                          <a14:foregroundMark x1="48187" y1="40306" x2="61140" y2="43367"/>
                          <a14:foregroundMark x1="49741" y1="43367" x2="77720" y2="433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03980" y="2744653"/>
              <a:ext cx="1063772" cy="108030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EF35AD3-162E-F8DB-E2C9-74E6F781D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3" b="94787" l="4667" r="94000">
                          <a14:foregroundMark x1="49333" y1="10427" x2="49333" y2="10427"/>
                          <a14:foregroundMark x1="10000" y1="44076" x2="14000" y2="73934"/>
                          <a14:foregroundMark x1="8000" y1="50237" x2="8667" y2="72512"/>
                          <a14:foregroundMark x1="4667" y1="51185" x2="6000" y2="69194"/>
                          <a14:foregroundMark x1="44647" y1="88786" x2="74667" y2="87678"/>
                          <a14:foregroundMark x1="23333" y1="89573" x2="37601" y2="89046"/>
                          <a14:foregroundMark x1="26871" y1="90047" x2="33333" y2="94313"/>
                          <a14:foregroundMark x1="24000" y1="88152" x2="26871" y2="90047"/>
                          <a14:foregroundMark x1="68667" y1="91469" x2="69655" y2="93929"/>
                          <a14:foregroundMark x1="87853" y1="51714" x2="89333" y2="73460"/>
                          <a14:foregroundMark x1="87333" y1="44076" x2="87485" y2="46314"/>
                          <a14:foregroundMark x1="93697" y1="50181" x2="92667" y2="64455"/>
                          <a14:foregroundMark x1="39333" y1="65877" x2="58667" y2="64929"/>
                          <a14:foregroundMark x1="28000" y1="68246" x2="65333" y2="69194"/>
                          <a14:foregroundMark x1="31333" y1="68246" x2="74000" y2="68720"/>
                          <a14:foregroundMark x1="33333" y1="71090" x2="70667" y2="73934"/>
                          <a14:foregroundMark x1="36000" y1="73934" x2="62000" y2="72986"/>
                          <a14:foregroundMark x1="31333" y1="62559" x2="74667" y2="56398"/>
                          <a14:foregroundMark x1="45333" y1="55924" x2="78667" y2="59242"/>
                          <a14:foregroundMark x1="41333" y1="58294" x2="56667" y2="58294"/>
                          <a14:foregroundMark x1="30000" y1="57346" x2="59333" y2="57346"/>
                          <a14:foregroundMark x1="45333" y1="55924" x2="62667" y2="56872"/>
                          <a14:foregroundMark x1="36000" y1="57346" x2="75333" y2="61137"/>
                          <a14:backgroundMark x1="96000" y1="47393" x2="96000" y2="47393"/>
                          <a14:backgroundMark x1="96000" y1="46445" x2="96000" y2="43128"/>
                          <a14:backgroundMark x1="94667" y1="42180" x2="98000" y2="43128"/>
                          <a14:backgroundMark x1="96000" y1="44550" x2="98000" y2="49289"/>
                          <a14:backgroundMark x1="70667" y1="97630" x2="81333" y2="91943"/>
                          <a14:backgroundMark x1="70000" y1="95735" x2="70000" y2="95735"/>
                          <a14:backgroundMark x1="71333" y1="94313" x2="70667" y2="95735"/>
                          <a14:backgroundMark x1="22667" y1="90047" x2="22667" y2="90047"/>
                          <a14:backgroundMark x1="32667" y1="96209" x2="38000" y2="96209"/>
                          <a14:backgroundMark x1="34000" y1="95261" x2="34000" y2="95261"/>
                          <a14:backgroundMark x1="32667" y1="97630" x2="36000" y2="947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44205">
              <a:off x="5094016" y="3017116"/>
              <a:ext cx="880991" cy="123926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2318F11-FAFC-885F-06F0-EED6CE8C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67593" y1="88991" x2="67593" y2="88991"/>
                          <a14:foregroundMark x1="9259" y1="32110" x2="9259" y2="32110"/>
                          <a14:foregroundMark x1="49074" y1="13761" x2="49074" y2="137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9829">
              <a:off x="5152338" y="5045762"/>
              <a:ext cx="685835" cy="69218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A9FDAF0-1DA2-DD3F-9013-3D992FB9DD86}"/>
              </a:ext>
            </a:extLst>
          </p:cNvPr>
          <p:cNvSpPr txBox="1"/>
          <p:nvPr/>
        </p:nvSpPr>
        <p:spPr>
          <a:xfrm>
            <a:off x="775862" y="1522802"/>
            <a:ext cx="838194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Questionnaire Form </a:t>
            </a:r>
            <a:r>
              <a:rPr lang="en-GB" sz="1400" dirty="0">
                <a:hlinkClick r:id="rId17"/>
              </a:rPr>
              <a:t>https://forms.office.com/Pages/ResponsePage.aspx?id=tdiBPwfuF0yGnB20OQGNm5eYG_U2mTVJoRItNKo4iSdUNzg0NzlTWVY4OFozM1pCM1lVUDJJVUNWSiQlQCN0PWcu</a:t>
            </a:r>
            <a:endParaRPr lang="en-GB" sz="1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b="1" dirty="0"/>
              <a:t>Case Study </a:t>
            </a:r>
          </a:p>
          <a:p>
            <a:r>
              <a:rPr lang="en-GB" sz="1400" dirty="0">
                <a:hlinkClick r:id="rId18"/>
              </a:rPr>
              <a:t>https://forms.office.com/Pages/ResponsePage.aspx?id=tdiBPwfuF0yGnB20OQGNm5eYG_U2mTVJoRItNKo4iSdURVJUOFhMUkdCWkc1WkNOSFJFS09KT0NLSCQlQCN0PWcu</a:t>
            </a:r>
            <a:endParaRPr lang="en-GB" sz="1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b="1" dirty="0"/>
              <a:t>Goal Setting Cards</a:t>
            </a:r>
          </a:p>
          <a:p>
            <a:r>
              <a:rPr lang="en-GB" sz="1400" dirty="0">
                <a:hlinkClick r:id="rId19"/>
              </a:rPr>
              <a:t>https://forms.office.com/Pages/ResponsePage.aspx?id=tdiBPwfuF0yGnB20OQGNm5eYG_U2mTVJoRItNKo4iSdURVRDWE43VUs4Rk9EWDdFSUI4MDg2Wk5ZRCQlQCN0PWcu</a:t>
            </a:r>
            <a:endParaRPr lang="en-GB" sz="1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A713BD-7021-0C24-4952-3FE81CFA07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0634" y="1491832"/>
            <a:ext cx="1391816" cy="1435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9C153C-368F-4B09-5AFC-DF32501DD2F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7300" y="3125917"/>
            <a:ext cx="1443967" cy="1496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3E3682-7752-5C43-0C80-62B4083CAB8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90634" y="4841566"/>
            <a:ext cx="1447662" cy="1496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904481-3868-AE21-1D5D-B4F1C54E982F}"/>
              </a:ext>
            </a:extLst>
          </p:cNvPr>
          <p:cNvSpPr txBox="1"/>
          <p:nvPr/>
        </p:nvSpPr>
        <p:spPr>
          <a:xfrm>
            <a:off x="1" y="-28279"/>
            <a:ext cx="12191999" cy="1138773"/>
          </a:xfrm>
          <a:prstGeom prst="rect">
            <a:avLst/>
          </a:prstGeom>
          <a:solidFill>
            <a:srgbClr val="00B0F0"/>
          </a:solidFill>
        </p:spPr>
        <p:txBody>
          <a:bodyPr wrap="square" anchor="t" anchorCtr="0">
            <a:spAutoFit/>
          </a:bodyPr>
          <a:lstStyle/>
          <a:p>
            <a:pPr>
              <a:defRPr/>
            </a:pPr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defRPr/>
            </a:pPr>
            <a:endParaRPr lang="en-GB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0C859-9B83-86F2-C47B-00B3F68DF032}"/>
              </a:ext>
            </a:extLst>
          </p:cNvPr>
          <p:cNvSpPr txBox="1"/>
          <p:nvPr/>
        </p:nvSpPr>
        <p:spPr>
          <a:xfrm>
            <a:off x="420713" y="210142"/>
            <a:ext cx="6567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Reporting Framework:</a:t>
            </a:r>
            <a:endParaRPr lang="en-GB" sz="40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B280C6-B2B2-735E-CCCD-97348FABF000}"/>
              </a:ext>
            </a:extLst>
          </p:cNvPr>
          <p:cNvSpPr/>
          <p:nvPr/>
        </p:nvSpPr>
        <p:spPr>
          <a:xfrm>
            <a:off x="-1" y="6539696"/>
            <a:ext cx="12211291" cy="338554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“When a flower doesn’t bloom, you fix the environment in which it grows, not the flower” – Alexander Den </a:t>
            </a:r>
            <a:r>
              <a:rPr lang="en-GB" sz="1600" b="1" dirty="0" err="1">
                <a:solidFill>
                  <a:schemeClr val="bg1"/>
                </a:solidFill>
              </a:rPr>
              <a:t>Heijer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9373</TotalTime>
  <Words>482</Words>
  <Application>Microsoft Office PowerPoint</Application>
  <PresentationFormat>Widescreen</PresentationFormat>
  <Paragraphs>61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Back to Basics Campaign </vt:lpstr>
      <vt:lpstr>PowerPoint Presentation</vt:lpstr>
      <vt:lpstr>Back to Basics Online Platform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of flower here?</dc:title>
  <dc:creator>Reeve, Rebecca</dc:creator>
  <cp:lastModifiedBy>Aldridge, Shelly</cp:lastModifiedBy>
  <cp:revision>72</cp:revision>
  <dcterms:created xsi:type="dcterms:W3CDTF">2021-01-12T11:44:54Z</dcterms:created>
  <dcterms:modified xsi:type="dcterms:W3CDTF">2023-07-12T08:56:06Z</dcterms:modified>
</cp:coreProperties>
</file>